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theme/theme7.xml" ContentType="application/vnd.openxmlformats-officedocument.theme+xml"/>
  <Override PartName="/ppt/slideLayouts/slideLayout52.xml" ContentType="application/vnd.openxmlformats-officedocument.presentationml.slideLayout+xml"/>
  <Override PartName="/ppt/theme/theme8.xml" ContentType="application/vnd.openxmlformats-officedocument.theme+xml"/>
  <Override PartName="/ppt/slideLayouts/slideLayout53.xml" ContentType="application/vnd.openxmlformats-officedocument.presentationml.slideLayout+xml"/>
  <Override PartName="/ppt/theme/theme9.xml" ContentType="application/vnd.openxmlformats-officedocument.theme+xml"/>
  <Override PartName="/ppt/slideLayouts/slideLayout54.xml" ContentType="application/vnd.openxmlformats-officedocument.presentationml.slideLayout+xml"/>
  <Override PartName="/ppt/theme/theme10.xml" ContentType="application/vnd.openxmlformats-officedocument.theme+xml"/>
  <Override PartName="/ppt/slideLayouts/slideLayout55.xml" ContentType="application/vnd.openxmlformats-officedocument.presentationml.slideLayout+xml"/>
  <Override PartName="/ppt/theme/theme11.xml" ContentType="application/vnd.openxmlformats-officedocument.theme+xml"/>
  <Override PartName="/ppt/slideLayouts/slideLayout56.xml" ContentType="application/vnd.openxmlformats-officedocument.presentationml.slideLayout+xml"/>
  <Override PartName="/ppt/theme/theme12.xml" ContentType="application/vnd.openxmlformats-officedocument.theme+xml"/>
  <Override PartName="/ppt/slideLayouts/slideLayout57.xml" ContentType="application/vnd.openxmlformats-officedocument.presentationml.slideLayout+xml"/>
  <Override PartName="/ppt/theme/theme13.xml" ContentType="application/vnd.openxmlformats-officedocument.theme+xml"/>
  <Override PartName="/ppt/slideLayouts/slideLayout5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99" r:id="rId5"/>
    <p:sldMasterId id="2147484195" r:id="rId6"/>
    <p:sldMasterId id="2147484317" r:id="rId7"/>
    <p:sldMasterId id="2147484318" r:id="rId8"/>
    <p:sldMasterId id="2147484320" r:id="rId9"/>
    <p:sldMasterId id="2147484322" r:id="rId10"/>
    <p:sldMasterId id="2147484324" r:id="rId11"/>
    <p:sldMasterId id="2147484326" r:id="rId12"/>
    <p:sldMasterId id="2147484328" r:id="rId13"/>
    <p:sldMasterId id="2147484330" r:id="rId14"/>
    <p:sldMasterId id="2147483679" r:id="rId15"/>
    <p:sldMasterId id="2147484333" r:id="rId16"/>
    <p:sldMasterId id="2147484335" r:id="rId17"/>
  </p:sldMasterIdLst>
  <p:notesMasterIdLst>
    <p:notesMasterId r:id="rId33"/>
  </p:notesMasterIdLst>
  <p:sldIdLst>
    <p:sldId id="2076138269" r:id="rId18"/>
    <p:sldId id="2076138229" r:id="rId19"/>
    <p:sldId id="2076138264" r:id="rId20"/>
    <p:sldId id="2076138265" r:id="rId21"/>
    <p:sldId id="2076138266" r:id="rId22"/>
    <p:sldId id="2076138227" r:id="rId23"/>
    <p:sldId id="2076138249" r:id="rId24"/>
    <p:sldId id="2076138267" r:id="rId25"/>
    <p:sldId id="2076138222" r:id="rId26"/>
    <p:sldId id="2076138261" r:id="rId27"/>
    <p:sldId id="2076138268" r:id="rId28"/>
    <p:sldId id="2076138262" r:id="rId29"/>
    <p:sldId id="2076138263" r:id="rId30"/>
    <p:sldId id="270" r:id="rId31"/>
    <p:sldId id="25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mnath Chatterji" initials="SC" lastIdx="5" clrIdx="0">
    <p:extLst>
      <p:ext uri="{19B8F6BF-5375-455C-9EA6-DF929625EA0E}">
        <p15:presenceInfo xmlns:p15="http://schemas.microsoft.com/office/powerpoint/2012/main" userId="fd935564e64a8510" providerId="Windows Live"/>
      </p:ext>
    </p:extLst>
  </p:cmAuthor>
  <p:cmAuthor id="2" name="PALMQUIST, Alyssa" initials="PA" lastIdx="5" clrIdx="1">
    <p:extLst>
      <p:ext uri="{19B8F6BF-5375-455C-9EA6-DF929625EA0E}">
        <p15:presenceInfo xmlns:p15="http://schemas.microsoft.com/office/powerpoint/2012/main" userId="S::palmquista@who.int::586e2ba2-ac3a-41f8-bf92-f4b73eaa1da3" providerId="AD"/>
      </p:ext>
    </p:extLst>
  </p:cmAuthor>
  <p:cmAuthor id="3" name="CHU, Hong Anh" initials="CHA" lastIdx="2" clrIdx="2">
    <p:extLst>
      <p:ext uri="{19B8F6BF-5375-455C-9EA6-DF929625EA0E}">
        <p15:presenceInfo xmlns:p15="http://schemas.microsoft.com/office/powerpoint/2012/main" userId="S::chuh@who.int::f8a76ed7-c171-4e37-9749-b7c1e68dbf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978C"/>
    <a:srgbClr val="4472C4"/>
    <a:srgbClr val="678CCF"/>
    <a:srgbClr val="03A599"/>
    <a:srgbClr val="009999"/>
    <a:srgbClr val="008DC9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4BB357-6D7A-4C0B-9F42-A47F95B54816}" v="127" dt="2022-04-25T14:10:20.5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 autoAdjust="0"/>
    <p:restoredTop sz="72065" autoAdjust="0"/>
  </p:normalViewPr>
  <p:slideViewPr>
    <p:cSldViewPr snapToGrid="0">
      <p:cViewPr varScale="1">
        <p:scale>
          <a:sx n="45" d="100"/>
          <a:sy n="45" d="100"/>
        </p:scale>
        <p:origin x="108" y="36"/>
      </p:cViewPr>
      <p:guideLst>
        <p:guide orient="horz" pos="3768"/>
        <p:guide pos="3840"/>
      </p:guideLst>
    </p:cSldViewPr>
  </p:slideViewPr>
  <p:notesTextViewPr>
    <p:cViewPr>
      <p:scale>
        <a:sx n="115" d="100"/>
        <a:sy n="11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49" d="100"/>
          <a:sy n="149" d="100"/>
        </p:scale>
        <p:origin x="1344" y="-27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8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TER, Wendy" userId="c0669ad9-b3e8-40cc-ac16-4ce7248a352d" providerId="ADAL" clId="{D44BB357-6D7A-4C0B-9F42-A47F95B54816}"/>
    <pc:docChg chg="undo custSel addSld delSld modSld">
      <pc:chgData name="VENTER, Wendy" userId="c0669ad9-b3e8-40cc-ac16-4ce7248a352d" providerId="ADAL" clId="{D44BB357-6D7A-4C0B-9F42-A47F95B54816}" dt="2022-04-25T14:12:01.744" v="702" actId="47"/>
      <pc:docMkLst>
        <pc:docMk/>
      </pc:docMkLst>
      <pc:sldChg chg="modNotesTx">
        <pc:chgData name="VENTER, Wendy" userId="c0669ad9-b3e8-40cc-ac16-4ce7248a352d" providerId="ADAL" clId="{D44BB357-6D7A-4C0B-9F42-A47F95B54816}" dt="2022-04-25T14:11:40.655" v="700" actId="114"/>
        <pc:sldMkLst>
          <pc:docMk/>
          <pc:sldMk cId="3441406641" sldId="258"/>
        </pc:sldMkLst>
      </pc:sldChg>
      <pc:sldChg chg="modSp mod modAnim">
        <pc:chgData name="VENTER, Wendy" userId="c0669ad9-b3e8-40cc-ac16-4ce7248a352d" providerId="ADAL" clId="{D44BB357-6D7A-4C0B-9F42-A47F95B54816}" dt="2022-04-25T14:10:20.508" v="688" actId="113"/>
        <pc:sldMkLst>
          <pc:docMk/>
          <pc:sldMk cId="2318457892" sldId="270"/>
        </pc:sldMkLst>
        <pc:spChg chg="mod">
          <ac:chgData name="VENTER, Wendy" userId="c0669ad9-b3e8-40cc-ac16-4ce7248a352d" providerId="ADAL" clId="{D44BB357-6D7A-4C0B-9F42-A47F95B54816}" dt="2022-04-25T14:08:57.370" v="674" actId="1076"/>
          <ac:spMkLst>
            <pc:docMk/>
            <pc:sldMk cId="2318457892" sldId="270"/>
            <ac:spMk id="2" creationId="{D9D0EFB1-296B-BA48-9A0D-B3E955A7AB47}"/>
          </ac:spMkLst>
        </pc:spChg>
        <pc:spChg chg="mod">
          <ac:chgData name="VENTER, Wendy" userId="c0669ad9-b3e8-40cc-ac16-4ce7248a352d" providerId="ADAL" clId="{D44BB357-6D7A-4C0B-9F42-A47F95B54816}" dt="2022-04-25T14:10:20.508" v="688" actId="113"/>
          <ac:spMkLst>
            <pc:docMk/>
            <pc:sldMk cId="2318457892" sldId="270"/>
            <ac:spMk id="3" creationId="{5B07A4FB-4EEB-5A42-AB19-58F5C8F9A4FE}"/>
          </ac:spMkLst>
        </pc:spChg>
      </pc:sldChg>
      <pc:sldChg chg="modSp del mod">
        <pc:chgData name="VENTER, Wendy" userId="c0669ad9-b3e8-40cc-ac16-4ce7248a352d" providerId="ADAL" clId="{D44BB357-6D7A-4C0B-9F42-A47F95B54816}" dt="2022-04-25T13:20:42.812" v="20" actId="47"/>
        <pc:sldMkLst>
          <pc:docMk/>
          <pc:sldMk cId="4231522725" sldId="2076137979"/>
        </pc:sldMkLst>
        <pc:spChg chg="mod">
          <ac:chgData name="VENTER, Wendy" userId="c0669ad9-b3e8-40cc-ac16-4ce7248a352d" providerId="ADAL" clId="{D44BB357-6D7A-4C0B-9F42-A47F95B54816}" dt="2022-04-25T13:04:14.942" v="1" actId="6549"/>
          <ac:spMkLst>
            <pc:docMk/>
            <pc:sldMk cId="4231522725" sldId="2076137979"/>
            <ac:spMk id="2" creationId="{3776BB58-1139-474C-AF04-337D6AEFB4B6}"/>
          </ac:spMkLst>
        </pc:spChg>
        <pc:spChg chg="mod">
          <ac:chgData name="VENTER, Wendy" userId="c0669ad9-b3e8-40cc-ac16-4ce7248a352d" providerId="ADAL" clId="{D44BB357-6D7A-4C0B-9F42-A47F95B54816}" dt="2022-04-25T13:14:03.163" v="6" actId="1076"/>
          <ac:spMkLst>
            <pc:docMk/>
            <pc:sldMk cId="4231522725" sldId="2076137979"/>
            <ac:spMk id="8" creationId="{2AE0A467-815F-4621-AF5F-A8DCA9692993}"/>
          </ac:spMkLst>
        </pc:spChg>
      </pc:sldChg>
      <pc:sldChg chg="add del">
        <pc:chgData name="VENTER, Wendy" userId="c0669ad9-b3e8-40cc-ac16-4ce7248a352d" providerId="ADAL" clId="{D44BB357-6D7A-4C0B-9F42-A47F95B54816}" dt="2022-04-25T13:19:53.274" v="9" actId="47"/>
        <pc:sldMkLst>
          <pc:docMk/>
          <pc:sldMk cId="3825602592" sldId="2076138058"/>
        </pc:sldMkLst>
      </pc:sldChg>
      <pc:sldChg chg="addSp delSp modSp mod">
        <pc:chgData name="VENTER, Wendy" userId="c0669ad9-b3e8-40cc-ac16-4ce7248a352d" providerId="ADAL" clId="{D44BB357-6D7A-4C0B-9F42-A47F95B54816}" dt="2022-04-25T13:46:07.936" v="499"/>
        <pc:sldMkLst>
          <pc:docMk/>
          <pc:sldMk cId="1074874765" sldId="2076138222"/>
        </pc:sldMkLst>
        <pc:spChg chg="add del mod">
          <ac:chgData name="VENTER, Wendy" userId="c0669ad9-b3e8-40cc-ac16-4ce7248a352d" providerId="ADAL" clId="{D44BB357-6D7A-4C0B-9F42-A47F95B54816}" dt="2022-04-25T13:46:05.665" v="498" actId="478"/>
          <ac:spMkLst>
            <pc:docMk/>
            <pc:sldMk cId="1074874765" sldId="2076138222"/>
            <ac:spMk id="4" creationId="{42B9B3CA-E1AE-426D-92A5-AE0065A031F5}"/>
          </ac:spMkLst>
        </pc:spChg>
        <pc:spChg chg="del">
          <ac:chgData name="VENTER, Wendy" userId="c0669ad9-b3e8-40cc-ac16-4ce7248a352d" providerId="ADAL" clId="{D44BB357-6D7A-4C0B-9F42-A47F95B54816}" dt="2022-04-25T13:46:00.663" v="497" actId="478"/>
          <ac:spMkLst>
            <pc:docMk/>
            <pc:sldMk cId="1074874765" sldId="2076138222"/>
            <ac:spMk id="5" creationId="{A5432CC8-AB71-FA4F-9B09-35337A5C6F94}"/>
          </ac:spMkLst>
        </pc:spChg>
        <pc:spChg chg="add mod">
          <ac:chgData name="VENTER, Wendy" userId="c0669ad9-b3e8-40cc-ac16-4ce7248a352d" providerId="ADAL" clId="{D44BB357-6D7A-4C0B-9F42-A47F95B54816}" dt="2022-04-25T13:46:07.936" v="499"/>
          <ac:spMkLst>
            <pc:docMk/>
            <pc:sldMk cId="1074874765" sldId="2076138222"/>
            <ac:spMk id="7" creationId="{570FB192-239D-4320-9BCA-CA3353889307}"/>
          </ac:spMkLst>
        </pc:spChg>
      </pc:sldChg>
      <pc:sldChg chg="modSp mod">
        <pc:chgData name="VENTER, Wendy" userId="c0669ad9-b3e8-40cc-ac16-4ce7248a352d" providerId="ADAL" clId="{D44BB357-6D7A-4C0B-9F42-A47F95B54816}" dt="2022-04-25T13:36:56.190" v="283" actId="20577"/>
        <pc:sldMkLst>
          <pc:docMk/>
          <pc:sldMk cId="2067980329" sldId="2076138227"/>
        </pc:sldMkLst>
        <pc:spChg chg="mod">
          <ac:chgData name="VENTER, Wendy" userId="c0669ad9-b3e8-40cc-ac16-4ce7248a352d" providerId="ADAL" clId="{D44BB357-6D7A-4C0B-9F42-A47F95B54816}" dt="2022-04-25T13:36:19.757" v="278" actId="1076"/>
          <ac:spMkLst>
            <pc:docMk/>
            <pc:sldMk cId="2067980329" sldId="2076138227"/>
            <ac:spMk id="2" creationId="{CFA3ECEE-BCD8-1942-84DE-C7EE75FCE956}"/>
          </ac:spMkLst>
        </pc:spChg>
        <pc:spChg chg="mod">
          <ac:chgData name="VENTER, Wendy" userId="c0669ad9-b3e8-40cc-ac16-4ce7248a352d" providerId="ADAL" clId="{D44BB357-6D7A-4C0B-9F42-A47F95B54816}" dt="2022-04-25T13:36:56.190" v="283" actId="20577"/>
          <ac:spMkLst>
            <pc:docMk/>
            <pc:sldMk cId="2067980329" sldId="2076138227"/>
            <ac:spMk id="3" creationId="{2E23F9AF-0C74-B34D-8E7B-77F4AA57A0DC}"/>
          </ac:spMkLst>
        </pc:spChg>
      </pc:sldChg>
      <pc:sldChg chg="modSp mod modAnim modNotesTx">
        <pc:chgData name="VENTER, Wendy" userId="c0669ad9-b3e8-40cc-ac16-4ce7248a352d" providerId="ADAL" clId="{D44BB357-6D7A-4C0B-9F42-A47F95B54816}" dt="2022-04-25T13:26:48.699" v="106" actId="14100"/>
        <pc:sldMkLst>
          <pc:docMk/>
          <pc:sldMk cId="3869944070" sldId="2076138229"/>
        </pc:sldMkLst>
        <pc:spChg chg="mod">
          <ac:chgData name="VENTER, Wendy" userId="c0669ad9-b3e8-40cc-ac16-4ce7248a352d" providerId="ADAL" clId="{D44BB357-6D7A-4C0B-9F42-A47F95B54816}" dt="2022-04-25T13:26:46.410" v="105" actId="1076"/>
          <ac:spMkLst>
            <pc:docMk/>
            <pc:sldMk cId="3869944070" sldId="2076138229"/>
            <ac:spMk id="2" creationId="{9BA4F82C-96D4-3945-ADA7-DE555C1877FA}"/>
          </ac:spMkLst>
        </pc:spChg>
        <pc:spChg chg="mod">
          <ac:chgData name="VENTER, Wendy" userId="c0669ad9-b3e8-40cc-ac16-4ce7248a352d" providerId="ADAL" clId="{D44BB357-6D7A-4C0B-9F42-A47F95B54816}" dt="2022-04-25T13:26:48.699" v="106" actId="14100"/>
          <ac:spMkLst>
            <pc:docMk/>
            <pc:sldMk cId="3869944070" sldId="2076138229"/>
            <ac:spMk id="3" creationId="{2494FC64-E165-6D4A-82E5-4439AC9F4551}"/>
          </ac:spMkLst>
        </pc:spChg>
      </pc:sldChg>
      <pc:sldChg chg="addSp delSp modSp mod modNotesTx">
        <pc:chgData name="VENTER, Wendy" userId="c0669ad9-b3e8-40cc-ac16-4ce7248a352d" providerId="ADAL" clId="{D44BB357-6D7A-4C0B-9F42-A47F95B54816}" dt="2022-04-25T13:38:21.161" v="309" actId="20577"/>
        <pc:sldMkLst>
          <pc:docMk/>
          <pc:sldMk cId="4286857023" sldId="2076138249"/>
        </pc:sldMkLst>
        <pc:spChg chg="del mod">
          <ac:chgData name="VENTER, Wendy" userId="c0669ad9-b3e8-40cc-ac16-4ce7248a352d" providerId="ADAL" clId="{D44BB357-6D7A-4C0B-9F42-A47F95B54816}" dt="2022-04-25T13:37:20.127" v="285" actId="478"/>
          <ac:spMkLst>
            <pc:docMk/>
            <pc:sldMk cId="4286857023" sldId="2076138249"/>
            <ac:spMk id="2" creationId="{CFA3ECEE-BCD8-1942-84DE-C7EE75FCE956}"/>
          </ac:spMkLst>
        </pc:spChg>
        <pc:spChg chg="mod">
          <ac:chgData name="VENTER, Wendy" userId="c0669ad9-b3e8-40cc-ac16-4ce7248a352d" providerId="ADAL" clId="{D44BB357-6D7A-4C0B-9F42-A47F95B54816}" dt="2022-04-25T13:38:16.928" v="307" actId="20577"/>
          <ac:spMkLst>
            <pc:docMk/>
            <pc:sldMk cId="4286857023" sldId="2076138249"/>
            <ac:spMk id="3" creationId="{2E23F9AF-0C74-B34D-8E7B-77F4AA57A0DC}"/>
          </ac:spMkLst>
        </pc:spChg>
        <pc:spChg chg="add del mod">
          <ac:chgData name="VENTER, Wendy" userId="c0669ad9-b3e8-40cc-ac16-4ce7248a352d" providerId="ADAL" clId="{D44BB357-6D7A-4C0B-9F42-A47F95B54816}" dt="2022-04-25T13:37:26.231" v="286" actId="478"/>
          <ac:spMkLst>
            <pc:docMk/>
            <pc:sldMk cId="4286857023" sldId="2076138249"/>
            <ac:spMk id="5" creationId="{A9139766-09F1-4259-8058-725E4F87D9DF}"/>
          </ac:spMkLst>
        </pc:spChg>
        <pc:spChg chg="add mod">
          <ac:chgData name="VENTER, Wendy" userId="c0669ad9-b3e8-40cc-ac16-4ce7248a352d" providerId="ADAL" clId="{D44BB357-6D7A-4C0B-9F42-A47F95B54816}" dt="2022-04-25T13:38:21.161" v="309" actId="20577"/>
          <ac:spMkLst>
            <pc:docMk/>
            <pc:sldMk cId="4286857023" sldId="2076138249"/>
            <ac:spMk id="6" creationId="{BAEF4CDF-1CFF-494A-A472-A8F764397209}"/>
          </ac:spMkLst>
        </pc:spChg>
      </pc:sldChg>
      <pc:sldChg chg="addSp delSp modSp mod modAnim">
        <pc:chgData name="VENTER, Wendy" userId="c0669ad9-b3e8-40cc-ac16-4ce7248a352d" providerId="ADAL" clId="{D44BB357-6D7A-4C0B-9F42-A47F95B54816}" dt="2022-04-25T14:02:48.070" v="627" actId="113"/>
        <pc:sldMkLst>
          <pc:docMk/>
          <pc:sldMk cId="3260258614" sldId="2076138261"/>
        </pc:sldMkLst>
        <pc:spChg chg="del mod">
          <ac:chgData name="VENTER, Wendy" userId="c0669ad9-b3e8-40cc-ac16-4ce7248a352d" providerId="ADAL" clId="{D44BB357-6D7A-4C0B-9F42-A47F95B54816}" dt="2022-04-25T13:47:13.313" v="591" actId="478"/>
          <ac:spMkLst>
            <pc:docMk/>
            <pc:sldMk cId="3260258614" sldId="2076138261"/>
            <ac:spMk id="2" creationId="{19E96FE4-F6C8-C34B-B5D6-8068BDF3A1FD}"/>
          </ac:spMkLst>
        </pc:spChg>
        <pc:spChg chg="mod">
          <ac:chgData name="VENTER, Wendy" userId="c0669ad9-b3e8-40cc-ac16-4ce7248a352d" providerId="ADAL" clId="{D44BB357-6D7A-4C0B-9F42-A47F95B54816}" dt="2022-04-25T14:02:48.070" v="627" actId="113"/>
          <ac:spMkLst>
            <pc:docMk/>
            <pc:sldMk cId="3260258614" sldId="2076138261"/>
            <ac:spMk id="3" creationId="{D820949E-F767-8E4B-9EFB-32FD637015BA}"/>
          </ac:spMkLst>
        </pc:spChg>
        <pc:spChg chg="add mod">
          <ac:chgData name="VENTER, Wendy" userId="c0669ad9-b3e8-40cc-ac16-4ce7248a352d" providerId="ADAL" clId="{D44BB357-6D7A-4C0B-9F42-A47F95B54816}" dt="2022-04-25T13:46:58.349" v="589" actId="20577"/>
          <ac:spMkLst>
            <pc:docMk/>
            <pc:sldMk cId="3260258614" sldId="2076138261"/>
            <ac:spMk id="6" creationId="{1A58B466-13D3-4359-AEB0-18CF44C63DCD}"/>
          </ac:spMkLst>
        </pc:spChg>
        <pc:spChg chg="add del mod">
          <ac:chgData name="VENTER, Wendy" userId="c0669ad9-b3e8-40cc-ac16-4ce7248a352d" providerId="ADAL" clId="{D44BB357-6D7A-4C0B-9F42-A47F95B54816}" dt="2022-04-25T13:47:16.532" v="592" actId="478"/>
          <ac:spMkLst>
            <pc:docMk/>
            <pc:sldMk cId="3260258614" sldId="2076138261"/>
            <ac:spMk id="7" creationId="{44DABD7E-DC9F-4F54-8844-27D241EF0192}"/>
          </ac:spMkLst>
        </pc:spChg>
      </pc:sldChg>
      <pc:sldChg chg="modSp mod">
        <pc:chgData name="VENTER, Wendy" userId="c0669ad9-b3e8-40cc-ac16-4ce7248a352d" providerId="ADAL" clId="{D44BB357-6D7A-4C0B-9F42-A47F95B54816}" dt="2022-04-25T14:06:58.660" v="655" actId="113"/>
        <pc:sldMkLst>
          <pc:docMk/>
          <pc:sldMk cId="1015773681" sldId="2076138262"/>
        </pc:sldMkLst>
        <pc:spChg chg="mod">
          <ac:chgData name="VENTER, Wendy" userId="c0669ad9-b3e8-40cc-ac16-4ce7248a352d" providerId="ADAL" clId="{D44BB357-6D7A-4C0B-9F42-A47F95B54816}" dt="2022-04-25T14:04:17.612" v="646" actId="1076"/>
          <ac:spMkLst>
            <pc:docMk/>
            <pc:sldMk cId="1015773681" sldId="2076138262"/>
            <ac:spMk id="2" creationId="{FBE67E86-7B61-3B4A-BA97-F38760326995}"/>
          </ac:spMkLst>
        </pc:spChg>
        <pc:spChg chg="mod">
          <ac:chgData name="VENTER, Wendy" userId="c0669ad9-b3e8-40cc-ac16-4ce7248a352d" providerId="ADAL" clId="{D44BB357-6D7A-4C0B-9F42-A47F95B54816}" dt="2022-04-25T14:06:58.660" v="655" actId="113"/>
          <ac:spMkLst>
            <pc:docMk/>
            <pc:sldMk cId="1015773681" sldId="2076138262"/>
            <ac:spMk id="8" creationId="{54BDE24F-B6EC-584A-88E7-C3911C68B8FB}"/>
          </ac:spMkLst>
        </pc:spChg>
      </pc:sldChg>
      <pc:sldChg chg="modSp mod modAnim">
        <pc:chgData name="VENTER, Wendy" userId="c0669ad9-b3e8-40cc-ac16-4ce7248a352d" providerId="ADAL" clId="{D44BB357-6D7A-4C0B-9F42-A47F95B54816}" dt="2022-04-25T14:09:08.143" v="677" actId="1076"/>
        <pc:sldMkLst>
          <pc:docMk/>
          <pc:sldMk cId="1665699142" sldId="2076138263"/>
        </pc:sldMkLst>
        <pc:spChg chg="mod">
          <ac:chgData name="VENTER, Wendy" userId="c0669ad9-b3e8-40cc-ac16-4ce7248a352d" providerId="ADAL" clId="{D44BB357-6D7A-4C0B-9F42-A47F95B54816}" dt="2022-04-25T14:09:05.504" v="676" actId="1076"/>
          <ac:spMkLst>
            <pc:docMk/>
            <pc:sldMk cId="1665699142" sldId="2076138263"/>
            <ac:spMk id="2" creationId="{19E96FE4-F6C8-C34B-B5D6-8068BDF3A1FD}"/>
          </ac:spMkLst>
        </pc:spChg>
        <pc:spChg chg="mod">
          <ac:chgData name="VENTER, Wendy" userId="c0669ad9-b3e8-40cc-ac16-4ce7248a352d" providerId="ADAL" clId="{D44BB357-6D7A-4C0B-9F42-A47F95B54816}" dt="2022-04-25T14:09:08.143" v="677" actId="1076"/>
          <ac:spMkLst>
            <pc:docMk/>
            <pc:sldMk cId="1665699142" sldId="2076138263"/>
            <ac:spMk id="3" creationId="{D820949E-F767-8E4B-9EFB-32FD637015BA}"/>
          </ac:spMkLst>
        </pc:spChg>
      </pc:sldChg>
      <pc:sldChg chg="addSp delSp modSp mod">
        <pc:chgData name="VENTER, Wendy" userId="c0669ad9-b3e8-40cc-ac16-4ce7248a352d" providerId="ADAL" clId="{D44BB357-6D7A-4C0B-9F42-A47F95B54816}" dt="2022-04-25T13:28:30.773" v="197" actId="1076"/>
        <pc:sldMkLst>
          <pc:docMk/>
          <pc:sldMk cId="2884807841" sldId="2076138264"/>
        </pc:sldMkLst>
        <pc:spChg chg="del mod">
          <ac:chgData name="VENTER, Wendy" userId="c0669ad9-b3e8-40cc-ac16-4ce7248a352d" providerId="ADAL" clId="{D44BB357-6D7A-4C0B-9F42-A47F95B54816}" dt="2022-04-25T13:27:22.660" v="183" actId="478"/>
          <ac:spMkLst>
            <pc:docMk/>
            <pc:sldMk cId="2884807841" sldId="2076138264"/>
            <ac:spMk id="2" creationId="{EE15E077-5EE4-EE9D-B9BC-59B794443CC3}"/>
          </ac:spMkLst>
        </pc:spChg>
        <pc:spChg chg="mod">
          <ac:chgData name="VENTER, Wendy" userId="c0669ad9-b3e8-40cc-ac16-4ce7248a352d" providerId="ADAL" clId="{D44BB357-6D7A-4C0B-9F42-A47F95B54816}" dt="2022-04-25T13:28:30.773" v="197" actId="1076"/>
          <ac:spMkLst>
            <pc:docMk/>
            <pc:sldMk cId="2884807841" sldId="2076138264"/>
            <ac:spMk id="3" creationId="{78F86F4A-316B-5D99-789A-17076EDCF86A}"/>
          </ac:spMkLst>
        </pc:spChg>
        <pc:spChg chg="add mod">
          <ac:chgData name="VENTER, Wendy" userId="c0669ad9-b3e8-40cc-ac16-4ce7248a352d" providerId="ADAL" clId="{D44BB357-6D7A-4C0B-9F42-A47F95B54816}" dt="2022-04-25T13:27:37.374" v="187" actId="255"/>
          <ac:spMkLst>
            <pc:docMk/>
            <pc:sldMk cId="2884807841" sldId="2076138264"/>
            <ac:spMk id="6" creationId="{933F363D-F25A-4561-A64A-E31293E58824}"/>
          </ac:spMkLst>
        </pc:spChg>
        <pc:spChg chg="add del mod">
          <ac:chgData name="VENTER, Wendy" userId="c0669ad9-b3e8-40cc-ac16-4ce7248a352d" providerId="ADAL" clId="{D44BB357-6D7A-4C0B-9F42-A47F95B54816}" dt="2022-04-25T13:27:27.660" v="184" actId="478"/>
          <ac:spMkLst>
            <pc:docMk/>
            <pc:sldMk cId="2884807841" sldId="2076138264"/>
            <ac:spMk id="7" creationId="{7716DF19-1530-4ECB-80B9-8A04B6DEDA3E}"/>
          </ac:spMkLst>
        </pc:spChg>
      </pc:sldChg>
      <pc:sldChg chg="modSp mod">
        <pc:chgData name="VENTER, Wendy" userId="c0669ad9-b3e8-40cc-ac16-4ce7248a352d" providerId="ADAL" clId="{D44BB357-6D7A-4C0B-9F42-A47F95B54816}" dt="2022-04-25T13:31:21.025" v="233" actId="20577"/>
        <pc:sldMkLst>
          <pc:docMk/>
          <pc:sldMk cId="643395623" sldId="2076138265"/>
        </pc:sldMkLst>
        <pc:graphicFrameChg chg="mod modGraphic">
          <ac:chgData name="VENTER, Wendy" userId="c0669ad9-b3e8-40cc-ac16-4ce7248a352d" providerId="ADAL" clId="{D44BB357-6D7A-4C0B-9F42-A47F95B54816}" dt="2022-04-25T13:31:21.025" v="233" actId="20577"/>
          <ac:graphicFrameMkLst>
            <pc:docMk/>
            <pc:sldMk cId="643395623" sldId="2076138265"/>
            <ac:graphicFrameMk id="7" creationId="{55234A4C-4D81-8F83-FFE4-0D9641F8E532}"/>
          </ac:graphicFrameMkLst>
        </pc:graphicFrameChg>
      </pc:sldChg>
      <pc:sldChg chg="addSp delSp modSp mod">
        <pc:chgData name="VENTER, Wendy" userId="c0669ad9-b3e8-40cc-ac16-4ce7248a352d" providerId="ADAL" clId="{D44BB357-6D7A-4C0B-9F42-A47F95B54816}" dt="2022-04-25T13:35:44.472" v="272" actId="1076"/>
        <pc:sldMkLst>
          <pc:docMk/>
          <pc:sldMk cId="2894039546" sldId="2076138266"/>
        </pc:sldMkLst>
        <pc:spChg chg="add del mod">
          <ac:chgData name="VENTER, Wendy" userId="c0669ad9-b3e8-40cc-ac16-4ce7248a352d" providerId="ADAL" clId="{D44BB357-6D7A-4C0B-9F42-A47F95B54816}" dt="2022-04-25T13:35:25.334" v="270" actId="478"/>
          <ac:spMkLst>
            <pc:docMk/>
            <pc:sldMk cId="2894039546" sldId="2076138266"/>
            <ac:spMk id="3" creationId="{530ED51A-B578-4F7E-B59E-29593530FF39}"/>
          </ac:spMkLst>
        </pc:spChg>
        <pc:spChg chg="del mod">
          <ac:chgData name="VENTER, Wendy" userId="c0669ad9-b3e8-40cc-ac16-4ce7248a352d" providerId="ADAL" clId="{D44BB357-6D7A-4C0B-9F42-A47F95B54816}" dt="2022-04-25T13:34:30.770" v="260" actId="21"/>
          <ac:spMkLst>
            <pc:docMk/>
            <pc:sldMk cId="2894039546" sldId="2076138266"/>
            <ac:spMk id="6" creationId="{0DF80C4B-3708-1D6B-39A8-4677D58B87CC}"/>
          </ac:spMkLst>
        </pc:spChg>
        <pc:spChg chg="add mod">
          <ac:chgData name="VENTER, Wendy" userId="c0669ad9-b3e8-40cc-ac16-4ce7248a352d" providerId="ADAL" clId="{D44BB357-6D7A-4C0B-9F42-A47F95B54816}" dt="2022-04-25T13:35:44.472" v="272" actId="1076"/>
          <ac:spMkLst>
            <pc:docMk/>
            <pc:sldMk cId="2894039546" sldId="2076138266"/>
            <ac:spMk id="7" creationId="{EB9BA4F7-1940-44D2-A86E-7AEA573F5391}"/>
          </ac:spMkLst>
        </pc:spChg>
        <pc:picChg chg="add del mod modCrop">
          <ac:chgData name="VENTER, Wendy" userId="c0669ad9-b3e8-40cc-ac16-4ce7248a352d" providerId="ADAL" clId="{D44BB357-6D7A-4C0B-9F42-A47F95B54816}" dt="2022-04-25T13:35:23.102" v="269" actId="478"/>
          <ac:picMkLst>
            <pc:docMk/>
            <pc:sldMk cId="2894039546" sldId="2076138266"/>
            <ac:picMk id="8" creationId="{CB14F002-6E83-C485-D7E6-7FBBADEED2A3}"/>
          </ac:picMkLst>
        </pc:picChg>
      </pc:sldChg>
      <pc:sldChg chg="addSp delSp modSp mod">
        <pc:chgData name="VENTER, Wendy" userId="c0669ad9-b3e8-40cc-ac16-4ce7248a352d" providerId="ADAL" clId="{D44BB357-6D7A-4C0B-9F42-A47F95B54816}" dt="2022-04-25T13:45:35.267" v="496" actId="20577"/>
        <pc:sldMkLst>
          <pc:docMk/>
          <pc:sldMk cId="3067112359" sldId="2076138267"/>
        </pc:sldMkLst>
        <pc:spChg chg="del">
          <ac:chgData name="VENTER, Wendy" userId="c0669ad9-b3e8-40cc-ac16-4ce7248a352d" providerId="ADAL" clId="{D44BB357-6D7A-4C0B-9F42-A47F95B54816}" dt="2022-04-25T13:38:29.331" v="310" actId="478"/>
          <ac:spMkLst>
            <pc:docMk/>
            <pc:sldMk cId="3067112359" sldId="2076138267"/>
            <ac:spMk id="2" creationId="{D7DAB6A2-15C6-B3E7-B733-1495560B835F}"/>
          </ac:spMkLst>
        </pc:spChg>
        <pc:spChg chg="mod">
          <ac:chgData name="VENTER, Wendy" userId="c0669ad9-b3e8-40cc-ac16-4ce7248a352d" providerId="ADAL" clId="{D44BB357-6D7A-4C0B-9F42-A47F95B54816}" dt="2022-04-25T13:45:35.267" v="496" actId="20577"/>
          <ac:spMkLst>
            <pc:docMk/>
            <pc:sldMk cId="3067112359" sldId="2076138267"/>
            <ac:spMk id="3" creationId="{A6218953-62C5-43CD-4E34-6E171C18554C}"/>
          </ac:spMkLst>
        </pc:spChg>
        <pc:spChg chg="add del mod">
          <ac:chgData name="VENTER, Wendy" userId="c0669ad9-b3e8-40cc-ac16-4ce7248a352d" providerId="ADAL" clId="{D44BB357-6D7A-4C0B-9F42-A47F95B54816}" dt="2022-04-25T13:38:31.952" v="311" actId="478"/>
          <ac:spMkLst>
            <pc:docMk/>
            <pc:sldMk cId="3067112359" sldId="2076138267"/>
            <ac:spMk id="6" creationId="{B2A7FF35-93AF-41F1-B690-3440E5ECAA02}"/>
          </ac:spMkLst>
        </pc:spChg>
        <pc:spChg chg="add mod">
          <ac:chgData name="VENTER, Wendy" userId="c0669ad9-b3e8-40cc-ac16-4ce7248a352d" providerId="ADAL" clId="{D44BB357-6D7A-4C0B-9F42-A47F95B54816}" dt="2022-04-25T13:38:56.939" v="360" actId="20577"/>
          <ac:spMkLst>
            <pc:docMk/>
            <pc:sldMk cId="3067112359" sldId="2076138267"/>
            <ac:spMk id="7" creationId="{D6E1AA35-9642-415D-8CC9-FC3EEF3E1088}"/>
          </ac:spMkLst>
        </pc:spChg>
      </pc:sldChg>
      <pc:sldChg chg="addSp delSp modSp mod">
        <pc:chgData name="VENTER, Wendy" userId="c0669ad9-b3e8-40cc-ac16-4ce7248a352d" providerId="ADAL" clId="{D44BB357-6D7A-4C0B-9F42-A47F95B54816}" dt="2022-04-25T14:03:51.183" v="644" actId="20577"/>
        <pc:sldMkLst>
          <pc:docMk/>
          <pc:sldMk cId="2843795240" sldId="2076138268"/>
        </pc:sldMkLst>
        <pc:spChg chg="add del mod">
          <ac:chgData name="VENTER, Wendy" userId="c0669ad9-b3e8-40cc-ac16-4ce7248a352d" providerId="ADAL" clId="{D44BB357-6D7A-4C0B-9F42-A47F95B54816}" dt="2022-04-25T14:03:24.375" v="629" actId="478"/>
          <ac:spMkLst>
            <pc:docMk/>
            <pc:sldMk cId="2843795240" sldId="2076138268"/>
            <ac:spMk id="3" creationId="{9294A356-95FB-4901-AB9B-6673DF0A9FE6}"/>
          </ac:spMkLst>
        </pc:spChg>
        <pc:spChg chg="del">
          <ac:chgData name="VENTER, Wendy" userId="c0669ad9-b3e8-40cc-ac16-4ce7248a352d" providerId="ADAL" clId="{D44BB357-6D7A-4C0B-9F42-A47F95B54816}" dt="2022-04-25T14:03:21.262" v="628" actId="478"/>
          <ac:spMkLst>
            <pc:docMk/>
            <pc:sldMk cId="2843795240" sldId="2076138268"/>
            <ac:spMk id="6" creationId="{F2BC5F0F-51E0-4349-266B-29BB07F54CBD}"/>
          </ac:spMkLst>
        </pc:spChg>
        <pc:spChg chg="add mod">
          <ac:chgData name="VENTER, Wendy" userId="c0669ad9-b3e8-40cc-ac16-4ce7248a352d" providerId="ADAL" clId="{D44BB357-6D7A-4C0B-9F42-A47F95B54816}" dt="2022-04-25T14:03:51.183" v="644" actId="20577"/>
          <ac:spMkLst>
            <pc:docMk/>
            <pc:sldMk cId="2843795240" sldId="2076138268"/>
            <ac:spMk id="7" creationId="{F2CE874F-0F58-491A-AAE1-1D527B1F8F74}"/>
          </ac:spMkLst>
        </pc:spChg>
        <pc:picChg chg="mod">
          <ac:chgData name="VENTER, Wendy" userId="c0669ad9-b3e8-40cc-ac16-4ce7248a352d" providerId="ADAL" clId="{D44BB357-6D7A-4C0B-9F42-A47F95B54816}" dt="2022-04-25T14:03:33.546" v="632" actId="14100"/>
          <ac:picMkLst>
            <pc:docMk/>
            <pc:sldMk cId="2843795240" sldId="2076138268"/>
            <ac:picMk id="8" creationId="{65C28062-6D2C-87AE-06EC-3B707CA7B3BF}"/>
          </ac:picMkLst>
        </pc:picChg>
      </pc:sldChg>
      <pc:sldChg chg="addSp delSp modSp add mod">
        <pc:chgData name="VENTER, Wendy" userId="c0669ad9-b3e8-40cc-ac16-4ce7248a352d" providerId="ADAL" clId="{D44BB357-6D7A-4C0B-9F42-A47F95B54816}" dt="2022-04-25T13:22:35.721" v="65" actId="1076"/>
        <pc:sldMkLst>
          <pc:docMk/>
          <pc:sldMk cId="3151199095" sldId="2076138269"/>
        </pc:sldMkLst>
        <pc:spChg chg="add del mod">
          <ac:chgData name="VENTER, Wendy" userId="c0669ad9-b3e8-40cc-ac16-4ce7248a352d" providerId="ADAL" clId="{D44BB357-6D7A-4C0B-9F42-A47F95B54816}" dt="2022-04-25T13:22:35.721" v="65" actId="1076"/>
          <ac:spMkLst>
            <pc:docMk/>
            <pc:sldMk cId="3151199095" sldId="2076138269"/>
            <ac:spMk id="9" creationId="{FB997269-157B-40D6-9BF8-00E9F6FA5725}"/>
          </ac:spMkLst>
        </pc:spChg>
      </pc:sldChg>
      <pc:sldChg chg="new del">
        <pc:chgData name="VENTER, Wendy" userId="c0669ad9-b3e8-40cc-ac16-4ce7248a352d" providerId="ADAL" clId="{D44BB357-6D7A-4C0B-9F42-A47F95B54816}" dt="2022-04-25T14:12:01.744" v="702" actId="47"/>
        <pc:sldMkLst>
          <pc:docMk/>
          <pc:sldMk cId="468421214" sldId="2076138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29B07-2A7B-4627-B7A5-ACEE8D96FC90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16680-9B87-48DD-8F89-5DC997830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43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07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88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Errors / biases can affect, albeit to a lesser extent, also census-based HHFAs.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682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789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94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Oxford Reference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Interpretation biases will be discussed later in the presentation</a:t>
            </a:r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383265-B5EE-FF4E-8991-8F590BF5C3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3991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important that the interpretation process includes both detailed programme-specific perspectives as well as a comprehensive overview perspective.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India, six blind men were asked to describe an elephant. Since each blind man was located at a different part of the animal’s body, they produced ten different descriptions of the elephantine system. Each claimed to have a unique understanding of the system, and an argument ensued. The argument could only be resolved when a man who was able to see explained the situation to them.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1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GB" sz="11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Blind Men and the </a:t>
            </a:r>
            <a:r>
              <a:rPr lang="en-GB" sz="11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Elephant  </a:t>
            </a:r>
            <a:r>
              <a:rPr lang="en-GB" sz="11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(By </a:t>
            </a: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John Godfrey Saxe (1816-1887), based on an old </a:t>
            </a:r>
            <a:r>
              <a:rPr lang="en-GB" sz="11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Indian parable)</a:t>
            </a:r>
            <a:endParaRPr lang="en-GB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</a:t>
            </a: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 six men of </a:t>
            </a:r>
            <a:r>
              <a:rPr lang="en-GB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Indostan</a:t>
            </a: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learning much inclined,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 went to see the Elephant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(Though all of them were blind),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each by observation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Might satisfy his mind</a:t>
            </a:r>
            <a:b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First approached the Elephant,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happening to fall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Against his broad and sturdy side,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once began to bawl: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“God bless me! but the Elephant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very like a wall!”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Second, feeling of the tusk,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Cried, “Ho! what have we here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very round and smooth and sharp?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me ’tis mighty clear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wonder of an Elephant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very like a spear!”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Third approached the animal,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happening to take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squirming trunk within his hands,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Thus boldly up and </a:t>
            </a:r>
            <a:r>
              <a:rPr lang="en-GB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spake</a:t>
            </a: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“I see,” </a:t>
            </a:r>
            <a:r>
              <a:rPr lang="en-GB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quoth</a:t>
            </a: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he, “the Elephant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very like a snake!”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Fourth reached out an eager hand,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felt about the knee.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“What most this wondrous beast is like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mighty plain,” </a:t>
            </a:r>
            <a:r>
              <a:rPr lang="en-GB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quoth</a:t>
            </a: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 ‘Tis clear enough the Elephant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very like a tree!”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Fifth, who chanced to touch the ear,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Said: “E’en the blindest man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tell what this resembles most;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Deny the fact who can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marvel of an Elephant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very like a fan!”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Sixth no sooner had begun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 the beast to grope,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Than, seizing on the swinging tail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fell within his scope,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“I see,” </a:t>
            </a:r>
            <a:r>
              <a:rPr lang="en-GB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quoth</a:t>
            </a: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he, “the Elephant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very like a rope!”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so these men of </a:t>
            </a:r>
            <a:r>
              <a:rPr lang="en-GB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Indostan</a:t>
            </a: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Disputed loud and long,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in his own opinion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Exceeding stiff and strong,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Though each was partly in the right,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all were in the wrong!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Moral: </a:t>
            </a:r>
            <a:b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oft in </a:t>
            </a:r>
            <a:r>
              <a:rPr lang="en-GB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theologic</a:t>
            </a: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wars,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disputants, I ween,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Rail on in utter ignorance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what each other mean,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prate about an Elephant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 one of them has seen!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4AB4CD-9F3E-CF4F-8C14-3E731BFE280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33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Metadata: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that summarise basic information about data, e.g., when data were created, the source, the authors,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891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536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70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082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383265-B5EE-FF4E-8991-8F590BF5C3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54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Thorough </a:t>
            </a:r>
            <a:r>
              <a:rPr lang="en-US" dirty="0"/>
              <a:t>planning and preparation of the HHFA survey can minimize the methodological problems and mitigate the operational / </a:t>
            </a:r>
            <a:r>
              <a:rPr lang="en-US"/>
              <a:t>contextual constraints.</a:t>
            </a:r>
            <a:endParaRPr lang="en-US" dirty="0"/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383265-B5EE-FF4E-8991-8F590BF5C3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61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02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dirty="0"/>
              <a:t>Issues / errors impact on the quality of HHFA findings and their use at the different stages: </a:t>
            </a:r>
            <a:r>
              <a:rPr lang="en-US" sz="1050" b="0" dirty="0"/>
              <a:t>errors cannot be ruled out and need to be recognized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dirty="0"/>
              <a:t>The analysts of an HHFA need to consider all of these issues and be aware of how they influence the analysis and interpretation of data.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870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565BC84F-7DB7-8145-8176-B79865AB0F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1331479"/>
            <a:ext cx="2849336" cy="876719"/>
          </a:xfrm>
          <a:prstGeom prst="rect">
            <a:avLst/>
          </a:prstGeom>
        </p:spPr>
      </p:pic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2EBFA58B-1957-F941-8328-FF54A18CFE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9462" y="2783794"/>
            <a:ext cx="10737350" cy="5131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title</a:t>
            </a:r>
            <a:endParaRPr lang="en-US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EB6328AE-B700-634D-A221-A54E30D0B7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462" y="3322274"/>
            <a:ext cx="10737350" cy="5131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title</a:t>
            </a:r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673927-921E-8449-9AB2-61E2D1B6C5CC}"/>
              </a:ext>
            </a:extLst>
          </p:cNvPr>
          <p:cNvCxnSpPr>
            <a:cxnSpLocks/>
          </p:cNvCxnSpPr>
          <p:nvPr userDrawn="1"/>
        </p:nvCxnSpPr>
        <p:spPr>
          <a:xfrm>
            <a:off x="459462" y="2911644"/>
            <a:ext cx="0" cy="876584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60BC40E-909F-0147-AC79-A54D7AE696FD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43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150574-99B7-9C42-BBA2-126F875026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E1344E1-5993-2B49-9504-CA0DCEA923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3 line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4FF794A-34C7-CD41-B7CA-D3D9267BCA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905829"/>
            <a:ext cx="2688743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D0F69E-0921-7141-9D95-14B115204F79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110909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B969980E-E040-724D-A998-A533D7C521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595573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256" y="420960"/>
            <a:ext cx="3907751" cy="249383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5 line title</a:t>
            </a:r>
          </a:p>
          <a:p>
            <a:pPr lvl="0"/>
            <a:endParaRPr lang="en-US"/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079" y="3145700"/>
            <a:ext cx="28157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160E6C-C049-414C-87D1-B181BF437818}"/>
              </a:ext>
            </a:extLst>
          </p:cNvPr>
          <p:cNvCxnSpPr>
            <a:cxnSpLocks/>
          </p:cNvCxnSpPr>
          <p:nvPr userDrawn="1"/>
        </p:nvCxnSpPr>
        <p:spPr>
          <a:xfrm>
            <a:off x="433291" y="554760"/>
            <a:ext cx="0" cy="2045482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036FA59-B04D-1E45-B033-AC4B9A1F65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56552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970" y="417757"/>
            <a:ext cx="3915544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0913"/>
            <a:ext cx="38952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C9BF78-E0C1-D34D-A6AF-FA50A3B98573}"/>
              </a:ext>
            </a:extLst>
          </p:cNvPr>
          <p:cNvSpPr/>
          <p:nvPr userDrawn="1"/>
        </p:nvSpPr>
        <p:spPr>
          <a:xfrm>
            <a:off x="5625297" y="302646"/>
            <a:ext cx="2753176" cy="2753176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D16462-770E-424E-B8BB-0E6DC6430ED9}"/>
              </a:ext>
            </a:extLst>
          </p:cNvPr>
          <p:cNvSpPr/>
          <p:nvPr userDrawn="1"/>
        </p:nvSpPr>
        <p:spPr>
          <a:xfrm>
            <a:off x="6526037" y="855190"/>
            <a:ext cx="4978076" cy="497807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8941274A-DDBC-654A-BEB9-7FA80C2EF7B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617352" y="946505"/>
            <a:ext cx="4795447" cy="4795447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D782948B-9D9C-EE42-B6DE-6DAC72360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48564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3182F51D-2F25-0049-B16C-CDD346F2828A}"/>
              </a:ext>
            </a:extLst>
          </p:cNvPr>
          <p:cNvSpPr/>
          <p:nvPr userDrawn="1"/>
        </p:nvSpPr>
        <p:spPr>
          <a:xfrm>
            <a:off x="2439778" y="1665288"/>
            <a:ext cx="5836735" cy="5836735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C1421038-EBD4-9944-8F9A-C59723B6DA1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1643985" y="-757121"/>
            <a:ext cx="6794938" cy="6794938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 rot="5400000">
            <a:off x="8488657" y="3152481"/>
            <a:ext cx="6858002" cy="5530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38394" y="425070"/>
            <a:ext cx="5157977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35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spc="3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quote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8047B89-3126-6C47-9D3C-60835CC8A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38394" y="5540041"/>
            <a:ext cx="2111774" cy="10260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Place</a:t>
            </a:r>
          </a:p>
          <a:p>
            <a:pPr lvl="0"/>
            <a:r>
              <a:rPr lang="en-US"/>
              <a:t>Date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5579002" y="1196975"/>
            <a:ext cx="0" cy="5076825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phic 20">
            <a:extLst>
              <a:ext uri="{FF2B5EF4-FFF2-40B4-BE49-F238E27FC236}">
                <a16:creationId xmlns:a16="http://schemas.microsoft.com/office/drawing/2014/main" id="{BBB6D524-2E88-0943-A73F-BF0927F04E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58146" y="542668"/>
            <a:ext cx="420240" cy="36325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4666660-689D-7846-9F17-35A33EC1DCF9}"/>
              </a:ext>
            </a:extLst>
          </p:cNvPr>
          <p:cNvSpPr/>
          <p:nvPr userDrawn="1"/>
        </p:nvSpPr>
        <p:spPr>
          <a:xfrm>
            <a:off x="-1751733" y="-847151"/>
            <a:ext cx="6993341" cy="699334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534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 rot="5400000">
            <a:off x="-3155580" y="3151559"/>
            <a:ext cx="6858002" cy="5548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C9BF78-E0C1-D34D-A6AF-FA50A3B98573}"/>
              </a:ext>
            </a:extLst>
          </p:cNvPr>
          <p:cNvSpPr/>
          <p:nvPr userDrawn="1"/>
        </p:nvSpPr>
        <p:spPr>
          <a:xfrm>
            <a:off x="4138012" y="-2461351"/>
            <a:ext cx="5383321" cy="5383321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D16462-770E-424E-B8BB-0E6DC6430ED9}"/>
              </a:ext>
            </a:extLst>
          </p:cNvPr>
          <p:cNvSpPr/>
          <p:nvPr userDrawn="1"/>
        </p:nvSpPr>
        <p:spPr>
          <a:xfrm>
            <a:off x="6096000" y="768160"/>
            <a:ext cx="7264072" cy="726407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8941274A-DDBC-654A-BEB9-7FA80C2EF7B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197036" y="869196"/>
            <a:ext cx="7062001" cy="7062001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8083BA4-5A2D-0C4D-AC5E-AB19E4F7329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78233" y="420240"/>
            <a:ext cx="3893626" cy="45126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35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spc="3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GB"/>
              <a:t>Click to edit pull quote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5DBD22-8D90-BD48-9249-CECA6ADBDF42}"/>
              </a:ext>
            </a:extLst>
          </p:cNvPr>
          <p:cNvCxnSpPr>
            <a:cxnSpLocks/>
          </p:cNvCxnSpPr>
          <p:nvPr userDrawn="1"/>
        </p:nvCxnSpPr>
        <p:spPr>
          <a:xfrm>
            <a:off x="1739160" y="1212893"/>
            <a:ext cx="0" cy="5060907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phic 20">
            <a:extLst>
              <a:ext uri="{FF2B5EF4-FFF2-40B4-BE49-F238E27FC236}">
                <a16:creationId xmlns:a16="http://schemas.microsoft.com/office/drawing/2014/main" id="{5BCDDE35-0E29-8042-A47F-55F1D9C470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8304" y="552828"/>
            <a:ext cx="420240" cy="36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40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35EAD9-3212-8044-8439-79021BBA566E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A962A4C0-9818-1E44-8E49-B4C420001F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1908F508-6D8D-3346-B98B-54B679B283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4D8704E9-26D7-3042-8490-8566E4CEF7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A31A281F-3EB3-7441-9CDD-DE4A2FA0A3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24912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5522" y="419562"/>
            <a:ext cx="4147517" cy="115288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AEF90-C7A9-CA4D-9406-CFFFAE9B51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52" y="549276"/>
            <a:ext cx="5437185" cy="5290692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Picture, Screenshot </a:t>
            </a:r>
          </a:p>
          <a:p>
            <a:r>
              <a:rPr lang="en-US"/>
              <a:t>or Graphic</a:t>
            </a:r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12FE75D-650B-B347-8A8A-D321842C05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F8F95142-0BAF-D946-8292-1F13E447C0C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998" y="1496198"/>
            <a:ext cx="5510540" cy="445129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B25015D1-BD8B-7C4E-92FD-019A38B6EA6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765860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BA28D36-E7BA-7946-9A1C-B4B4DC4F6143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2725" y="417908"/>
            <a:ext cx="3936638" cy="89051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998" y="1496198"/>
            <a:ext cx="6950402" cy="445129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0381C17-FF14-9A4E-A11E-F0DA24EE9F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1AA3672A-C8F5-B44D-8371-78DB3616FB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402293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B457D65-DF90-C84D-A13C-E15ED780DDFC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5458" y="418451"/>
            <a:ext cx="3936637" cy="1316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0" y="454474"/>
            <a:ext cx="5545138" cy="503853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5F955B4C-1176-844B-97DA-AD3705C0A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3293" y="1493446"/>
            <a:ext cx="5327397" cy="33789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98FEE9A0-4A46-D04E-8A49-1378FF530EC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918770C-ED23-DF41-A63D-A2E490CF1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964371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CE67D3-E46F-4D41-BE3F-120F8AEBEC79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3761772"/>
          </a:xfrm>
          <a:prstGeom prst="rect">
            <a:avLst/>
          </a:prstGeom>
        </p:spPr>
        <p:txBody>
          <a:bodyPr numCol="2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FAB0BEEF-061D-B641-95EC-F423CFD7C1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CED96C86-6F48-3340-BE80-61494E977C2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6026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 l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6676" y="2816048"/>
            <a:ext cx="10542748" cy="812799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62462" y="2939799"/>
            <a:ext cx="0" cy="565297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70D6AE55-C322-E840-BA54-4749933AAFE6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34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3AD93DB-2658-8647-AD91-BEDE3E3E7F31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FAB0BEEF-061D-B641-95EC-F423CFD7C1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FE35A716-220B-F449-92F1-7B17E75575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B0547A7B-D45D-CE4E-9150-7582764CE4C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3761772"/>
          </a:xfrm>
          <a:prstGeom prst="rect">
            <a:avLst/>
          </a:prstGeom>
        </p:spPr>
        <p:txBody>
          <a:bodyPr numCol="1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473EA851-8C72-F54D-99CB-7265890D58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125466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186EC03-4927-9B4B-8C59-A851E374BC3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E6BA1F65-2692-6C4D-B5ED-BA15D708D3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56106" y="2523807"/>
            <a:ext cx="5535294" cy="3302396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27C05B9-FE33-A14A-8C26-19BEA9BE2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91E4CEC-5BF6-044C-B836-3A2C346947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890776"/>
          </a:xfrm>
          <a:prstGeom prst="rect">
            <a:avLst/>
          </a:prstGeom>
        </p:spPr>
        <p:txBody>
          <a:bodyPr numCol="2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9AF29271-B341-2641-A0DD-FDCAA87675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21799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4A9F3E2-5437-C644-84BE-EC693E8A883A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8329249" cy="46099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D94A61B-BE4E-6C4F-A23A-4FE31AF681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8292464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9036EC1-D6B5-E24F-B143-A14E841201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65147" y="2492022"/>
            <a:ext cx="2683041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545A54F-BD1C-E34D-8A34-9913CD25B0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65147" y="3883942"/>
            <a:ext cx="2683041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A3E171AB-2C6B-D347-A8BB-F4B23D4CE42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11066" y="2490378"/>
            <a:ext cx="6930072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7DD26FC-EA5A-0A42-B4F7-B478E9810C4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11066" y="3882298"/>
            <a:ext cx="6930072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25A20428-73E1-E748-AC8E-77DA5806DF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106513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83F7797-626B-984B-AF13-4FDAE1BC0F8B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7DB8412-A63F-8C43-A759-23235F44EB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9C442B1-5625-4C4B-A5F6-044E6899AE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5839" y="3435259"/>
            <a:ext cx="2667543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B58F3E6-7D13-AB4C-9440-78B938A43C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02000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D09DDB8-C490-F94B-8E7D-7DC88AE6EC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00639" y="3435259"/>
            <a:ext cx="2650899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EB72443C-BF9B-0540-9764-CB0FB79D90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1924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5D0D9E2-3EAB-B34B-92A4-8FFF4DF6C3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17886" y="3435259"/>
            <a:ext cx="267845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989C70AE-AF1B-F443-8E4A-A23FE3B27A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B530844-F81B-2C4A-B7C4-71D5DB0701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159A8129-903D-4941-930B-A829625244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30545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CF26703-331D-BC45-B22F-3A89785EDA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D94A61B-BE4E-6C4F-A23A-4FE31AF681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7DB8412-A63F-8C43-A759-23235F44EB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05009" y="2603782"/>
            <a:ext cx="2646529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9C442B1-5625-4C4B-A5F6-044E6899AE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03648" y="3435259"/>
            <a:ext cx="2647890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6DEA09A-9CAE-C54B-84BC-0A0BC24EE4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54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E091496E-3E25-AA4E-BFAF-BF2B1C9DC84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4186" y="3435259"/>
            <a:ext cx="2667543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B58F3E6-7D13-AB4C-9440-78B938A43C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1450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D09DDB8-C490-F94B-8E7D-7DC88AE6EC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13146" y="3435259"/>
            <a:ext cx="268319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EB72443C-BF9B-0540-9764-CB0FB79D90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95930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5D0D9E2-3EAB-B34B-92A4-8FFF4DF6C3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57946" y="3435259"/>
            <a:ext cx="268319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1AB31908-8E3C-DF44-895E-F15D4BDE24F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38124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s with icon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14A91FC-C007-0D4C-9877-58183CE0126F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5F955B4C-1176-844B-97DA-AD3705C0A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68358" y="3212742"/>
            <a:ext cx="4072780" cy="24130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6A113126-FAE5-0547-845C-1F744CAECB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10968" y="3212742"/>
            <a:ext cx="4080432" cy="24130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11DCB30E-B39C-454F-B8B3-D28C80C9C01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8106" y="1901736"/>
            <a:ext cx="2675144" cy="20233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E2F76FEE-EEAA-8448-8839-02F1EF5F3B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644" y="418949"/>
            <a:ext cx="10737341" cy="1316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  <a:p>
            <a:pPr lvl="0"/>
            <a:endParaRPr lang="en-US"/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FF891636-E2F9-C44E-8944-6C2CADB98F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95663" y="198913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1" name="Picture Placeholder 1">
            <a:extLst>
              <a:ext uri="{FF2B5EF4-FFF2-40B4-BE49-F238E27FC236}">
                <a16:creationId xmlns:a16="http://schemas.microsoft.com/office/drawing/2014/main" id="{8F56D6FD-52CA-D944-899D-97685FDAED1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643813" y="198913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41C3E3-7349-094F-8152-DCA9E70A1F24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9E033D9-8609-404E-8F3C-5CD2CD3CDB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8005533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s with icon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FD98BD4-0303-3848-8CEA-7D1D1D8D3B34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6A113126-FAE5-0547-845C-1F744CAECB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2748" y="3351925"/>
            <a:ext cx="3454440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4DF755E6-B3A8-864F-A0F0-CC097C91B2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38344" y="3351925"/>
            <a:ext cx="3454440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8586B56A-AB72-EC4D-9407-DF3B67169C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01455" y="3351925"/>
            <a:ext cx="3436437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57249F8F-547E-884E-9AEC-FC59F9DA791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7035" y="417776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BDCF6D-0ADB-AC4E-8E16-65CE05649E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3041" y="1120238"/>
            <a:ext cx="10717031" cy="3130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7" name="Picture Placeholder 1">
            <a:extLst>
              <a:ext uri="{FF2B5EF4-FFF2-40B4-BE49-F238E27FC236}">
                <a16:creationId xmlns:a16="http://schemas.microsoft.com/office/drawing/2014/main" id="{59068ED3-8DCE-2B4C-818C-12010A8DB6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6" name="Picture Placeholder 1">
            <a:extLst>
              <a:ext uri="{FF2B5EF4-FFF2-40B4-BE49-F238E27FC236}">
                <a16:creationId xmlns:a16="http://schemas.microsoft.com/office/drawing/2014/main" id="{B4A7983A-9A6D-7D48-A647-2FF5BF3A909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429357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32" name="Picture Placeholder 1">
            <a:extLst>
              <a:ext uri="{FF2B5EF4-FFF2-40B4-BE49-F238E27FC236}">
                <a16:creationId xmlns:a16="http://schemas.microsoft.com/office/drawing/2014/main" id="{0B6200F2-4B18-CA41-8152-F02491CB1D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291373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077175C-2A66-F541-80F8-FF19AF25FAF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681B1F30-E18E-D146-B42B-8EBEA82AE3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15420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828" y="417757"/>
            <a:ext cx="11185327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5804" y="1100038"/>
            <a:ext cx="11185334" cy="69828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5CEAEC0-57B1-ED40-A979-C284AC975BD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56524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8" name="Picture Placeholder 1">
            <a:extLst>
              <a:ext uri="{FF2B5EF4-FFF2-40B4-BE49-F238E27FC236}">
                <a16:creationId xmlns:a16="http://schemas.microsoft.com/office/drawing/2014/main" id="{DD4E132D-D925-2449-A6D5-B364918216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33755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409D32B6-DFD3-5E4C-AB7E-8EA1F6E7354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947973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6D9B531F-AC77-D044-BAAB-A129AA107FA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679198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1" name="Text Placeholder 33">
            <a:extLst>
              <a:ext uri="{FF2B5EF4-FFF2-40B4-BE49-F238E27FC236}">
                <a16:creationId xmlns:a16="http://schemas.microsoft.com/office/drawing/2014/main" id="{F054930D-BD7E-8445-AEC1-55CB8192923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61582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Text Placeholder 33">
            <a:extLst>
              <a:ext uri="{FF2B5EF4-FFF2-40B4-BE49-F238E27FC236}">
                <a16:creationId xmlns:a16="http://schemas.microsoft.com/office/drawing/2014/main" id="{295F3F16-2D5B-8643-AAA4-9ABA70CB31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83812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33">
            <a:extLst>
              <a:ext uri="{FF2B5EF4-FFF2-40B4-BE49-F238E27FC236}">
                <a16:creationId xmlns:a16="http://schemas.microsoft.com/office/drawing/2014/main" id="{A3EA64A3-0C50-C04E-BC01-143FDD28524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49575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4" name="Text Placeholder 33">
            <a:extLst>
              <a:ext uri="{FF2B5EF4-FFF2-40B4-BE49-F238E27FC236}">
                <a16:creationId xmlns:a16="http://schemas.microsoft.com/office/drawing/2014/main" id="{57EE20CD-8C4D-E64D-BC08-26822E8B99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495018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F1C654-7D3B-1949-8DA3-E5FE328D5281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F62EE926-FCC1-8A4E-AA94-CB7A6C61C3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06096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whole page p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13303"/>
            <a:ext cx="12192000" cy="669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7888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569" y="50386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667569" y="62827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7888" y="1413114"/>
            <a:ext cx="10717031" cy="3130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31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E71B1-8C4C-4A2A-9EE8-F28CAF15CD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D208C-1B30-4E89-BF51-3B0B2E4AA3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08494-99E9-4983-8571-0E3C20E3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67319-D812-4AD5-8EA0-4F7609F3D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6A6B-04C6-44E6-B8E2-EBF985DF6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3E3DC-13AF-4904-B9F1-0DAF9762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 li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9753" y="2380896"/>
            <a:ext cx="5173431" cy="1652624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  <a:br>
              <a:rPr lang="en-US"/>
            </a:br>
            <a:r>
              <a:rPr lang="en-US"/>
              <a:t>2 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55539" y="2525751"/>
            <a:ext cx="0" cy="13716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3C7769D-2E05-8043-89A6-42C5157E7D1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77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256AA3C9-9B2A-46B6-AD5A-CE82EA0DE0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28925" y="6440986"/>
            <a:ext cx="289931" cy="13761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67" b="1">
                <a:solidFill>
                  <a:schemeClr val="bg1">
                    <a:lumMod val="50000"/>
                  </a:schemeClr>
                </a:solidFill>
                <a:latin typeface="Catamaran Medium" panose="00000600000000000000" pitchFamily="2" charset="0"/>
                <a:cs typeface="Times New Roman" panose="02020603050405020304" pitchFamily="18" charset="0"/>
              </a:defRPr>
            </a:lvl1pPr>
          </a:lstStyle>
          <a:p>
            <a:fld id="{A74CE0EA-F3B5-4684-BA10-C594598FD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7802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8F37D5-C9D9-7240-89E7-0300510048EC}"/>
              </a:ext>
            </a:extLst>
          </p:cNvPr>
          <p:cNvCxnSpPr/>
          <p:nvPr userDrawn="1"/>
        </p:nvCxnSpPr>
        <p:spPr>
          <a:xfrm>
            <a:off x="387350" y="720870"/>
            <a:ext cx="0" cy="3175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EA2816ED-CA67-3B45-B5CC-9B22D1BC864D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614426" y="1374573"/>
            <a:ext cx="10126124" cy="26161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Subtitle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487E04A-9944-E749-813E-77947D65320A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614420" y="1972386"/>
            <a:ext cx="6858000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216000" indent="-216000">
              <a:buSzPct val="67000"/>
              <a:buFontTx/>
              <a:buBlip>
                <a:blip r:embed="rId2"/>
              </a:buBlip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List item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5B152B-B947-124E-BC00-B45431A2526B}"/>
              </a:ext>
            </a:extLst>
          </p:cNvPr>
          <p:cNvSpPr/>
          <p:nvPr userDrawn="1"/>
        </p:nvSpPr>
        <p:spPr>
          <a:xfrm>
            <a:off x="0" y="6346825"/>
            <a:ext cx="12192000" cy="514350"/>
          </a:xfrm>
          <a:prstGeom prst="rect">
            <a:avLst/>
          </a:prstGeom>
          <a:solidFill>
            <a:srgbClr val="008D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19973B1-8F7D-7642-8087-9E57F2D038B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420" y="720870"/>
            <a:ext cx="10126120" cy="317500"/>
          </a:xfrm>
          <a:prstGeom prst="rect">
            <a:avLst/>
          </a:prstGeom>
        </p:spPr>
        <p:txBody>
          <a:bodyPr lIns="0" anchor="ctr" anchorCtr="0"/>
          <a:lstStyle>
            <a:lvl1pPr>
              <a:defRPr sz="27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2" name="Slide Number Placeholder 12">
            <a:extLst>
              <a:ext uri="{FF2B5EF4-FFF2-40B4-BE49-F238E27FC236}">
                <a16:creationId xmlns:a16="http://schemas.microsoft.com/office/drawing/2014/main" id="{0D0F6DDC-3049-984E-ACD8-553F49AC4BF2}"/>
              </a:ext>
            </a:extLst>
          </p:cNvPr>
          <p:cNvSpPr txBox="1">
            <a:spLocks/>
          </p:cNvSpPr>
          <p:nvPr userDrawn="1"/>
        </p:nvSpPr>
        <p:spPr>
          <a:xfrm>
            <a:off x="11683997" y="6356350"/>
            <a:ext cx="508001" cy="501650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1400" b="0" i="0" kern="1200">
                <a:solidFill>
                  <a:srgbClr val="0093D5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E38FAB-B259-F54A-9829-55A3B8FA4CAF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66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/>
        </p:nvSpPr>
        <p:spPr>
          <a:xfrm>
            <a:off x="0" y="6213303"/>
            <a:ext cx="12192000" cy="669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7888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569" y="50386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/>
        </p:nvCxnSpPr>
        <p:spPr>
          <a:xfrm>
            <a:off x="667569" y="62827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7888" y="1397351"/>
            <a:ext cx="38952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545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08CF0-B238-4B10-8E8D-2741A55C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71B52C-9467-4E6C-AECE-53F9FE90D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B8851-4B26-44BB-8B53-86F46167E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8229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3FD64-FDB9-4389-8405-94C2FFCA4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B0E8E-390D-482B-B269-D82B54D98E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C30F9-4ECD-41D2-B9B0-2FCA90451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40B6CC-4645-4FB6-8950-0E3B9078C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2A668-966C-40C9-8A97-59A22AEF7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1475F-81CB-49D1-BF1F-F42876DF7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4ECCB-8AC4-4A32-A11A-19B19C41D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6829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38750-1706-47F1-B1F3-224EAD130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EE59C6-0AC8-4FA5-A86C-489F58710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F77E2-9E60-4A05-A23A-90B3A6D28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42581-21C9-4072-87BA-B43923218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05B7C-6DCB-4A82-BA17-E72163891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171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43EE7-8877-4CC8-9A5A-333A53B9C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9607-CE5E-4DF7-B03F-6E12BC59B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10BD5-AE67-4678-91D4-CA743A52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71A98-F866-4DD3-9E9A-BB302BC3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A2BF7-8555-424E-8F82-B322F829C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49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6E270-435E-4BF3-8F7A-EC35BDA4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283D5-BA32-4377-989C-63B2C90C4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126B5-65AD-4F03-97A8-70A6486A5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9179E-2E3B-42A4-9C58-FDA1B0D3C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5DA5A-66B4-47CE-9D41-6302B96E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995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A5069-DD31-498B-8B9A-00D109920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B0D1F-0B76-4690-9AE9-1BDAD7673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74D4F-9445-4C70-8817-B0A32070F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A51795-183E-40D4-93DF-35C007DC9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79F0B-F0AD-4031-9221-811374F9E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4B2D4-C505-40D7-B7BC-695BAA7F8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69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73849-9C75-4DF1-9FD4-691BA790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0763B-F4CF-4395-97E3-B2EFE25D7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B58E6-BA8D-4937-A2AA-5C706CFBF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23F7DB-BA59-4016-8B03-3367E35F4A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8785F-6B65-4F77-8676-61D853A139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D71059-B7C2-4253-BAE2-EEB846EF0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794560-7B69-4A48-A916-1E4FE051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593794-9E95-4F22-AFDE-8805AF6E1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4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FE2989-66CD-954D-B1E1-8D0ABCF0B799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5711D74-9AF9-CE4E-8E7E-B951C2E8FA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1482323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00CFD-80A7-49EE-8467-EA41D9F7B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0AE5D0-E2DF-4A67-805C-95A571C95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45D062-BBAB-4F67-8B93-C0A2A95BD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5AF0E2-FBBD-4971-8CB9-B9CAC9AF4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963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08CF0-B238-4B10-8E8D-2741A55C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71B52C-9467-4E6C-AECE-53F9FE90D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B8851-4B26-44BB-8B53-86F46167E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042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94ED7-3518-4AB7-BF8B-83FA041D2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381DC-BD5A-422D-A9C8-EE500B44C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84D4CB-1702-4CB2-BD1B-04A3A9D89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2E9CC-4EEC-4941-A01C-AC5E34225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79AD39-8C3F-4AA9-B675-2622A4DE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38C33-05C6-4A9A-B016-86FF076B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915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71289-C766-4B4C-B5B9-E9E89053F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1E464B-FC93-41E2-9C27-EC8AF2C76F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53D0A5-CFB8-4826-941D-89975EAE8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AC68F9-2052-4E81-A3DA-F99D11903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68304-D5FE-44A9-998F-D16FE7CA2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8E2EF-C6E3-4F4C-B48E-91A27348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047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3B412-CC48-48B4-B5BB-197447973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759851-0B32-44EB-B75B-4E509F89A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99194-A31A-4727-9B62-E5F2A1479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0310E-A93A-4EE0-8349-AA1199976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30E83-7073-4B8C-88C7-22690183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252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54760A-BCBB-4A4D-A4AF-C77C0C8AB6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31375B-92F7-4567-AB84-15E04B906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16B77-30F9-4A72-9FD9-2A57A0449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191BC-879D-4D08-83DF-461E4068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13632-E918-486D-9634-6403F49F7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834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2 li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9753" y="2380896"/>
            <a:ext cx="5173431" cy="1652624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  <a:br>
              <a:rPr lang="en-US"/>
            </a:br>
            <a:r>
              <a:rPr lang="en-US"/>
              <a:t>2 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55539" y="2525751"/>
            <a:ext cx="0" cy="13716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3C7769D-2E05-8043-89A6-42C5157E7D1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143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8D96C-03B7-48E8-9408-C70947A31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3083"/>
            <a:ext cx="9144000" cy="2387269"/>
          </a:xfrm>
        </p:spPr>
        <p:txBody>
          <a:bodyPr anchor="b"/>
          <a:lstStyle>
            <a:lvl1pPr algn="ctr">
              <a:defRPr sz="544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9B680A-3DEE-49BA-9767-99324A278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02"/>
            <a:ext cx="9144000" cy="1655826"/>
          </a:xfrm>
        </p:spPr>
        <p:txBody>
          <a:bodyPr/>
          <a:lstStyle>
            <a:lvl1pPr marL="0" indent="0" algn="ctr">
              <a:buNone/>
              <a:defRPr sz="2177"/>
            </a:lvl1pPr>
            <a:lvl2pPr marL="414680" indent="0" algn="ctr">
              <a:buNone/>
              <a:defRPr sz="1814"/>
            </a:lvl2pPr>
            <a:lvl3pPr marL="829361" indent="0" algn="ctr">
              <a:buNone/>
              <a:defRPr sz="1633"/>
            </a:lvl3pPr>
            <a:lvl4pPr marL="1244041" indent="0" algn="ctr">
              <a:buNone/>
              <a:defRPr sz="1451"/>
            </a:lvl4pPr>
            <a:lvl5pPr marL="1658722" indent="0" algn="ctr">
              <a:buNone/>
              <a:defRPr sz="1451"/>
            </a:lvl5pPr>
            <a:lvl6pPr marL="2073402" indent="0" algn="ctr">
              <a:buNone/>
              <a:defRPr sz="1451"/>
            </a:lvl6pPr>
            <a:lvl7pPr marL="2488082" indent="0" algn="ctr">
              <a:buNone/>
              <a:defRPr sz="1451"/>
            </a:lvl7pPr>
            <a:lvl8pPr marL="2902763" indent="0" algn="ctr">
              <a:buNone/>
              <a:defRPr sz="1451"/>
            </a:lvl8pPr>
            <a:lvl9pPr marL="3317443" indent="0" algn="ctr">
              <a:buNone/>
              <a:defRPr sz="1451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0138D-3B75-4DBA-82C9-0AB7DED14A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7D9BC-08AC-43E8-985D-38DCC68C3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AF836-30F1-476E-8846-65EE872DA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6FA6B344-9784-49D3-B32B-C3B505D7E4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66674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1221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196" y="1100913"/>
            <a:ext cx="2686054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DA87F5-29F5-FA4F-B045-4C976A6D084E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E2B1793-C34B-4A4D-915B-78DEF5C47D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702268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0101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0101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01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79" y="42258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760" y="1495166"/>
            <a:ext cx="2678409" cy="236726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50EBAB-0BF3-9C46-B663-F1D8B4705103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07DFCBEF-7D08-494F-A9E1-2F28E0FB400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32926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150574-99B7-9C42-BBA2-126F875026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E1344E1-5993-2B49-9504-CA0DCEA923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 line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4FF794A-34C7-CD41-B7CA-D3D9267BCA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692"/>
            <a:ext cx="11186631" cy="6092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D0F69E-0921-7141-9D95-14B115204F79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B969980E-E040-724D-A998-A533D7C521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39110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5B1C581-8339-2B48-A1B6-509D9310A36A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 line 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8047B89-3126-6C47-9D3C-60835CC8A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692"/>
            <a:ext cx="2688743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50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135" y="417634"/>
            <a:ext cx="4100054" cy="108608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  <a:p>
            <a:pPr lvl="0"/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A166F42-F724-6944-833E-2D848FFD25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369"/>
            <a:ext cx="4100054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8F40DD9-7E3F-094C-B6FF-B42D5A4650E2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9FF785EC-8A60-3746-B8D0-E30099DCCE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72107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7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7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56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57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7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7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7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9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4332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8" r:id="rId3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47">
          <p15:clr>
            <a:srgbClr val="F26B43"/>
          </p15:clr>
        </p15:guide>
        <p15:guide id="3" pos="1096">
          <p15:clr>
            <a:srgbClr val="F26B43"/>
          </p15:clr>
        </p15:guide>
        <p15:guide id="4" pos="1232">
          <p15:clr>
            <a:srgbClr val="F26B43"/>
          </p15:clr>
        </p15:guide>
        <p15:guide id="5" pos="1980">
          <p15:clr>
            <a:srgbClr val="F26B43"/>
          </p15:clr>
        </p15:guide>
        <p15:guide id="6" pos="2139">
          <p15:clr>
            <a:srgbClr val="F26B43"/>
          </p15:clr>
        </p15:guide>
        <p15:guide id="7" pos="2865">
          <p15:clr>
            <a:srgbClr val="F26B43"/>
          </p15:clr>
        </p15:guide>
        <p15:guide id="8" pos="3024">
          <p15:clr>
            <a:srgbClr val="F26B43"/>
          </p15:clr>
        </p15:guide>
        <p15:guide id="9" pos="3749">
          <p15:clr>
            <a:srgbClr val="F26B43"/>
          </p15:clr>
        </p15:guide>
        <p15:guide id="10" pos="3908">
          <p15:clr>
            <a:srgbClr val="F26B43"/>
          </p15:clr>
        </p15:guide>
        <p15:guide id="11" pos="4656">
          <p15:clr>
            <a:srgbClr val="F26B43"/>
          </p15:clr>
        </p15:guide>
        <p15:guide id="12" pos="4815">
          <p15:clr>
            <a:srgbClr val="F26B43"/>
          </p15:clr>
        </p15:guide>
        <p15:guide id="13" pos="5541">
          <p15:clr>
            <a:srgbClr val="F26B43"/>
          </p15:clr>
        </p15:guide>
        <p15:guide id="14" pos="5700">
          <p15:clr>
            <a:srgbClr val="F26B43"/>
          </p15:clr>
        </p15:guide>
        <p15:guide id="15" pos="6448">
          <p15:clr>
            <a:srgbClr val="F26B43"/>
          </p15:clr>
        </p15:guide>
        <p15:guide id="16" pos="658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52">
          <p15:clr>
            <a:srgbClr val="F26B43"/>
          </p15:clr>
        </p15:guide>
        <p15:guide id="19" pos="7333">
          <p15:clr>
            <a:srgbClr val="F26B43"/>
          </p15:clr>
        </p15:guide>
        <p15:guide id="21" orient="horz" pos="346">
          <p15:clr>
            <a:srgbClr val="F26B43"/>
          </p15:clr>
        </p15:guide>
        <p15:guide id="22" orient="horz" pos="754">
          <p15:clr>
            <a:srgbClr val="F26B43"/>
          </p15:clr>
        </p15:guide>
        <p15:guide id="23" orient="horz" pos="1253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9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409318A-4CB4-E74C-881B-D887667AEF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1238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2700000" algn="ctr" rotWithShape="0">
                    <a:srgbClr val="96CCEE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8140A07-3D5C-094C-8572-6B145B4C63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0052" y="1380815"/>
            <a:ext cx="11055335" cy="461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1028" name="Line 4">
            <a:extLst>
              <a:ext uri="{FF2B5EF4-FFF2-40B4-BE49-F238E27FC236}">
                <a16:creationId xmlns:a16="http://schemas.microsoft.com/office/drawing/2014/main" id="{4056B895-B817-A04F-A26F-19492B5070F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246909"/>
            <a:ext cx="12192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29783" dir="1514402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rtl="1" eaLnBrk="1" hangingPunct="1">
              <a:defRPr/>
            </a:pPr>
            <a:endParaRPr lang="en-US" sz="3537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E1C1B0C3-21FB-6C4D-8808-716F5A9B4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" y="6015688"/>
            <a:ext cx="12192000" cy="842312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defRPr/>
            </a:pPr>
            <a:endParaRPr lang="en-GB" altLang="en-US" sz="3537"/>
          </a:p>
        </p:txBody>
      </p:sp>
      <p:pic>
        <p:nvPicPr>
          <p:cNvPr id="1030" name="Picture 8" descr="WHO-EN-white-H">
            <a:extLst>
              <a:ext uri="{FF2B5EF4-FFF2-40B4-BE49-F238E27FC236}">
                <a16:creationId xmlns:a16="http://schemas.microsoft.com/office/drawing/2014/main" id="{4528D701-022E-4D39-9DFF-C08576FD6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68" y="6040166"/>
            <a:ext cx="2943021" cy="71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</p:sldLayoutIdLst>
  <p:hf hdr="0" dt="0"/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+mj-lt"/>
          <a:ea typeface="Arial" charset="0"/>
          <a:cs typeface="+mj-cs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9pPr>
    </p:titleStyle>
    <p:bodyStyle>
      <a:lvl1pPr marL="390525" indent="-390525" algn="l" defTabSz="10429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anose="05000000000000000000" pitchFamily="2" charset="2"/>
        <a:buChar char="l"/>
        <a:defRPr sz="2800">
          <a:solidFill>
            <a:srgbClr val="000066"/>
          </a:solidFill>
          <a:latin typeface="+mn-lt"/>
          <a:ea typeface="Arial" charset="0"/>
          <a:cs typeface="+mn-cs"/>
        </a:defRPr>
      </a:lvl1pPr>
      <a:lvl2pPr marL="919163" indent="-3222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panose="020B0604020202020204" pitchFamily="34" charset="0"/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2pPr>
      <a:lvl3pPr marL="1433513" indent="-307975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+mn-lt"/>
          <a:ea typeface="Arial" charset="0"/>
          <a:cs typeface="+mn-cs"/>
        </a:defRPr>
      </a:lvl3pPr>
      <a:lvl4pPr marL="1898650" indent="-2587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4pPr>
      <a:lvl5pPr marL="2268538" indent="-165100" algn="r" defTabSz="1042988" rtl="1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ea typeface="Arial" charset="0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409318A-4CB4-E74C-881B-D887667AEF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1238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2700000" algn="ctr" rotWithShape="0">
                    <a:srgbClr val="96CCEE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8140A07-3D5C-094C-8572-6B145B4C63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0052" y="1380815"/>
            <a:ext cx="11055335" cy="461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1028" name="Line 4">
            <a:extLst>
              <a:ext uri="{FF2B5EF4-FFF2-40B4-BE49-F238E27FC236}">
                <a16:creationId xmlns:a16="http://schemas.microsoft.com/office/drawing/2014/main" id="{4056B895-B817-A04F-A26F-19492B5070F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246909"/>
            <a:ext cx="12192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29783" dir="1514402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rtl="1" eaLnBrk="1" hangingPunct="1">
              <a:defRPr/>
            </a:pPr>
            <a:endParaRPr lang="en-US" sz="3537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E1C1B0C3-21FB-6C4D-8808-716F5A9B4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" y="6015688"/>
            <a:ext cx="12192000" cy="842312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defRPr/>
            </a:pPr>
            <a:endParaRPr lang="en-GB" altLang="en-US" sz="3537"/>
          </a:p>
        </p:txBody>
      </p:sp>
      <p:pic>
        <p:nvPicPr>
          <p:cNvPr id="1030" name="Picture 8" descr="WHO-EN-white-H">
            <a:extLst>
              <a:ext uri="{FF2B5EF4-FFF2-40B4-BE49-F238E27FC236}">
                <a16:creationId xmlns:a16="http://schemas.microsoft.com/office/drawing/2014/main" id="{4528D701-022E-4D39-9DFF-C08576FD6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68" y="6040166"/>
            <a:ext cx="2943021" cy="71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4" r:id="rId1"/>
  </p:sldLayoutIdLst>
  <p:hf hdr="0" dt="0"/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+mj-lt"/>
          <a:ea typeface="Arial" charset="0"/>
          <a:cs typeface="+mj-cs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9pPr>
    </p:titleStyle>
    <p:bodyStyle>
      <a:lvl1pPr marL="390525" indent="-390525" algn="l" defTabSz="10429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anose="05000000000000000000" pitchFamily="2" charset="2"/>
        <a:buChar char="l"/>
        <a:defRPr sz="2800">
          <a:solidFill>
            <a:srgbClr val="000066"/>
          </a:solidFill>
          <a:latin typeface="+mn-lt"/>
          <a:ea typeface="Arial" charset="0"/>
          <a:cs typeface="+mn-cs"/>
        </a:defRPr>
      </a:lvl1pPr>
      <a:lvl2pPr marL="919163" indent="-3222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panose="020B0604020202020204" pitchFamily="34" charset="0"/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2pPr>
      <a:lvl3pPr marL="1433513" indent="-307975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+mn-lt"/>
          <a:ea typeface="Arial" charset="0"/>
          <a:cs typeface="+mn-cs"/>
        </a:defRPr>
      </a:lvl3pPr>
      <a:lvl4pPr marL="1898650" indent="-2587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4pPr>
      <a:lvl5pPr marL="2268538" indent="-165100" algn="r" defTabSz="1042988" rtl="1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ea typeface="Arial" charset="0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409318A-4CB4-E74C-881B-D887667AEF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1238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2700000" algn="ctr" rotWithShape="0">
                    <a:srgbClr val="96CCEE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8140A07-3D5C-094C-8572-6B145B4C63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0052" y="1380815"/>
            <a:ext cx="11055335" cy="461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1028" name="Line 4">
            <a:extLst>
              <a:ext uri="{FF2B5EF4-FFF2-40B4-BE49-F238E27FC236}">
                <a16:creationId xmlns:a16="http://schemas.microsoft.com/office/drawing/2014/main" id="{4056B895-B817-A04F-A26F-19492B5070F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246909"/>
            <a:ext cx="12192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29783" dir="1514402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rtl="1" eaLnBrk="1" hangingPunct="1">
              <a:defRPr/>
            </a:pPr>
            <a:endParaRPr lang="en-US" sz="3537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E1C1B0C3-21FB-6C4D-8808-716F5A9B4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" y="6015688"/>
            <a:ext cx="12192000" cy="842312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defRPr/>
            </a:pPr>
            <a:endParaRPr lang="en-GB" altLang="en-US" sz="3537"/>
          </a:p>
        </p:txBody>
      </p:sp>
      <p:pic>
        <p:nvPicPr>
          <p:cNvPr id="1030" name="Picture 8" descr="WHO-EN-white-H">
            <a:extLst>
              <a:ext uri="{FF2B5EF4-FFF2-40B4-BE49-F238E27FC236}">
                <a16:creationId xmlns:a16="http://schemas.microsoft.com/office/drawing/2014/main" id="{4528D701-022E-4D39-9DFF-C08576FD6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68" y="6040166"/>
            <a:ext cx="2943021" cy="71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</p:sldLayoutIdLst>
  <p:hf hdr="0" dt="0"/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+mj-lt"/>
          <a:ea typeface="Arial" charset="0"/>
          <a:cs typeface="+mj-cs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9pPr>
    </p:titleStyle>
    <p:bodyStyle>
      <a:lvl1pPr marL="390525" indent="-390525" algn="l" defTabSz="10429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anose="05000000000000000000" pitchFamily="2" charset="2"/>
        <a:buChar char="l"/>
        <a:defRPr sz="2800">
          <a:solidFill>
            <a:srgbClr val="000066"/>
          </a:solidFill>
          <a:latin typeface="+mn-lt"/>
          <a:ea typeface="Arial" charset="0"/>
          <a:cs typeface="+mn-cs"/>
        </a:defRPr>
      </a:lvl1pPr>
      <a:lvl2pPr marL="919163" indent="-3222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panose="020B0604020202020204" pitchFamily="34" charset="0"/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2pPr>
      <a:lvl3pPr marL="1433513" indent="-307975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+mn-lt"/>
          <a:ea typeface="Arial" charset="0"/>
          <a:cs typeface="+mn-cs"/>
        </a:defRPr>
      </a:lvl3pPr>
      <a:lvl4pPr marL="1898650" indent="-2587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4pPr>
      <a:lvl5pPr marL="2268538" indent="-165100" algn="r" defTabSz="1042988" rtl="1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ea typeface="Arial" charset="0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7EC514-FDCD-48CD-B44D-810E3FC0E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87C952-E9D5-474C-91C8-D2997E186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0DB0E-FD83-416A-BDC4-A7AC2BFA6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262C3-B931-49F1-B5DB-506D28D6AC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F7707-AE69-4747-A390-D0FB6A8CE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0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4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5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3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5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7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801" y="2377959"/>
            <a:ext cx="11196414" cy="1733878"/>
          </a:xfrm>
        </p:spPr>
        <p:txBody>
          <a:bodyPr lIns="91440" tIns="45720" rIns="91440" bIns="4572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4000" b="0" dirty="0">
                <a:latin typeface="Trebuchet MS" panose="020B0603020202020204" pitchFamily="34" charset="0"/>
              </a:rPr>
              <a:t>Harmonized Health </a:t>
            </a:r>
            <a:r>
              <a:rPr lang="en-US" sz="4000" b="0">
                <a:latin typeface="Trebuchet MS" panose="020B0603020202020204" pitchFamily="34" charset="0"/>
              </a:rPr>
              <a:t>Facility Assessment (HHFA)</a:t>
            </a:r>
            <a:br>
              <a:rPr lang="en-US" sz="4000" b="0">
                <a:latin typeface="Trebuchet MS" panose="020B0603020202020204" pitchFamily="34" charset="0"/>
              </a:rPr>
            </a:br>
            <a:r>
              <a:rPr lang="en-US" sz="2000" b="0">
                <a:latin typeface="Trebuchet MS" panose="020B0603020202020204" pitchFamily="34" charset="0"/>
              </a:rPr>
              <a:t>    </a:t>
            </a:r>
            <a:br>
              <a:rPr lang="en-US" sz="4000" b="0">
                <a:latin typeface="Trebuchet MS" panose="020B0603020202020204" pitchFamily="34" charset="0"/>
              </a:rPr>
            </a:br>
            <a:r>
              <a:rPr lang="en-US" sz="4000">
                <a:latin typeface="Trebuchet MS" panose="020B0603020202020204" pitchFamily="34" charset="0"/>
              </a:rPr>
              <a:t>I</a:t>
            </a:r>
            <a:r>
              <a:rPr lang="en-US" sz="4400">
                <a:latin typeface="Trebuchet MS" panose="020B0603020202020204" pitchFamily="34" charset="0"/>
              </a:rPr>
              <a:t>ntroduction to report-writing</a:t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73CD54-5404-4F22-A1FB-D19E728AD8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2" t="6149" r="1398" b="29992"/>
          <a:stretch/>
        </p:blipFill>
        <p:spPr>
          <a:xfrm>
            <a:off x="641801" y="349850"/>
            <a:ext cx="2937754" cy="10948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F00C3D-0E44-4130-B15D-893B545656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90" t="2402" r="4671" b="35819"/>
          <a:stretch/>
        </p:blipFill>
        <p:spPr>
          <a:xfrm>
            <a:off x="9758394" y="530121"/>
            <a:ext cx="1644849" cy="15501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2D22E5E-DF1F-47B6-9061-698C2418E69F}"/>
              </a:ext>
            </a:extLst>
          </p:cNvPr>
          <p:cNvSpPr/>
          <p:nvPr/>
        </p:nvSpPr>
        <p:spPr>
          <a:xfrm>
            <a:off x="9998073" y="6344247"/>
            <a:ext cx="184014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45720" rIns="144000" bIns="45720" rtlCol="0" anchor="ctr">
            <a:spAutoFit/>
          </a:bodyPr>
          <a:lstStyle/>
          <a:p>
            <a:r>
              <a:rPr lang="en-US" sz="2400"/>
              <a:t>April 2022</a:t>
            </a:r>
            <a:endParaRPr lang="en-US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997269-157B-40D6-9BF8-00E9F6FA5725}"/>
              </a:ext>
            </a:extLst>
          </p:cNvPr>
          <p:cNvSpPr/>
          <p:nvPr/>
        </p:nvSpPr>
        <p:spPr>
          <a:xfrm>
            <a:off x="758141" y="4598755"/>
            <a:ext cx="8471584" cy="12585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/>
              <a:t> HHFA quality issues to consider in analysis </a:t>
            </a:r>
          </a:p>
          <a:p>
            <a:r>
              <a:rPr lang="en-US" sz="3600" b="1"/>
              <a:t> &amp; interpretation of data</a:t>
            </a:r>
          </a:p>
        </p:txBody>
      </p:sp>
    </p:spTree>
    <p:extLst>
      <p:ext uri="{BB962C8B-B14F-4D97-AF65-F5344CB8AC3E}">
        <p14:creationId xmlns:p14="http://schemas.microsoft.com/office/powerpoint/2010/main" val="3151199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0949E-F767-8E4B-9EFB-32FD637015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236" y="1371600"/>
            <a:ext cx="11666764" cy="568642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Trebuchet MS" panose="020B0603020202020204" pitchFamily="34" charset="0"/>
              </a:rPr>
              <a:t>The first decision in planning an HHFA is to define which HFs should be included in the survey: the </a:t>
            </a:r>
            <a:r>
              <a:rPr lang="en-US" sz="2400" b="1" dirty="0">
                <a:latin typeface="Trebuchet MS" panose="020B0603020202020204" pitchFamily="34" charset="0"/>
              </a:rPr>
              <a:t>‘target group</a:t>
            </a:r>
            <a:r>
              <a:rPr lang="en-US" sz="2400">
                <a:latin typeface="Trebuchet MS" panose="020B0603020202020204" pitchFamily="34" charset="0"/>
              </a:rPr>
              <a:t>’ </a:t>
            </a:r>
            <a:r>
              <a:rPr lang="en-US" sz="2000">
                <a:latin typeface="Trebuchet MS" panose="020B0603020202020204" pitchFamily="34" charset="0"/>
              </a:rPr>
              <a:t>(“target population of HFS)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>
                <a:latin typeface="Trebuchet MS" panose="020B0603020202020204" pitchFamily="34" charset="0"/>
              </a:rPr>
              <a:t>The target group </a:t>
            </a:r>
            <a:r>
              <a:rPr lang="en-US" sz="2400" dirty="0">
                <a:latin typeface="Trebuchet MS" panose="020B0603020202020204" pitchFamily="34" charset="0"/>
              </a:rPr>
              <a:t>consists of the HFs defined as </a:t>
            </a:r>
            <a:r>
              <a:rPr lang="en-US" sz="2400" b="1" dirty="0">
                <a:latin typeface="Trebuchet MS" panose="020B0603020202020204" pitchFamily="34" charset="0"/>
              </a:rPr>
              <a:t>eligible</a:t>
            </a:r>
            <a:r>
              <a:rPr lang="en-US" sz="2400" dirty="0">
                <a:latin typeface="Trebuchet MS" panose="020B0603020202020204" pitchFamily="34" charset="0"/>
              </a:rPr>
              <a:t>, after excluding those that should not part of </a:t>
            </a:r>
            <a:r>
              <a:rPr lang="en-US" sz="2400">
                <a:latin typeface="Trebuchet MS" panose="020B0603020202020204" pitchFamily="34" charset="0"/>
              </a:rPr>
              <a:t>the survey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400" dirty="0"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Trebuchet MS" panose="020B0603020202020204" pitchFamily="34" charset="0"/>
              </a:rPr>
              <a:t>In a sample-based HHFA, those </a:t>
            </a:r>
            <a:r>
              <a:rPr lang="en-US" sz="2400" b="1" dirty="0">
                <a:latin typeface="Trebuchet MS" panose="020B0603020202020204" pitchFamily="34" charset="0"/>
              </a:rPr>
              <a:t>eligible HFs represent the sampling frame, from which the sample is selected: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System Font Regular"/>
              <a:buChar char="-"/>
            </a:pPr>
            <a:r>
              <a:rPr lang="en-US" dirty="0">
                <a:latin typeface="Trebuchet MS" panose="020B0603020202020204" pitchFamily="34" charset="0"/>
              </a:rPr>
              <a:t>The sampling frame is derived from the Master Facility List, which should be as complete and updated </a:t>
            </a:r>
            <a:r>
              <a:rPr lang="en-US">
                <a:latin typeface="Trebuchet MS" panose="020B0603020202020204" pitchFamily="34" charset="0"/>
              </a:rPr>
              <a:t>as possible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System Font Regular"/>
              <a:buChar char="-"/>
            </a:pPr>
            <a:endParaRPr lang="en-US" dirty="0"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latin typeface="Trebuchet MS" panose="020B0603020202020204" pitchFamily="34" charset="0"/>
              </a:rPr>
              <a:t>Under-coverage and non response </a:t>
            </a:r>
            <a:r>
              <a:rPr lang="en-US" sz="2400" dirty="0">
                <a:latin typeface="Trebuchet MS" panose="020B0603020202020204" pitchFamily="34" charset="0"/>
              </a:rPr>
              <a:t>can also affect census-based HHFAs</a:t>
            </a:r>
          </a:p>
          <a:p>
            <a:pPr lvl="1">
              <a:lnSpc>
                <a:spcPct val="150000"/>
              </a:lnSpc>
              <a:buFont typeface="System Font Regular"/>
              <a:buChar char="-"/>
            </a:pPr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C9B022-8117-0E4C-A0E5-6435D573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A58B466-13D3-4359-AEB0-18CF44C63DCD}"/>
              </a:ext>
            </a:extLst>
          </p:cNvPr>
          <p:cNvSpPr txBox="1">
            <a:spLocks/>
          </p:cNvSpPr>
          <p:nvPr/>
        </p:nvSpPr>
        <p:spPr>
          <a:xfrm>
            <a:off x="423672" y="271464"/>
            <a:ext cx="10515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Trebuchet MS" panose="020B0603020202020204" pitchFamily="34" charset="0"/>
              </a:rPr>
              <a:t>The target group &amp; the issues around survey coverage  </a:t>
            </a:r>
            <a:endParaRPr lang="en-US" sz="28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25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9D1D83-AA04-EDA5-5E69-3182B9CBE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C28062-6D2C-87AE-06EC-3B707CA7B3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89" y="1815303"/>
            <a:ext cx="11772907" cy="407114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2CE874F-0F58-491A-AAE1-1D527B1F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590" y="181765"/>
            <a:ext cx="10515600" cy="9144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b="1">
                <a:latin typeface="Trebuchet MS" panose="020B0603020202020204" pitchFamily="34" charset="0"/>
              </a:rPr>
              <a:t>Errors in census-based HHFAs  </a:t>
            </a:r>
            <a:endParaRPr lang="en-US" sz="28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795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67E86-7B61-3B4A-BA97-F38760326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261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rebuchet MS" panose="020B0603020202020204" pitchFamily="34" charset="0"/>
              </a:rPr>
              <a:t>Under-coverage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5B81D4-D04E-2E44-9DA4-7598D8897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BDE24F-B6EC-584A-88E7-C3911C68B8FB}"/>
              </a:ext>
            </a:extLst>
          </p:cNvPr>
          <p:cNvSpPr txBox="1"/>
          <p:nvPr/>
        </p:nvSpPr>
        <p:spPr>
          <a:xfrm>
            <a:off x="268741" y="1475636"/>
            <a:ext cx="5203371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rebuchet MS" panose="020B0603020202020204" pitchFamily="34" charset="0"/>
              </a:rPr>
              <a:t>The </a:t>
            </a:r>
            <a:r>
              <a:rPr lang="en-US" sz="2400" b="1" dirty="0">
                <a:latin typeface="Trebuchet MS" panose="020B0603020202020204" pitchFamily="34" charset="0"/>
              </a:rPr>
              <a:t>target group </a:t>
            </a:r>
            <a:r>
              <a:rPr lang="en-US" sz="2400" dirty="0">
                <a:latin typeface="Trebuchet MS" panose="020B0603020202020204" pitchFamily="34" charset="0"/>
              </a:rPr>
              <a:t>should have included the HFs </a:t>
            </a:r>
            <a:r>
              <a:rPr lang="en-US" sz="2400" b="1" dirty="0">
                <a:latin typeface="Trebuchet MS" panose="020B0603020202020204" pitchFamily="34" charset="0"/>
              </a:rPr>
              <a:t>in B + C + 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rebuchet MS" panose="020B0603020202020204" pitchFamily="34" charset="0"/>
              </a:rPr>
              <a:t>However, the HFs in </a:t>
            </a:r>
            <a:r>
              <a:rPr lang="en-US" sz="2400" b="1" dirty="0">
                <a:latin typeface="Trebuchet MS" panose="020B0603020202020204" pitchFamily="34" charset="0"/>
              </a:rPr>
              <a:t>B &amp; C were not assessed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latin typeface="Trebuchet MS" panose="020B0603020202020204" pitchFamily="34" charset="0"/>
              </a:rPr>
              <a:t>What % do the HFs in D </a:t>
            </a:r>
            <a:r>
              <a:rPr lang="en-US" sz="2400" dirty="0">
                <a:latin typeface="Trebuchet MS" panose="020B0603020202020204" pitchFamily="34" charset="0"/>
              </a:rPr>
              <a:t>represent of the target group?</a:t>
            </a:r>
          </a:p>
          <a:p>
            <a:pPr marL="914400" lvl="1" indent="-457200">
              <a:spcAft>
                <a:spcPts val="1200"/>
              </a:spcAft>
              <a:buFont typeface="System Font Regular"/>
              <a:buChar char="-"/>
            </a:pPr>
            <a:r>
              <a:rPr lang="en-US" sz="2400" dirty="0">
                <a:latin typeface="Trebuchet MS" panose="020B0603020202020204" pitchFamily="34" charset="0"/>
              </a:rPr>
              <a:t>What is the minimum % we can consider ‘acceptable’?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latin typeface="Trebuchet MS" panose="020B0603020202020204" pitchFamily="34" charset="0"/>
              </a:rPr>
              <a:t>Are the HFs in B &amp; C systematically different from D</a:t>
            </a:r>
            <a:r>
              <a:rPr lang="en-US" sz="2400" dirty="0">
                <a:latin typeface="Trebuchet MS" panose="020B0603020202020204" pitchFamily="34" charset="0"/>
              </a:rPr>
              <a:t>?</a:t>
            </a:r>
          </a:p>
          <a:p>
            <a:pPr marL="914400" lvl="1" indent="-457200">
              <a:spcAft>
                <a:spcPts val="600"/>
              </a:spcAft>
              <a:buFont typeface="System Font Regular"/>
              <a:buChar char="-"/>
            </a:pPr>
            <a:r>
              <a:rPr lang="en-US" sz="2400" dirty="0">
                <a:latin typeface="Trebuchet MS" panose="020B0603020202020204" pitchFamily="34" charset="0"/>
              </a:rPr>
              <a:t>If yes, what can we do?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Trebuchet MS" panose="020B0603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Trebuchet MS" panose="020B06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AD5D40-1DAF-8CE7-0C61-FA9278D8F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0061" y="889109"/>
            <a:ext cx="6741305" cy="583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77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96FE4-F6C8-C34B-B5D6-8068BDF3A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166688"/>
            <a:ext cx="111633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 dirty="0">
                <a:latin typeface="Trebuchet MS" panose="020B0603020202020204" pitchFamily="34" charset="0"/>
              </a:rPr>
              <a:t>Under-coverage and non-response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0949E-F767-8E4B-9EFB-32FD637015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043" y="1739899"/>
            <a:ext cx="10961914" cy="4351338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latin typeface="Trebuchet MS" panose="020B0603020202020204" pitchFamily="34" charset="0"/>
              </a:rPr>
              <a:t>Under-coverage and non-response lead to </a:t>
            </a:r>
            <a:r>
              <a:rPr lang="en-GB" sz="2400" b="1" dirty="0">
                <a:latin typeface="Trebuchet MS" panose="020B0603020202020204" pitchFamily="34" charset="0"/>
              </a:rPr>
              <a:t>missing data</a:t>
            </a:r>
            <a:r>
              <a:rPr lang="en-GB" sz="2400">
                <a:latin typeface="Trebuchet MS" panose="020B0603020202020204" pitchFamily="34" charset="0"/>
              </a:rPr>
              <a:t>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GB" sz="240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</a:pPr>
            <a:r>
              <a:rPr lang="en-GB" sz="2400">
                <a:latin typeface="Trebuchet MS" panose="020B0603020202020204" pitchFamily="34" charset="0"/>
              </a:rPr>
              <a:t>As </a:t>
            </a:r>
            <a:r>
              <a:rPr lang="en-GB" sz="2400" dirty="0">
                <a:latin typeface="Trebuchet MS" panose="020B0603020202020204" pitchFamily="34" charset="0"/>
              </a:rPr>
              <a:t>a result, the HF assessed  </a:t>
            </a:r>
            <a:r>
              <a:rPr lang="en-GB" sz="2400" b="1" dirty="0">
                <a:latin typeface="Trebuchet MS" panose="020B0603020202020204" pitchFamily="34" charset="0"/>
              </a:rPr>
              <a:t>may not fully represent the target group</a:t>
            </a:r>
            <a:r>
              <a:rPr lang="en-GB" sz="2400" dirty="0">
                <a:latin typeface="Trebuchet MS" panose="020B0603020202020204" pitchFamily="34" charset="0"/>
              </a:rPr>
              <a:t>; the differences can </a:t>
            </a:r>
            <a:r>
              <a:rPr lang="en-GB" sz="2400">
                <a:latin typeface="Trebuchet MS" panose="020B0603020202020204" pitchFamily="34" charset="0"/>
              </a:rPr>
              <a:t>be important.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latin typeface="Trebuchet MS" panose="020B0603020202020204" pitchFamily="34" charset="0"/>
              </a:rPr>
              <a:t>It is critical to pay attention to </a:t>
            </a:r>
            <a:r>
              <a:rPr lang="en-GB" sz="2400">
                <a:latin typeface="Trebuchet MS" panose="020B0603020202020204" pitchFamily="34" charset="0"/>
              </a:rPr>
              <a:t>the </a:t>
            </a:r>
            <a:r>
              <a:rPr lang="en-GB" sz="2400" b="1">
                <a:latin typeface="Trebuchet MS" panose="020B0603020202020204" pitchFamily="34" charset="0"/>
              </a:rPr>
              <a:t>non-response HFs</a:t>
            </a:r>
            <a:r>
              <a:rPr lang="en-GB" sz="2400">
                <a:latin typeface="Trebuchet MS" panose="020B0603020202020204" pitchFamily="34" charset="0"/>
              </a:rPr>
              <a:t>, </a:t>
            </a:r>
            <a:r>
              <a:rPr lang="en-GB" sz="2400" dirty="0">
                <a:latin typeface="Trebuchet MS" panose="020B0603020202020204" pitchFamily="34" charset="0"/>
              </a:rPr>
              <a:t>try to understand their </a:t>
            </a:r>
            <a:r>
              <a:rPr lang="en-GB" sz="2400" b="1" dirty="0">
                <a:latin typeface="Trebuchet MS" panose="020B0603020202020204" pitchFamily="34" charset="0"/>
              </a:rPr>
              <a:t>patterns and their causes, and document </a:t>
            </a:r>
            <a:r>
              <a:rPr lang="en-GB" sz="2400" dirty="0">
                <a:latin typeface="Trebuchet MS" panose="020B0603020202020204" pitchFamily="34" charset="0"/>
              </a:rPr>
              <a:t>them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C9B022-8117-0E4C-A0E5-6435D573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69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0EFB1-296B-BA48-9A0D-B3E955A7A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179" y="0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 dirty="0">
                <a:latin typeface="Trebuchet MS" panose="020B0603020202020204" pitchFamily="34" charset="0"/>
              </a:rPr>
              <a:t>Interpretation errors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7A4FB-4EEB-5A42-AB19-58F5C8F9A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179" y="1150374"/>
            <a:ext cx="11637092" cy="570762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Errors</a:t>
            </a:r>
            <a:r>
              <a:rPr lang="en-GB" dirty="0"/>
              <a:t> in ‘</a:t>
            </a:r>
            <a:r>
              <a:rPr lang="en-GB" b="1" dirty="0"/>
              <a:t>making sense</a:t>
            </a:r>
            <a:r>
              <a:rPr lang="en-GB" dirty="0"/>
              <a:t>’ of </a:t>
            </a:r>
            <a:r>
              <a:rPr lang="en-GB"/>
              <a:t>the data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/>
              <a:t>For example:</a:t>
            </a:r>
          </a:p>
          <a:p>
            <a:pPr lvl="1">
              <a:lnSpc>
                <a:spcPct val="150000"/>
              </a:lnSpc>
              <a:buFont typeface="System Font Regular"/>
              <a:buChar char="-"/>
            </a:pPr>
            <a:r>
              <a:rPr lang="en-GB" sz="2600"/>
              <a:t>using </a:t>
            </a:r>
            <a:r>
              <a:rPr lang="en-GB" sz="2600" dirty="0"/>
              <a:t>only HHFA data that </a:t>
            </a:r>
            <a:r>
              <a:rPr lang="en-GB" sz="2600" b="1" dirty="0"/>
              <a:t>confirm some assumptions</a:t>
            </a:r>
            <a:r>
              <a:rPr lang="en-GB" sz="2600" dirty="0"/>
              <a:t>, previous knowledge, without considering data that disprove them </a:t>
            </a:r>
          </a:p>
          <a:p>
            <a:pPr lvl="1">
              <a:lnSpc>
                <a:spcPct val="150000"/>
              </a:lnSpc>
              <a:buFont typeface="System Font Regular"/>
              <a:buChar char="-"/>
            </a:pPr>
            <a:r>
              <a:rPr lang="en-GB" sz="2600" dirty="0"/>
              <a:t> “o</a:t>
            </a:r>
            <a:r>
              <a:rPr lang="en-GB" sz="2600" b="1" dirty="0"/>
              <a:t>ver-interpreting</a:t>
            </a:r>
            <a:r>
              <a:rPr lang="en-GB" sz="2600" dirty="0"/>
              <a:t>”: stretching hypotheses to explanations, </a:t>
            </a:r>
          </a:p>
          <a:p>
            <a:pPr lvl="1">
              <a:lnSpc>
                <a:spcPct val="150000"/>
              </a:lnSpc>
              <a:buFont typeface="System Font Regular"/>
              <a:buChar char="-"/>
            </a:pPr>
            <a:r>
              <a:rPr lang="en-GB" sz="2600" dirty="0"/>
              <a:t>not using relevant information from </a:t>
            </a:r>
            <a:r>
              <a:rPr lang="en-GB" sz="2600" b="1" dirty="0"/>
              <a:t>other sources</a:t>
            </a:r>
            <a:r>
              <a:rPr lang="en-GB" sz="2600" dirty="0"/>
              <a:t>, which could help interpret the data.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7665951-8E92-7849-BC16-15EDD884A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17" y="-63207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rebuchet MS" panose="020B0703020202090204" pitchFamily="34" charset="0"/>
              </a:rPr>
              <a:t>The blind men and the elephant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76D89EE2-A2D1-7E40-BAAA-447DD7808BA3}"/>
              </a:ext>
            </a:extLst>
          </p:cNvPr>
          <p:cNvGraphicFramePr>
            <a:graphicFrameLocks noGrp="1"/>
          </p:cNvGraphicFramePr>
          <p:nvPr/>
        </p:nvGraphicFramePr>
        <p:xfrm>
          <a:off x="0" y="6552200"/>
          <a:ext cx="12192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4159339414"/>
                    </a:ext>
                  </a:extLst>
                </a:gridCol>
              </a:tblGrid>
              <a:tr h="3314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236728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0A3E4C76-0977-E045-828B-AD2490D79E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962" y="1144388"/>
            <a:ext cx="8436294" cy="511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406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4F82C-96D4-3945-ADA7-DE555C187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245" y="582459"/>
            <a:ext cx="10515600" cy="422529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Trebuchet MS" panose="020B0603020202020204" pitchFamily="34" charset="0"/>
              </a:rPr>
              <a:t>Quality of a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4FC64-E165-6D4A-82E5-4439AC9F4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1328738"/>
            <a:ext cx="11507429" cy="477709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>
                <a:latin typeface="Trebuchet MS" panose="020B0603020202020204" pitchFamily="34" charset="0"/>
              </a:rPr>
              <a:t>A survey</a:t>
            </a:r>
            <a:r>
              <a:rPr lang="en-GB" dirty="0">
                <a:latin typeface="Trebuchet MS" panose="020B0603020202020204" pitchFamily="34" charset="0"/>
              </a:rPr>
              <a:t>, like an HHFA, aims to </a:t>
            </a:r>
            <a:r>
              <a:rPr lang="en-GB">
                <a:latin typeface="Trebuchet MS" panose="020B0603020202020204" pitchFamily="34" charset="0"/>
              </a:rPr>
              <a:t>achieve: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>
              <a:latin typeface="Trebuchet MS" panose="020B0603020202020204" pitchFamily="34" charset="0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latin typeface="Trebuchet MS" panose="020B0603020202020204" pitchFamily="34" charset="0"/>
              </a:rPr>
              <a:t>the best ‘</a:t>
            </a:r>
            <a:r>
              <a:rPr lang="en-GB" b="1" dirty="0">
                <a:latin typeface="Trebuchet MS" panose="020B0603020202020204" pitchFamily="34" charset="0"/>
              </a:rPr>
              <a:t>accuracy</a:t>
            </a:r>
            <a:r>
              <a:rPr lang="en-GB" dirty="0">
                <a:latin typeface="Trebuchet MS" panose="020B0603020202020204" pitchFamily="34" charset="0"/>
              </a:rPr>
              <a:t>’ of findings,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latin typeface="Trebuchet MS" panose="020B0603020202020204" pitchFamily="34" charset="0"/>
              </a:rPr>
              <a:t>results that are ‘</a:t>
            </a:r>
            <a:r>
              <a:rPr lang="en-GB" b="1" dirty="0">
                <a:latin typeface="Trebuchet MS" panose="020B0603020202020204" pitchFamily="34" charset="0"/>
              </a:rPr>
              <a:t>relevant’</a:t>
            </a:r>
            <a:r>
              <a:rPr lang="en-GB" dirty="0">
                <a:latin typeface="Trebuchet MS" panose="020B0603020202020204" pitchFamily="34" charset="0"/>
              </a:rPr>
              <a:t> to the survey users,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latin typeface="Trebuchet MS" panose="020B0603020202020204" pitchFamily="34" charset="0"/>
              </a:rPr>
              <a:t>results  and </a:t>
            </a:r>
            <a:r>
              <a:rPr lang="en-GB">
                <a:latin typeface="Trebuchet MS" panose="020B0603020202020204" pitchFamily="34" charset="0"/>
              </a:rPr>
              <a:t>interpretations that give </a:t>
            </a:r>
            <a:r>
              <a:rPr lang="en-GB" dirty="0">
                <a:latin typeface="Trebuchet MS" panose="020B0603020202020204" pitchFamily="34" charset="0"/>
              </a:rPr>
              <a:t>users confidence: ‘</a:t>
            </a:r>
            <a:r>
              <a:rPr lang="en-GB" b="1" dirty="0">
                <a:latin typeface="Trebuchet MS" panose="020B0603020202020204" pitchFamily="34" charset="0"/>
              </a:rPr>
              <a:t>credibility</a:t>
            </a:r>
            <a:r>
              <a:rPr lang="en-GB" dirty="0">
                <a:latin typeface="Trebuchet MS" panose="020B0603020202020204" pitchFamily="34" charset="0"/>
              </a:rPr>
              <a:t>’ 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latin typeface="Trebuchet MS" panose="020B0603020202020204" pitchFamily="34" charset="0"/>
              </a:rPr>
              <a:t>‘</a:t>
            </a:r>
            <a:r>
              <a:rPr lang="en-GB" b="1" dirty="0">
                <a:latin typeface="Trebuchet MS" panose="020B0603020202020204" pitchFamily="34" charset="0"/>
              </a:rPr>
              <a:t>timeliness</a:t>
            </a:r>
            <a:r>
              <a:rPr lang="en-GB" dirty="0">
                <a:latin typeface="Trebuchet MS" panose="020B0603020202020204" pitchFamily="34" charset="0"/>
              </a:rPr>
              <a:t>’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latin typeface="Trebuchet MS" panose="020B0603020202020204" pitchFamily="34" charset="0"/>
              </a:rPr>
              <a:t>‘</a:t>
            </a:r>
            <a:r>
              <a:rPr lang="en-GB" b="1" dirty="0">
                <a:latin typeface="Trebuchet MS" panose="020B0603020202020204" pitchFamily="34" charset="0"/>
              </a:rPr>
              <a:t>accessibility’ </a:t>
            </a:r>
            <a:r>
              <a:rPr lang="en-GB" dirty="0">
                <a:latin typeface="Trebuchet MS" panose="020B0603020202020204" pitchFamily="34" charset="0"/>
              </a:rPr>
              <a:t>of data to the users</a:t>
            </a:r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A59058-A78C-E840-884D-303ED0516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4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86F4A-316B-5D99-789A-17076EDCF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080" y="1700878"/>
            <a:ext cx="10999839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>
                <a:latin typeface="Trebuchet MS" panose="020B0603020202020204" pitchFamily="34" charset="0"/>
              </a:rPr>
              <a:t>The decision to use a sample of health facilities instead of assessing all HF (facility census) should be based </a:t>
            </a:r>
            <a:r>
              <a:rPr lang="en-US">
                <a:latin typeface="Trebuchet MS" panose="020B0603020202020204" pitchFamily="34" charset="0"/>
              </a:rPr>
              <a:t>on:</a:t>
            </a:r>
            <a:endParaRPr lang="en-US" dirty="0">
              <a:latin typeface="Trebuchet MS" panose="020B0603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dirty="0">
                <a:latin typeface="Trebuchet MS" panose="020B0603020202020204" pitchFamily="34" charset="0"/>
              </a:rPr>
              <a:t> the </a:t>
            </a:r>
            <a:r>
              <a:rPr lang="en-US" b="1" dirty="0">
                <a:latin typeface="Trebuchet MS" panose="020B0603020202020204" pitchFamily="34" charset="0"/>
              </a:rPr>
              <a:t>advantages and disadvantages </a:t>
            </a:r>
            <a:r>
              <a:rPr lang="en-US" dirty="0">
                <a:latin typeface="Trebuchet MS" panose="020B0603020202020204" pitchFamily="34" charset="0"/>
              </a:rPr>
              <a:t>of the two design options in relation to the </a:t>
            </a:r>
            <a:r>
              <a:rPr lang="en-US">
                <a:latin typeface="Trebuchet MS" panose="020B0603020202020204" pitchFamily="34" charset="0"/>
              </a:rPr>
              <a:t>HHFA objectives</a:t>
            </a:r>
            <a:endParaRPr lang="en-US" dirty="0">
              <a:latin typeface="Trebuchet MS" panose="020B0603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dirty="0">
                <a:latin typeface="Trebuchet MS" panose="020B0603020202020204" pitchFamily="34" charset="0"/>
              </a:rPr>
              <a:t>the </a:t>
            </a:r>
            <a:r>
              <a:rPr lang="en-US" b="1" dirty="0">
                <a:latin typeface="Trebuchet MS" panose="020B0603020202020204" pitchFamily="34" charset="0"/>
              </a:rPr>
              <a:t>context</a:t>
            </a:r>
            <a:r>
              <a:rPr lang="en-US" dirty="0">
                <a:latin typeface="Trebuchet MS" panose="020B0603020202020204" pitchFamily="34" charset="0"/>
              </a:rPr>
              <a:t>: information needs of the country and the available resources and timeframe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D0CF94-9380-11FB-04BD-DBD93B7F4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33F363D-F25A-4561-A64A-E31293E58824}"/>
              </a:ext>
            </a:extLst>
          </p:cNvPr>
          <p:cNvSpPr txBox="1">
            <a:spLocks/>
          </p:cNvSpPr>
          <p:nvPr/>
        </p:nvSpPr>
        <p:spPr>
          <a:xfrm>
            <a:off x="425245" y="582459"/>
            <a:ext cx="10515600" cy="422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Trebuchet MS" panose="020B0603020202020204" pitchFamily="34" charset="0"/>
              </a:rPr>
              <a:t>HHFA design: census vs sample-based survey</a:t>
            </a:r>
            <a:endParaRPr lang="en-US" sz="28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807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C25011-2D15-335B-A2DD-327DA863E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5234A4C-4D81-8F83-FFE4-0D9641F8E5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960062"/>
              </p:ext>
            </p:extLst>
          </p:nvPr>
        </p:nvGraphicFramePr>
        <p:xfrm>
          <a:off x="0" y="342900"/>
          <a:ext cx="12192000" cy="63979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551003315"/>
                    </a:ext>
                  </a:extLst>
                </a:gridCol>
                <a:gridCol w="5386388">
                  <a:extLst>
                    <a:ext uri="{9D8B030D-6E8A-4147-A177-3AD203B41FA5}">
                      <a16:colId xmlns:a16="http://schemas.microsoft.com/office/drawing/2014/main" val="1569401238"/>
                    </a:ext>
                  </a:extLst>
                </a:gridCol>
                <a:gridCol w="5662612">
                  <a:extLst>
                    <a:ext uri="{9D8B030D-6E8A-4147-A177-3AD203B41FA5}">
                      <a16:colId xmlns:a16="http://schemas.microsoft.com/office/drawing/2014/main" val="1656646528"/>
                    </a:ext>
                  </a:extLst>
                </a:gridCol>
              </a:tblGrid>
              <a:tr h="583378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</a:pPr>
                      <a:r>
                        <a:rPr lang="en-GB" sz="2800" dirty="0">
                          <a:effectLst/>
                        </a:rPr>
                        <a:t>Design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2800">
                          <a:effectLst/>
                        </a:rPr>
                        <a:t>Advantages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en-GB" sz="2800" dirty="0">
                          <a:effectLst/>
                        </a:rPr>
                        <a:t>Disadvantages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0340935"/>
                  </a:ext>
                </a:extLst>
              </a:tr>
              <a:tr h="303569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</a:pPr>
                      <a:r>
                        <a:rPr lang="en-GB" sz="2400">
                          <a:effectLst/>
                        </a:rPr>
                        <a:t>Facility census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>
                          <a:effectLst/>
                        </a:rPr>
                        <a:t>Since all HFs are included, there is no statistical variation.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>
                          <a:effectLst/>
                        </a:rPr>
                        <a:t>It is possible to carry out a disaggregated analysis (e.g., to compare </a:t>
                      </a:r>
                      <a:r>
                        <a:rPr lang="en-GB" sz="2200">
                          <a:effectLst/>
                        </a:rPr>
                        <a:t>provinces &amp; </a:t>
                      </a:r>
                      <a:r>
                        <a:rPr lang="en-GB" sz="2200" dirty="0">
                          <a:effectLst/>
                        </a:rPr>
                        <a:t>districts).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>
                          <a:effectLst/>
                        </a:rPr>
                        <a:t>There is no need for weights; the analysis is straightforward.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2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>
                          <a:effectLst/>
                        </a:rPr>
                        <a:t>If the HF network is large, the survey will be expensive and long.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>
                          <a:effectLst/>
                        </a:rPr>
                        <a:t>The logistics are more complex &amp; implementation problems are more likely to occur. 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>
                          <a:effectLst/>
                        </a:rPr>
                        <a:t>The quality of data may suffer, due to interviewers’ fatigue, less supervision, etc.</a:t>
                      </a:r>
                      <a:endParaRPr lang="en-GB" sz="2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4116300"/>
                  </a:ext>
                </a:extLst>
              </a:tr>
              <a:tr h="2778872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</a:pPr>
                      <a:r>
                        <a:rPr lang="en-GB" sz="2400">
                          <a:effectLst/>
                        </a:rPr>
                        <a:t>Sample survey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>
                          <a:effectLst/>
                        </a:rPr>
                        <a:t>It has merits when the number of HFs is very large.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>
                          <a:effectLst/>
                        </a:rPr>
                        <a:t>It has a shorter </a:t>
                      </a:r>
                      <a:r>
                        <a:rPr lang="en-GB" sz="2200">
                          <a:effectLst/>
                        </a:rPr>
                        <a:t>duration &amp; </a:t>
                      </a:r>
                      <a:r>
                        <a:rPr lang="en-GB" sz="2200" dirty="0">
                          <a:effectLst/>
                        </a:rPr>
                        <a:t>is cheaper than a facility census.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>
                          <a:effectLst/>
                        </a:rPr>
                        <a:t>More efforts can be devoted to collect quality data, compared with a census.</a:t>
                      </a:r>
                      <a:endParaRPr lang="en-GB" sz="2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>
                          <a:effectLst/>
                        </a:rPr>
                        <a:t>Disaggregated analysis of data is limited.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>
                          <a:effectLst/>
                        </a:rPr>
                        <a:t>The sampling design can be complex.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>
                          <a:effectLst/>
                        </a:rPr>
                        <a:t>If disproportionate sampling is used, weights need to be applied.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>
                          <a:effectLst/>
                        </a:rPr>
                        <a:t>There are potential problems of errors, </a:t>
                      </a:r>
                      <a:r>
                        <a:rPr lang="en-GB" sz="2200">
                          <a:effectLst/>
                        </a:rPr>
                        <a:t>biases &amp; imprecision </a:t>
                      </a:r>
                      <a:r>
                        <a:rPr lang="en-GB" sz="2200" dirty="0">
                          <a:effectLst/>
                        </a:rPr>
                        <a:t>of findings</a:t>
                      </a:r>
                      <a:endParaRPr lang="en-GB" sz="2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6564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395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AE680-4176-C2DA-3DFE-8B405D9CF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14F002-6E83-C485-D7E6-7FBBADEED2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"/>
          <a:stretch/>
        </p:blipFill>
        <p:spPr>
          <a:xfrm>
            <a:off x="3549382" y="32480"/>
            <a:ext cx="8402369" cy="6793040"/>
          </a:xfrm>
          <a:prstGeom prst="rect">
            <a:avLst/>
          </a:prstGeom>
        </p:spPr>
      </p:pic>
      <p:sp>
        <p:nvSpPr>
          <p:cNvPr id="7" name="Title 5">
            <a:extLst>
              <a:ext uri="{FF2B5EF4-FFF2-40B4-BE49-F238E27FC236}">
                <a16:creationId xmlns:a16="http://schemas.microsoft.com/office/drawing/2014/main" id="{EB9BA4F7-1940-44D2-A86E-7AEA573F5391}"/>
              </a:ext>
            </a:extLst>
          </p:cNvPr>
          <p:cNvSpPr txBox="1">
            <a:spLocks/>
          </p:cNvSpPr>
          <p:nvPr/>
        </p:nvSpPr>
        <p:spPr>
          <a:xfrm>
            <a:off x="532080" y="-234155"/>
            <a:ext cx="2711182" cy="33639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>
                <a:latin typeface="Trebuchet MS" panose="020B0603020202020204" pitchFamily="34" charset="0"/>
              </a:rPr>
              <a:t>Key steps in selection of </a:t>
            </a:r>
          </a:p>
          <a:p>
            <a:r>
              <a:rPr lang="en-GB" sz="2800" b="1">
                <a:latin typeface="Trebuchet MS" panose="020B0603020202020204" pitchFamily="34" charset="0"/>
              </a:rPr>
              <a:t>a sample of health facilities</a:t>
            </a:r>
            <a:endParaRPr lang="en-US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039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ECEE-BCD8-1942-84DE-C7EE75FCE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672" y="271464"/>
            <a:ext cx="10515600" cy="9144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b="1" dirty="0">
                <a:latin typeface="Trebuchet MS" panose="020B0603020202020204" pitchFamily="34" charset="0"/>
              </a:rPr>
              <a:t>Quality issues </a:t>
            </a:r>
            <a:r>
              <a:rPr lang="en-US" sz="2800" b="1">
                <a:latin typeface="Trebuchet MS" panose="020B0603020202020204" pitchFamily="34" charset="0"/>
              </a:rPr>
              <a:t>of a HHFA  (1)</a:t>
            </a:r>
            <a:endParaRPr lang="en-US" sz="2800" b="1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3F9AF-0C74-B34D-8E7B-77F4AA57A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672" y="1355979"/>
            <a:ext cx="11463528" cy="5502021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rebuchet MS" panose="020B0603020202020204" pitchFamily="34" charset="0"/>
              </a:rPr>
              <a:t>The HHFA is based on a robust methodology, is supported by a detailed guidance, and has been tested in several countries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rebuchet MS" panose="020B0603020202020204" pitchFamily="34" charset="0"/>
              </a:rPr>
              <a:t>However, any complex survey, like the HHFA: 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US" dirty="0">
                <a:latin typeface="Trebuchet MS" panose="020B0603020202020204" pitchFamily="34" charset="0"/>
              </a:rPr>
              <a:t>has to address a number of methodological issues, and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US" dirty="0">
                <a:latin typeface="Trebuchet MS" panose="020B0603020202020204" pitchFamily="34" charset="0"/>
              </a:rPr>
              <a:t>is subjected to a large set of contextual, operational constraints.</a:t>
            </a:r>
          </a:p>
          <a:p>
            <a:pPr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rebuchet MS" panose="020B0603020202020204" pitchFamily="34" charset="0"/>
              </a:rPr>
              <a:t>No HHFA survey can achieve </a:t>
            </a:r>
            <a:r>
              <a:rPr lang="en-US">
                <a:latin typeface="Trebuchet MS" panose="020B0603020202020204" pitchFamily="34" charset="0"/>
              </a:rPr>
              <a:t>perfect results:</a:t>
            </a:r>
            <a:endParaRPr lang="en-US" dirty="0">
              <a:latin typeface="Trebuchet MS" panose="020B0603020202020204" pitchFamily="34" charset="0"/>
            </a:endParaRP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US" dirty="0">
                <a:latin typeface="Trebuchet MS" panose="020B0603020202020204" pitchFamily="34" charset="0"/>
              </a:rPr>
              <a:t>It is important to understand its limitations, how they affect the findings and their use</a:t>
            </a:r>
          </a:p>
          <a:p>
            <a:pPr lvl="1">
              <a:lnSpc>
                <a:spcPct val="150000"/>
              </a:lnSpc>
              <a:buFont typeface="System Font Regular"/>
              <a:buChar char="-"/>
            </a:pPr>
            <a:endParaRPr lang="en-US" dirty="0">
              <a:latin typeface="Trebuchet MS" panose="020B0603020202020204" pitchFamily="34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latin typeface="Trebuchet MS" panose="020B0603020202020204" pitchFamily="34" charset="0"/>
            </a:endParaRPr>
          </a:p>
          <a:p>
            <a:pPr lvl="2">
              <a:buFont typeface="Wingdings" pitchFamily="2" charset="2"/>
              <a:buChar char="q"/>
            </a:pPr>
            <a:endParaRPr lang="en-US" dirty="0">
              <a:latin typeface="Trebuchet MS" panose="020B0603020202020204" pitchFamily="34" charset="0"/>
            </a:endParaRPr>
          </a:p>
          <a:p>
            <a:pPr lvl="2">
              <a:buFont typeface="Wingdings" pitchFamily="2" charset="2"/>
              <a:buChar char="q"/>
            </a:pPr>
            <a:endParaRPr lang="en-US" dirty="0">
              <a:latin typeface="Trebuchet MS" panose="020B0603020202020204" pitchFamily="34" charset="0"/>
            </a:endParaRPr>
          </a:p>
          <a:p>
            <a:pPr lvl="2">
              <a:buFont typeface="Wingdings" pitchFamily="2" charset="2"/>
              <a:buChar char="q"/>
            </a:pPr>
            <a:endParaRPr lang="en-US" dirty="0">
              <a:latin typeface="Trebuchet MS" panose="020B0603020202020204" pitchFamily="34" charset="0"/>
            </a:endParaRPr>
          </a:p>
          <a:p>
            <a:pPr lvl="2">
              <a:buFont typeface="Wingdings" pitchFamily="2" charset="2"/>
              <a:buChar char="q"/>
            </a:pPr>
            <a:endParaRPr lang="en-US" dirty="0">
              <a:latin typeface="Trebuchet MS" panose="020B0603020202020204" pitchFamily="34" charset="0"/>
            </a:endParaRPr>
          </a:p>
          <a:p>
            <a:pPr lvl="2">
              <a:buFont typeface="Wingdings" pitchFamily="2" charset="2"/>
              <a:buChar char="q"/>
            </a:pPr>
            <a:endParaRPr lang="en-US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98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3F9AF-0C74-B34D-8E7B-77F4AA57A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672" y="1328738"/>
            <a:ext cx="11463528" cy="538905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>
                <a:latin typeface="Trebuchet MS" panose="020B0603020202020204" pitchFamily="34" charset="0"/>
              </a:rPr>
              <a:t>Errors will always </a:t>
            </a:r>
            <a:r>
              <a:rPr lang="en-US" dirty="0">
                <a:latin typeface="Trebuchet MS" panose="020B0603020202020204" pitchFamily="34" charset="0"/>
              </a:rPr>
              <a:t>occur: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GB" dirty="0">
                <a:latin typeface="Trebuchet MS" panose="020B0603020202020204" pitchFamily="34" charset="0"/>
              </a:rPr>
              <a:t>“</a:t>
            </a:r>
            <a:r>
              <a:rPr lang="en-GB" i="1" dirty="0">
                <a:latin typeface="Trebuchet MS" panose="020B0603020202020204" pitchFamily="34" charset="0"/>
              </a:rPr>
              <a:t>the challenge in survey design is to achieve an optimal balance between survey errors and costs</a:t>
            </a:r>
            <a:r>
              <a:rPr lang="en-GB" dirty="0">
                <a:latin typeface="Trebuchet MS" panose="020B0603020202020204" pitchFamily="34" charset="0"/>
              </a:rPr>
              <a:t>” </a:t>
            </a:r>
            <a:r>
              <a:rPr lang="en-GB" sz="1800" i="1" dirty="0" err="1">
                <a:latin typeface="Trebuchet MS" panose="020B0603020202020204" pitchFamily="34" charset="0"/>
              </a:rPr>
              <a:t>Biemer</a:t>
            </a:r>
            <a:r>
              <a:rPr lang="en-GB" sz="1800" i="1" dirty="0">
                <a:latin typeface="Trebuchet MS" panose="020B0603020202020204" pitchFamily="34" charset="0"/>
              </a:rPr>
              <a:t>, 2010 </a:t>
            </a:r>
            <a:endParaRPr lang="en-US" sz="1800" i="1" dirty="0">
              <a:latin typeface="Trebuchet MS" panose="020B0603020202020204" pitchFamily="34" charset="0"/>
            </a:endParaRP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US">
                <a:latin typeface="Trebuchet MS" panose="020B0603020202020204" pitchFamily="34" charset="0"/>
              </a:rPr>
              <a:t>Importance of thorough </a:t>
            </a:r>
            <a:r>
              <a:rPr lang="en-US" dirty="0">
                <a:latin typeface="Trebuchet MS" panose="020B0603020202020204" pitchFamily="34" charset="0"/>
              </a:rPr>
              <a:t>planning and preparation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US" dirty="0">
                <a:latin typeface="Trebuchet MS" panose="020B0603020202020204" pitchFamily="34" charset="0"/>
              </a:rPr>
              <a:t>Data analysts need to identify the challenges and potential errors of an HHFA and take them into account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endParaRPr lang="en-US" dirty="0">
              <a:latin typeface="Trebuchet MS" panose="020B0603020202020204" pitchFamily="34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latin typeface="Trebuchet MS" panose="020B0603020202020204" pitchFamily="34" charset="0"/>
            </a:endParaRPr>
          </a:p>
          <a:p>
            <a:pPr lvl="2">
              <a:buFont typeface="Wingdings" pitchFamily="2" charset="2"/>
              <a:buChar char="q"/>
            </a:pPr>
            <a:endParaRPr lang="en-US" dirty="0">
              <a:latin typeface="Trebuchet MS" panose="020B0603020202020204" pitchFamily="34" charset="0"/>
            </a:endParaRPr>
          </a:p>
          <a:p>
            <a:pPr lvl="2">
              <a:buFont typeface="Wingdings" pitchFamily="2" charset="2"/>
              <a:buChar char="q"/>
            </a:pPr>
            <a:endParaRPr lang="en-US" dirty="0">
              <a:latin typeface="Trebuchet MS" panose="020B0603020202020204" pitchFamily="34" charset="0"/>
            </a:endParaRPr>
          </a:p>
          <a:p>
            <a:pPr lvl="2">
              <a:buFont typeface="Wingdings" pitchFamily="2" charset="2"/>
              <a:buChar char="q"/>
            </a:pPr>
            <a:endParaRPr lang="en-US" dirty="0">
              <a:latin typeface="Trebuchet MS" panose="020B0603020202020204" pitchFamily="34" charset="0"/>
            </a:endParaRPr>
          </a:p>
          <a:p>
            <a:pPr lvl="2">
              <a:buFont typeface="Wingdings" pitchFamily="2" charset="2"/>
              <a:buChar char="q"/>
            </a:pPr>
            <a:endParaRPr lang="en-US" dirty="0">
              <a:latin typeface="Trebuchet MS" panose="020B0603020202020204" pitchFamily="34" charset="0"/>
            </a:endParaRPr>
          </a:p>
          <a:p>
            <a:pPr lvl="2">
              <a:buFont typeface="Wingdings" pitchFamily="2" charset="2"/>
              <a:buChar char="q"/>
            </a:pPr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AEF4CDF-1CFF-494A-A472-A8F764397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672" y="271464"/>
            <a:ext cx="10515600" cy="9144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b="1" dirty="0">
                <a:latin typeface="Trebuchet MS" panose="020B0603020202020204" pitchFamily="34" charset="0"/>
              </a:rPr>
              <a:t>Quality issues </a:t>
            </a:r>
            <a:r>
              <a:rPr lang="en-US" sz="2800" b="1">
                <a:latin typeface="Trebuchet MS" panose="020B0603020202020204" pitchFamily="34" charset="0"/>
              </a:rPr>
              <a:t>of a HHFA  (2)</a:t>
            </a:r>
            <a:endParaRPr lang="en-US" sz="28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85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18953-62C5-43CD-4E34-6E171C185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672" y="1543050"/>
            <a:ext cx="11577638" cy="45862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>
                <a:latin typeface="Trebuchet MS" panose="020B0603020202020204" pitchFamily="34" charset="0"/>
              </a:rPr>
              <a:t>Use </a:t>
            </a:r>
            <a:r>
              <a:rPr lang="en-US" sz="2400" dirty="0">
                <a:latin typeface="Trebuchet MS" panose="020B0603020202020204" pitchFamily="34" charset="0"/>
              </a:rPr>
              <a:t>of a sample </a:t>
            </a:r>
            <a:r>
              <a:rPr lang="en-US" sz="2400">
                <a:latin typeface="Trebuchet MS" panose="020B0603020202020204" pitchFamily="34" charset="0"/>
              </a:rPr>
              <a:t>of HFs </a:t>
            </a:r>
            <a:r>
              <a:rPr lang="en-US" sz="2400" dirty="0">
                <a:latin typeface="Trebuchet MS" panose="020B0603020202020204" pitchFamily="34" charset="0"/>
              </a:rPr>
              <a:t>has many </a:t>
            </a:r>
            <a:r>
              <a:rPr lang="en-US" sz="2400">
                <a:latin typeface="Trebuchet MS" panose="020B0603020202020204" pitchFamily="34" charset="0"/>
              </a:rPr>
              <a:t>advantages &amp; </a:t>
            </a:r>
            <a:r>
              <a:rPr lang="en-US" sz="2400" dirty="0">
                <a:latin typeface="Trebuchet MS" panose="020B0603020202020204" pitchFamily="34" charset="0"/>
              </a:rPr>
              <a:t>can produce </a:t>
            </a:r>
            <a:r>
              <a:rPr lang="en-US" sz="2400">
                <a:latin typeface="Trebuchet MS" panose="020B0603020202020204" pitchFamily="34" charset="0"/>
              </a:rPr>
              <a:t>accurate &amp; precise results.</a:t>
            </a:r>
          </a:p>
          <a:p>
            <a:pPr>
              <a:spcBef>
                <a:spcPts val="0"/>
              </a:spcBef>
            </a:pPr>
            <a:endParaRPr lang="en-US" sz="2400" dirty="0">
              <a:latin typeface="Trebuchet MS" panose="020B0603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latin typeface="Trebuchet MS" panose="020B0603020202020204" pitchFamily="34" charset="0"/>
              </a:rPr>
              <a:t>The </a:t>
            </a:r>
            <a:r>
              <a:rPr lang="en-US" sz="2400" b="1" dirty="0">
                <a:latin typeface="Trebuchet MS" panose="020B0603020202020204" pitchFamily="34" charset="0"/>
              </a:rPr>
              <a:t>risk of errors </a:t>
            </a:r>
            <a:r>
              <a:rPr lang="en-US" sz="2400" dirty="0">
                <a:latin typeface="Trebuchet MS" panose="020B0603020202020204" pitchFamily="34" charset="0"/>
              </a:rPr>
              <a:t>is, however, </a:t>
            </a:r>
            <a:r>
              <a:rPr lang="en-US" sz="2400" b="1" dirty="0">
                <a:latin typeface="Trebuchet MS" panose="020B0603020202020204" pitchFamily="34" charset="0"/>
              </a:rPr>
              <a:t>higher than in </a:t>
            </a:r>
            <a:r>
              <a:rPr lang="en-US" sz="2400" b="1">
                <a:latin typeface="Trebuchet MS" panose="020B0603020202020204" pitchFamily="34" charset="0"/>
              </a:rPr>
              <a:t>census-based HHFAs</a:t>
            </a:r>
            <a:r>
              <a:rPr lang="en-US" sz="2400">
                <a:latin typeface="Trebuchet MS" panose="020B0603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endParaRPr lang="en-US" sz="2400" dirty="0">
              <a:latin typeface="Trebuchet MS" panose="020B0603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b="1" dirty="0">
                <a:latin typeface="Trebuchet MS" panose="020B0603020202020204" pitchFamily="34" charset="0"/>
              </a:rPr>
              <a:t>Selecting the sample </a:t>
            </a:r>
            <a:r>
              <a:rPr lang="en-US" sz="2400" dirty="0">
                <a:latin typeface="Trebuchet MS" panose="020B0603020202020204" pitchFamily="34" charset="0"/>
              </a:rPr>
              <a:t>for a facility </a:t>
            </a:r>
            <a:r>
              <a:rPr lang="en-US" sz="2400">
                <a:latin typeface="Trebuchet MS" panose="020B0603020202020204" pitchFamily="34" charset="0"/>
              </a:rPr>
              <a:t>survey &amp; </a:t>
            </a:r>
            <a:r>
              <a:rPr lang="en-US" sz="2400" dirty="0">
                <a:latin typeface="Trebuchet MS" panose="020B0603020202020204" pitchFamily="34" charset="0"/>
              </a:rPr>
              <a:t>determining its size is a </a:t>
            </a:r>
            <a:r>
              <a:rPr lang="en-US" sz="2400" b="1" dirty="0">
                <a:latin typeface="Trebuchet MS" panose="020B0603020202020204" pitchFamily="34" charset="0"/>
              </a:rPr>
              <a:t>complex</a:t>
            </a:r>
            <a:r>
              <a:rPr lang="en-US" sz="2400" dirty="0">
                <a:latin typeface="Trebuchet MS" panose="020B0603020202020204" pitchFamily="34" charset="0"/>
              </a:rPr>
              <a:t> subject</a:t>
            </a:r>
            <a:r>
              <a:rPr lang="en-GB" sz="2400">
                <a:latin typeface="Trebuchet MS" panose="020B0603020202020204" pitchFamily="34" charset="0"/>
              </a:rPr>
              <a:t>: </a:t>
            </a:r>
          </a:p>
          <a:p>
            <a:pPr>
              <a:spcBef>
                <a:spcPts val="0"/>
              </a:spcBef>
            </a:pPr>
            <a:endParaRPr lang="en-GB" sz="2400" dirty="0">
              <a:latin typeface="Trebuchet MS" panose="020B0603020202020204" pitchFamily="34" charset="0"/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  <a:buFont typeface="System Font Regular"/>
              <a:buChar char="-"/>
            </a:pPr>
            <a:r>
              <a:rPr lang="en-GB">
                <a:latin typeface="Trebuchet MS" panose="020B0603020202020204" pitchFamily="34" charset="0"/>
              </a:rPr>
              <a:t>involvement </a:t>
            </a:r>
            <a:r>
              <a:rPr lang="en-GB" dirty="0">
                <a:latin typeface="Trebuchet MS" panose="020B0603020202020204" pitchFamily="34" charset="0"/>
              </a:rPr>
              <a:t>of </a:t>
            </a:r>
            <a:r>
              <a:rPr lang="en-GB" b="1" dirty="0">
                <a:solidFill>
                  <a:srgbClr val="0070C0"/>
                </a:solidFill>
                <a:latin typeface="Trebuchet MS" panose="020B0603020202020204" pitchFamily="34" charset="0"/>
              </a:rPr>
              <a:t>a statistician expert </a:t>
            </a:r>
            <a:r>
              <a:rPr lang="en-GB" dirty="0">
                <a:latin typeface="Trebuchet MS" panose="020B0603020202020204" pitchFamily="34" charset="0"/>
              </a:rPr>
              <a:t>in survey methodology</a:t>
            </a:r>
            <a:r>
              <a:rPr lang="en-US" dirty="0">
                <a:latin typeface="Trebuchet MS" panose="020B0603020202020204" pitchFamily="34" charset="0"/>
              </a:rPr>
              <a:t> from  </a:t>
            </a:r>
            <a:r>
              <a:rPr lang="en-US">
                <a:latin typeface="Trebuchet MS" panose="020B0603020202020204" pitchFamily="34" charset="0"/>
              </a:rPr>
              <a:t>the early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>
                <a:latin typeface="Trebuchet MS" panose="020B0603020202020204" pitchFamily="34" charset="0"/>
              </a:rPr>
              <a:t>   planning phase is </a:t>
            </a:r>
            <a:r>
              <a:rPr lang="en-US" b="1" dirty="0">
                <a:solidFill>
                  <a:srgbClr val="0070C0"/>
                </a:solidFill>
                <a:latin typeface="Trebuchet MS" panose="020B0603020202020204" pitchFamily="34" charset="0"/>
              </a:rPr>
              <a:t>highly recommended </a:t>
            </a:r>
            <a:r>
              <a:rPr lang="en-US" dirty="0">
                <a:latin typeface="Trebuchet MS" panose="020B0603020202020204" pitchFamily="34" charset="0"/>
              </a:rPr>
              <a:t>to minimize the risk </a:t>
            </a:r>
            <a:r>
              <a:rPr lang="en-US">
                <a:latin typeface="Trebuchet MS" panose="020B0603020202020204" pitchFamily="34" charset="0"/>
              </a:rPr>
              <a:t>of errors that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>
                <a:latin typeface="Trebuchet MS" panose="020B0603020202020204" pitchFamily="34" charset="0"/>
              </a:rPr>
              <a:t>   will result </a:t>
            </a:r>
            <a:r>
              <a:rPr lang="en-US" dirty="0">
                <a:latin typeface="Trebuchet MS" panose="020B0603020202020204" pitchFamily="34" charset="0"/>
              </a:rPr>
              <a:t>in inaccurate </a:t>
            </a:r>
            <a:r>
              <a:rPr lang="en-US">
                <a:latin typeface="Trebuchet MS" panose="020B0603020202020204" pitchFamily="34" charset="0"/>
              </a:rPr>
              <a:t>findings &amp; </a:t>
            </a:r>
            <a:r>
              <a:rPr lang="en-US" dirty="0">
                <a:latin typeface="Trebuchet MS" panose="020B0603020202020204" pitchFamily="34" charset="0"/>
              </a:rPr>
              <a:t>waste </a:t>
            </a:r>
            <a:r>
              <a:rPr lang="en-US">
                <a:latin typeface="Trebuchet MS" panose="020B0603020202020204" pitchFamily="34" charset="0"/>
              </a:rPr>
              <a:t>of resources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endParaRPr lang="en-US" dirty="0">
              <a:latin typeface="Trebuchet MS" panose="020B0603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latin typeface="Trebuchet MS" panose="020B0603020202020204" pitchFamily="34" charset="0"/>
              </a:rPr>
              <a:t>The following </a:t>
            </a:r>
            <a:r>
              <a:rPr lang="en-US" sz="2400">
                <a:latin typeface="Trebuchet MS" panose="020B0603020202020204" pitchFamily="34" charset="0"/>
              </a:rPr>
              <a:t>figure summarizes </a:t>
            </a:r>
            <a:r>
              <a:rPr lang="en-US" sz="2400" dirty="0">
                <a:latin typeface="Trebuchet MS" panose="020B0603020202020204" pitchFamily="34" charset="0"/>
              </a:rPr>
              <a:t>potential errors </a:t>
            </a:r>
            <a:r>
              <a:rPr lang="en-US" sz="2400">
                <a:latin typeface="Trebuchet MS" panose="020B0603020202020204" pitchFamily="34" charset="0"/>
              </a:rPr>
              <a:t>in different </a:t>
            </a:r>
            <a:r>
              <a:rPr lang="en-US" sz="2400" dirty="0">
                <a:latin typeface="Trebuchet MS" panose="020B0603020202020204" pitchFamily="34" charset="0"/>
              </a:rPr>
              <a:t>phases </a:t>
            </a:r>
            <a:r>
              <a:rPr lang="en-US" sz="2400">
                <a:latin typeface="Trebuchet MS" panose="020B0603020202020204" pitchFamily="34" charset="0"/>
              </a:rPr>
              <a:t>of a HHFA.</a:t>
            </a:r>
            <a:endParaRPr lang="en-US" sz="2400" dirty="0"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7A1C19-E19E-044B-E8FD-B6B33944F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6E1AA35-9642-415D-8CC9-FC3EEF3E1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672" y="271464"/>
            <a:ext cx="10515600" cy="9144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b="1">
                <a:latin typeface="Trebuchet MS" panose="020B0603020202020204" pitchFamily="34" charset="0"/>
              </a:rPr>
              <a:t>Errors in sample-based HHFAs  </a:t>
            </a:r>
            <a:endParaRPr lang="en-US" sz="28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112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533523-9710-8D44-956C-1F0776D6F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572" y="1135629"/>
            <a:ext cx="11745685" cy="92041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EF6F8C-04A1-A0B3-0DB4-CA1B0349C1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187" y="1135629"/>
            <a:ext cx="12493440" cy="570352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70FB192-239D-4320-9BCA-CA3353889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672" y="271464"/>
            <a:ext cx="10515600" cy="9144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b="1">
                <a:latin typeface="Trebuchet MS" panose="020B0603020202020204" pitchFamily="34" charset="0"/>
              </a:rPr>
              <a:t>Errors in sample-based HHFAs  </a:t>
            </a:r>
            <a:endParaRPr lang="en-US" sz="28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87476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WHO DDI 2">
      <a:dk1>
        <a:srgbClr val="000000"/>
      </a:dk1>
      <a:lt1>
        <a:srgbClr val="FFFFFF"/>
      </a:lt1>
      <a:dk2>
        <a:srgbClr val="002C5F"/>
      </a:dk2>
      <a:lt2>
        <a:srgbClr val="EBEBEB"/>
      </a:lt2>
      <a:accent1>
        <a:srgbClr val="008DC9"/>
      </a:accent1>
      <a:accent2>
        <a:srgbClr val="78D5FF"/>
      </a:accent2>
      <a:accent3>
        <a:srgbClr val="FFCC00"/>
      </a:accent3>
      <a:accent4>
        <a:srgbClr val="002C5F"/>
      </a:accent4>
      <a:accent5>
        <a:srgbClr val="00A173"/>
      </a:accent5>
      <a:accent6>
        <a:srgbClr val="696969"/>
      </a:accent6>
      <a:hlink>
        <a:srgbClr val="008DC9"/>
      </a:hlink>
      <a:folHlink>
        <a:srgbClr val="878787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2_master">
  <a:themeElements>
    <a:clrScheme name="2_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2_master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master">
  <a:themeElements>
    <a:clrScheme name="2_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2_master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master">
  <a:themeElements>
    <a:clrScheme name="2_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2_master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AB383CFE351E4980079CAB43D24491" ma:contentTypeVersion="13" ma:contentTypeDescription="Create a new document." ma:contentTypeScope="" ma:versionID="21903c200076b3ec55be68dd2bdf11fe">
  <xsd:schema xmlns:xsd="http://www.w3.org/2001/XMLSchema" xmlns:xs="http://www.w3.org/2001/XMLSchema" xmlns:p="http://schemas.microsoft.com/office/2006/metadata/properties" xmlns:ns2="1022376e-cd63-4e3a-9ae1-c617fc1c4f2c" xmlns:ns3="bd879b36-96f5-4c4e-979a-9eb1cd712529" targetNamespace="http://schemas.microsoft.com/office/2006/metadata/properties" ma:root="true" ma:fieldsID="f489635911e13f24b7b9894dba5432d9" ns2:_="" ns3:_="">
    <xsd:import namespace="1022376e-cd63-4e3a-9ae1-c617fc1c4f2c"/>
    <xsd:import namespace="bd879b36-96f5-4c4e-979a-9eb1cd7125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22376e-cd63-4e3a-9ae1-c617fc1c4f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879b36-96f5-4c4e-979a-9eb1cd712529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d879b36-96f5-4c4e-979a-9eb1cd712529">
      <UserInfo>
        <DisplayName>VENTER, Wendy</DisplayName>
        <AccountId>82</AccountId>
        <AccountType/>
      </UserInfo>
      <UserInfo>
        <DisplayName>CHU, Hong Anh</DisplayName>
        <AccountId>48</AccountId>
        <AccountType/>
      </UserInfo>
      <UserInfo>
        <DisplayName>MA FAT, Doris</DisplayName>
        <AccountId>56</AccountId>
        <AccountType/>
      </UserInfo>
      <UserInfo>
        <DisplayName>ZHAO, Luhua</DisplayName>
        <AccountId>18</AccountId>
        <AccountType/>
      </UserInfo>
      <UserInfo>
        <DisplayName>BADR, Azza Mohamed</DisplayName>
        <AccountId>285</AccountId>
        <AccountType/>
      </UserInfo>
      <UserInfo>
        <DisplayName>CHATTERJI, Somnath</DisplayName>
        <AccountId>19</AccountId>
        <AccountType/>
      </UserInfo>
      <UserInfo>
        <DisplayName>FRASER, Emily Jane</DisplayName>
        <AccountId>835</AccountId>
        <AccountType/>
      </UserInfo>
      <UserInfo>
        <DisplayName>GUTIERREZ LOBOS, Benjamin</DisplayName>
        <AccountId>785</AccountId>
        <AccountType/>
      </UserInfo>
      <UserInfo>
        <DisplayName>TOMASKA, Nola</DisplayName>
        <AccountId>69</AccountId>
        <AccountType/>
      </UserInfo>
      <UserInfo>
        <DisplayName>NAIDOO, Nirmala</DisplayName>
        <AccountId>60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6B3D44C-EB71-42AB-9166-97A50C655F0C}">
  <ds:schemaRefs>
    <ds:schemaRef ds:uri="1022376e-cd63-4e3a-9ae1-c617fc1c4f2c"/>
    <ds:schemaRef ds:uri="bd879b36-96f5-4c4e-979a-9eb1cd71252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A779C37-014B-4ABC-AADD-17C930C33C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7C4A28-27A6-4D40-96DC-F28675483A58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bd879b36-96f5-4c4e-979a-9eb1cd712529"/>
    <ds:schemaRef ds:uri="1022376e-cd63-4e3a-9ae1-c617fc1c4f2c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62129</TotalTime>
  <Words>1495</Words>
  <Application>Microsoft Office PowerPoint</Application>
  <PresentationFormat>Widescreen</PresentationFormat>
  <Paragraphs>188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15</vt:i4>
      </vt:variant>
    </vt:vector>
  </HeadingPairs>
  <TitlesOfParts>
    <vt:vector size="36" baseType="lpstr">
      <vt:lpstr>Arial</vt:lpstr>
      <vt:lpstr>Calibri</vt:lpstr>
      <vt:lpstr>Calibri Light</vt:lpstr>
      <vt:lpstr>Catamaran Medium</vt:lpstr>
      <vt:lpstr>System Font Regular</vt:lpstr>
      <vt:lpstr>Trebuchet MS</vt:lpstr>
      <vt:lpstr>Wingdings</vt:lpstr>
      <vt:lpstr>1_Office Theme</vt:lpstr>
      <vt:lpstr>Office Theme</vt:lpstr>
      <vt:lpstr>Custom Design</vt:lpstr>
      <vt:lpstr>Custom Design</vt:lpstr>
      <vt:lpstr>Custom Design</vt:lpstr>
      <vt:lpstr>Custom Design</vt:lpstr>
      <vt:lpstr>Custom Design</vt:lpstr>
      <vt:lpstr>Custom Design</vt:lpstr>
      <vt:lpstr>Custom Design</vt:lpstr>
      <vt:lpstr>Custom Design</vt:lpstr>
      <vt:lpstr>Custom Design</vt:lpstr>
      <vt:lpstr>2_master</vt:lpstr>
      <vt:lpstr>2_master</vt:lpstr>
      <vt:lpstr>2_master</vt:lpstr>
      <vt:lpstr>Harmonized Health Facility Assessment (HHFA)      Introduction to report-writing </vt:lpstr>
      <vt:lpstr>Quality of a survey</vt:lpstr>
      <vt:lpstr>PowerPoint Presentation</vt:lpstr>
      <vt:lpstr>PowerPoint Presentation</vt:lpstr>
      <vt:lpstr>PowerPoint Presentation</vt:lpstr>
      <vt:lpstr>Quality issues of a HHFA  (1)</vt:lpstr>
      <vt:lpstr>Quality issues of a HHFA  (2)</vt:lpstr>
      <vt:lpstr>Errors in sample-based HHFAs  </vt:lpstr>
      <vt:lpstr>Errors in sample-based HHFAs  </vt:lpstr>
      <vt:lpstr>PowerPoint Presentation</vt:lpstr>
      <vt:lpstr>Errors in census-based HHFAs  </vt:lpstr>
      <vt:lpstr>Under-coverage</vt:lpstr>
      <vt:lpstr>Under-coverage and non-response</vt:lpstr>
      <vt:lpstr>Interpretation errors</vt:lpstr>
      <vt:lpstr>The blind men and the elephant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SCH</dc:title>
  <dc:creator>TOMASKA, Nola</dc:creator>
  <cp:lastModifiedBy>VENTER, Wendy</cp:lastModifiedBy>
  <cp:revision>330</cp:revision>
  <cp:lastPrinted>2022-04-22T15:13:41Z</cp:lastPrinted>
  <dcterms:created xsi:type="dcterms:W3CDTF">2021-03-29T07:45:20Z</dcterms:created>
  <dcterms:modified xsi:type="dcterms:W3CDTF">2022-04-25T14:12:04Z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0x0101002BAB383CFE351E4980079CAB43D24491</vt:lpwstr>
  </property>
</Properties>
</file>