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theme/theme7.xml" ContentType="application/vnd.openxmlformats-officedocument.theme+xml"/>
  <Override PartName="/ppt/slideLayouts/slideLayout54.xml" ContentType="application/vnd.openxmlformats-officedocument.presentationml.slideLayout+xml"/>
  <Override PartName="/ppt/theme/theme8.xml" ContentType="application/vnd.openxmlformats-officedocument.theme+xml"/>
  <Override PartName="/ppt/slideLayouts/slideLayout55.xml" ContentType="application/vnd.openxmlformats-officedocument.presentationml.slideLayout+xml"/>
  <Override PartName="/ppt/theme/theme9.xml" ContentType="application/vnd.openxmlformats-officedocument.theme+xml"/>
  <Override PartName="/ppt/slideLayouts/slideLayout56.xml" ContentType="application/vnd.openxmlformats-officedocument.presentationml.slideLayout+xml"/>
  <Override PartName="/ppt/theme/theme10.xml" ContentType="application/vnd.openxmlformats-officedocument.theme+xml"/>
  <Override PartName="/ppt/slideLayouts/slideLayout57.xml" ContentType="application/vnd.openxmlformats-officedocument.presentationml.slideLayout+xml"/>
  <Override PartName="/ppt/theme/theme11.xml" ContentType="application/vnd.openxmlformats-officedocument.theme+xml"/>
  <Override PartName="/ppt/slideLayouts/slideLayout58.xml" ContentType="application/vnd.openxmlformats-officedocument.presentationml.slideLayout+xml"/>
  <Override PartName="/ppt/theme/theme12.xml" ContentType="application/vnd.openxmlformats-officedocument.theme+xml"/>
  <Override PartName="/ppt/slideLayouts/slideLayout59.xml" ContentType="application/vnd.openxmlformats-officedocument.presentationml.slideLayout+xml"/>
  <Override PartName="/ppt/theme/theme13.xml" ContentType="application/vnd.openxmlformats-officedocument.theme+xml"/>
  <Override PartName="/ppt/slideLayouts/slideLayout60.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99" r:id="rId5"/>
    <p:sldMasterId id="2147484195" r:id="rId6"/>
    <p:sldMasterId id="2147484317" r:id="rId7"/>
    <p:sldMasterId id="2147484318" r:id="rId8"/>
    <p:sldMasterId id="2147484320" r:id="rId9"/>
    <p:sldMasterId id="2147484322" r:id="rId10"/>
    <p:sldMasterId id="2147484324" r:id="rId11"/>
    <p:sldMasterId id="2147484326" r:id="rId12"/>
    <p:sldMasterId id="2147484328" r:id="rId13"/>
    <p:sldMasterId id="2147484330" r:id="rId14"/>
    <p:sldMasterId id="2147483679" r:id="rId15"/>
    <p:sldMasterId id="2147484333" r:id="rId16"/>
    <p:sldMasterId id="2147484335" r:id="rId17"/>
  </p:sldMasterIdLst>
  <p:notesMasterIdLst>
    <p:notesMasterId r:id="rId65"/>
  </p:notesMasterIdLst>
  <p:sldIdLst>
    <p:sldId id="2076138269" r:id="rId18"/>
    <p:sldId id="2076138251" r:id="rId19"/>
    <p:sldId id="2076138270" r:id="rId20"/>
    <p:sldId id="2076138192" r:id="rId21"/>
    <p:sldId id="2076138250" r:id="rId22"/>
    <p:sldId id="2076138252" r:id="rId23"/>
    <p:sldId id="2076138116" r:id="rId24"/>
    <p:sldId id="2076138242" r:id="rId25"/>
    <p:sldId id="2076138101" r:id="rId26"/>
    <p:sldId id="2076138123" r:id="rId27"/>
    <p:sldId id="2076138136" r:id="rId28"/>
    <p:sldId id="2076138156" r:id="rId29"/>
    <p:sldId id="2076138161" r:id="rId30"/>
    <p:sldId id="2076138162" r:id="rId31"/>
    <p:sldId id="2076138157" r:id="rId32"/>
    <p:sldId id="2076138164" r:id="rId33"/>
    <p:sldId id="2076138158" r:id="rId34"/>
    <p:sldId id="2076138127" r:id="rId35"/>
    <p:sldId id="2076138150" r:id="rId36"/>
    <p:sldId id="2076138128" r:id="rId37"/>
    <p:sldId id="2076138139" r:id="rId38"/>
    <p:sldId id="2076138253" r:id="rId39"/>
    <p:sldId id="2076138216" r:id="rId40"/>
    <p:sldId id="2076138191" r:id="rId41"/>
    <p:sldId id="2076138221" r:id="rId42"/>
    <p:sldId id="2076138190" r:id="rId43"/>
    <p:sldId id="2076138188" r:id="rId44"/>
    <p:sldId id="2076138201" r:id="rId45"/>
    <p:sldId id="2076138187" r:id="rId46"/>
    <p:sldId id="2076138204" r:id="rId47"/>
    <p:sldId id="2076138196" r:id="rId48"/>
    <p:sldId id="2076138222" r:id="rId49"/>
    <p:sldId id="2076138197" r:id="rId50"/>
    <p:sldId id="2076138202" r:id="rId51"/>
    <p:sldId id="2076138198" r:id="rId52"/>
    <p:sldId id="2076138199" r:id="rId53"/>
    <p:sldId id="2076138203" r:id="rId54"/>
    <p:sldId id="2076138200" r:id="rId55"/>
    <p:sldId id="2076138205" r:id="rId56"/>
    <p:sldId id="2076138206" r:id="rId57"/>
    <p:sldId id="2076138214" r:id="rId58"/>
    <p:sldId id="2076138208" r:id="rId59"/>
    <p:sldId id="2076138210" r:id="rId60"/>
    <p:sldId id="2076138220" r:id="rId61"/>
    <p:sldId id="2076138219" r:id="rId62"/>
    <p:sldId id="2076138215" r:id="rId63"/>
    <p:sldId id="2076138218"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68"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mnath Chatterji" initials="SC" lastIdx="5" clrIdx="0">
    <p:extLst>
      <p:ext uri="{19B8F6BF-5375-455C-9EA6-DF929625EA0E}">
        <p15:presenceInfo xmlns:p15="http://schemas.microsoft.com/office/powerpoint/2012/main" userId="fd935564e64a8510" providerId="Windows Live"/>
      </p:ext>
    </p:extLst>
  </p:cmAuthor>
  <p:cmAuthor id="2" name="PALMQUIST, Alyssa" initials="PA" lastIdx="5" clrIdx="1">
    <p:extLst>
      <p:ext uri="{19B8F6BF-5375-455C-9EA6-DF929625EA0E}">
        <p15:presenceInfo xmlns:p15="http://schemas.microsoft.com/office/powerpoint/2012/main" userId="S::palmquista@who.int::586e2ba2-ac3a-41f8-bf92-f4b73eaa1da3" providerId="AD"/>
      </p:ext>
    </p:extLst>
  </p:cmAuthor>
  <p:cmAuthor id="3" name="CHU, Hong Anh" initials="CHA" lastIdx="2" clrIdx="2">
    <p:extLst>
      <p:ext uri="{19B8F6BF-5375-455C-9EA6-DF929625EA0E}">
        <p15:presenceInfo xmlns:p15="http://schemas.microsoft.com/office/powerpoint/2012/main" userId="S::chuh@who.int::f8a76ed7-c171-4e37-9749-b7c1e68dbf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03978C"/>
    <a:srgbClr val="678CCF"/>
    <a:srgbClr val="03A599"/>
    <a:srgbClr val="009999"/>
    <a:srgbClr val="008DC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93D449-42F0-434C-B65A-55AF82ACAB48}" v="371" dt="2022-04-25T18:06:07.9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41" autoAdjust="0"/>
    <p:restoredTop sz="93792" autoAdjust="0"/>
  </p:normalViewPr>
  <p:slideViewPr>
    <p:cSldViewPr snapToGrid="0">
      <p:cViewPr varScale="1">
        <p:scale>
          <a:sx n="59" d="100"/>
          <a:sy n="59" d="100"/>
        </p:scale>
        <p:origin x="56" y="60"/>
      </p:cViewPr>
      <p:guideLst>
        <p:guide orient="horz" pos="3768"/>
        <p:guide pos="3840"/>
      </p:guideLst>
    </p:cSldViewPr>
  </p:slideViewPr>
  <p:notesTextViewPr>
    <p:cViewPr>
      <p:scale>
        <a:sx n="115" d="100"/>
        <a:sy n="115" d="100"/>
      </p:scale>
      <p:origin x="0" y="0"/>
    </p:cViewPr>
  </p:notesTextViewPr>
  <p:sorterViewPr>
    <p:cViewPr>
      <p:scale>
        <a:sx n="80" d="100"/>
        <a:sy n="80" d="100"/>
      </p:scale>
      <p:origin x="0" y="0"/>
    </p:cViewPr>
  </p:sorterViewPr>
  <p:notesViewPr>
    <p:cSldViewPr snapToGrid="0">
      <p:cViewPr>
        <p:scale>
          <a:sx n="149" d="100"/>
          <a:sy n="149" d="100"/>
        </p:scale>
        <p:origin x="1344" y="-273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slide" Target="slides/slide38.xml"/><Relationship Id="rId63" Type="http://schemas.openxmlformats.org/officeDocument/2006/relationships/slide" Target="slides/slide46.xml"/><Relationship Id="rId68" Type="http://schemas.openxmlformats.org/officeDocument/2006/relationships/viewProps" Target="viewProps.xml"/><Relationship Id="rId7" Type="http://schemas.openxmlformats.org/officeDocument/2006/relationships/slideMaster" Target="slideMasters/slideMaster4.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slide" Target="slides/slide41.xml"/><Relationship Id="rId66"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61" Type="http://schemas.openxmlformats.org/officeDocument/2006/relationships/slide" Target="slides/slide44.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openxmlformats.org/officeDocument/2006/relationships/slide" Target="slides/slide47.xml"/><Relationship Id="rId69"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34.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presProps" Target="presProp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NTER, Wendy" userId="c0669ad9-b3e8-40cc-ac16-4ce7248a352d" providerId="ADAL" clId="{0193D449-42F0-434C-B65A-55AF82ACAB48}"/>
    <pc:docChg chg="undo custSel addSld delSld modSld">
      <pc:chgData name="VENTER, Wendy" userId="c0669ad9-b3e8-40cc-ac16-4ce7248a352d" providerId="ADAL" clId="{0193D449-42F0-434C-B65A-55AF82ACAB48}" dt="2022-04-25T18:06:07.988" v="1527" actId="20577"/>
      <pc:docMkLst>
        <pc:docMk/>
      </pc:docMkLst>
      <pc:sldChg chg="modSp mod">
        <pc:chgData name="VENTER, Wendy" userId="c0669ad9-b3e8-40cc-ac16-4ce7248a352d" providerId="ADAL" clId="{0193D449-42F0-434C-B65A-55AF82ACAB48}" dt="2022-04-25T16:50:44.505" v="298" actId="20577"/>
        <pc:sldMkLst>
          <pc:docMk/>
          <pc:sldMk cId="3531809553" sldId="2076138101"/>
        </pc:sldMkLst>
        <pc:spChg chg="mod">
          <ac:chgData name="VENTER, Wendy" userId="c0669ad9-b3e8-40cc-ac16-4ce7248a352d" providerId="ADAL" clId="{0193D449-42F0-434C-B65A-55AF82ACAB48}" dt="2022-04-25T16:50:44.505" v="298" actId="20577"/>
          <ac:spMkLst>
            <pc:docMk/>
            <pc:sldMk cId="3531809553" sldId="2076138101"/>
            <ac:spMk id="2" creationId="{335F6A87-42D5-3040-A903-E6D83D08950F}"/>
          </ac:spMkLst>
        </pc:spChg>
        <pc:spChg chg="mod">
          <ac:chgData name="VENTER, Wendy" userId="c0669ad9-b3e8-40cc-ac16-4ce7248a352d" providerId="ADAL" clId="{0193D449-42F0-434C-B65A-55AF82ACAB48}" dt="2022-04-25T16:49:58.932" v="291" actId="14100"/>
          <ac:spMkLst>
            <pc:docMk/>
            <pc:sldMk cId="3531809553" sldId="2076138101"/>
            <ac:spMk id="3" creationId="{6432D126-3182-2F4C-BFE0-6AE0CD6AFB40}"/>
          </ac:spMkLst>
        </pc:spChg>
      </pc:sldChg>
      <pc:sldChg chg="modSp mod">
        <pc:chgData name="VENTER, Wendy" userId="c0669ad9-b3e8-40cc-ac16-4ce7248a352d" providerId="ADAL" clId="{0193D449-42F0-434C-B65A-55AF82ACAB48}" dt="2022-04-25T16:43:32.779" v="185" actId="13926"/>
        <pc:sldMkLst>
          <pc:docMk/>
          <pc:sldMk cId="696492994" sldId="2076138116"/>
        </pc:sldMkLst>
        <pc:spChg chg="mod">
          <ac:chgData name="VENTER, Wendy" userId="c0669ad9-b3e8-40cc-ac16-4ce7248a352d" providerId="ADAL" clId="{0193D449-42F0-434C-B65A-55AF82ACAB48}" dt="2022-04-25T16:43:32.779" v="185" actId="13926"/>
          <ac:spMkLst>
            <pc:docMk/>
            <pc:sldMk cId="696492994" sldId="2076138116"/>
            <ac:spMk id="2" creationId="{335F6A87-42D5-3040-A903-E6D83D08950F}"/>
          </ac:spMkLst>
        </pc:spChg>
      </pc:sldChg>
      <pc:sldChg chg="modSp mod">
        <pc:chgData name="VENTER, Wendy" userId="c0669ad9-b3e8-40cc-ac16-4ce7248a352d" providerId="ADAL" clId="{0193D449-42F0-434C-B65A-55AF82ACAB48}" dt="2022-04-25T16:53:01.827" v="336" actId="948"/>
        <pc:sldMkLst>
          <pc:docMk/>
          <pc:sldMk cId="3024676976" sldId="2076138123"/>
        </pc:sldMkLst>
        <pc:spChg chg="mod">
          <ac:chgData name="VENTER, Wendy" userId="c0669ad9-b3e8-40cc-ac16-4ce7248a352d" providerId="ADAL" clId="{0193D449-42F0-434C-B65A-55AF82ACAB48}" dt="2022-04-25T16:51:01.161" v="302" actId="20577"/>
          <ac:spMkLst>
            <pc:docMk/>
            <pc:sldMk cId="3024676976" sldId="2076138123"/>
            <ac:spMk id="2" creationId="{335F6A87-42D5-3040-A903-E6D83D08950F}"/>
          </ac:spMkLst>
        </pc:spChg>
        <pc:spChg chg="mod">
          <ac:chgData name="VENTER, Wendy" userId="c0669ad9-b3e8-40cc-ac16-4ce7248a352d" providerId="ADAL" clId="{0193D449-42F0-434C-B65A-55AF82ACAB48}" dt="2022-04-25T16:53:01.827" v="336" actId="948"/>
          <ac:spMkLst>
            <pc:docMk/>
            <pc:sldMk cId="3024676976" sldId="2076138123"/>
            <ac:spMk id="3" creationId="{6432D126-3182-2F4C-BFE0-6AE0CD6AFB40}"/>
          </ac:spMkLst>
        </pc:spChg>
      </pc:sldChg>
      <pc:sldChg chg="modSp mod">
        <pc:chgData name="VENTER, Wendy" userId="c0669ad9-b3e8-40cc-ac16-4ce7248a352d" providerId="ADAL" clId="{0193D449-42F0-434C-B65A-55AF82ACAB48}" dt="2022-04-25T17:08:36.886" v="546" actId="1076"/>
        <pc:sldMkLst>
          <pc:docMk/>
          <pc:sldMk cId="3866125173" sldId="2076138127"/>
        </pc:sldMkLst>
        <pc:spChg chg="mod">
          <ac:chgData name="VENTER, Wendy" userId="c0669ad9-b3e8-40cc-ac16-4ce7248a352d" providerId="ADAL" clId="{0193D449-42F0-434C-B65A-55AF82ACAB48}" dt="2022-04-25T17:08:06.728" v="539" actId="1076"/>
          <ac:spMkLst>
            <pc:docMk/>
            <pc:sldMk cId="3866125173" sldId="2076138127"/>
            <ac:spMk id="2" creationId="{335F6A87-42D5-3040-A903-E6D83D08950F}"/>
          </ac:spMkLst>
        </pc:spChg>
        <pc:spChg chg="mod">
          <ac:chgData name="VENTER, Wendy" userId="c0669ad9-b3e8-40cc-ac16-4ce7248a352d" providerId="ADAL" clId="{0193D449-42F0-434C-B65A-55AF82ACAB48}" dt="2022-04-25T17:08:36.886" v="546" actId="1076"/>
          <ac:spMkLst>
            <pc:docMk/>
            <pc:sldMk cId="3866125173" sldId="2076138127"/>
            <ac:spMk id="3" creationId="{6432D126-3182-2F4C-BFE0-6AE0CD6AFB40}"/>
          </ac:spMkLst>
        </pc:spChg>
      </pc:sldChg>
      <pc:sldChg chg="modSp mod">
        <pc:chgData name="VENTER, Wendy" userId="c0669ad9-b3e8-40cc-ac16-4ce7248a352d" providerId="ADAL" clId="{0193D449-42F0-434C-B65A-55AF82ACAB48}" dt="2022-04-25T17:11:53.907" v="592" actId="113"/>
        <pc:sldMkLst>
          <pc:docMk/>
          <pc:sldMk cId="3127640018" sldId="2076138128"/>
        </pc:sldMkLst>
        <pc:spChg chg="mod">
          <ac:chgData name="VENTER, Wendy" userId="c0669ad9-b3e8-40cc-ac16-4ce7248a352d" providerId="ADAL" clId="{0193D449-42F0-434C-B65A-55AF82ACAB48}" dt="2022-04-25T17:10:40.711" v="577" actId="20577"/>
          <ac:spMkLst>
            <pc:docMk/>
            <pc:sldMk cId="3127640018" sldId="2076138128"/>
            <ac:spMk id="2" creationId="{335F6A87-42D5-3040-A903-E6D83D08950F}"/>
          </ac:spMkLst>
        </pc:spChg>
        <pc:spChg chg="mod">
          <ac:chgData name="VENTER, Wendy" userId="c0669ad9-b3e8-40cc-ac16-4ce7248a352d" providerId="ADAL" clId="{0193D449-42F0-434C-B65A-55AF82ACAB48}" dt="2022-04-25T17:11:53.907" v="592" actId="113"/>
          <ac:spMkLst>
            <pc:docMk/>
            <pc:sldMk cId="3127640018" sldId="2076138128"/>
            <ac:spMk id="3" creationId="{6432D126-3182-2F4C-BFE0-6AE0CD6AFB40}"/>
          </ac:spMkLst>
        </pc:spChg>
      </pc:sldChg>
      <pc:sldChg chg="modSp mod">
        <pc:chgData name="VENTER, Wendy" userId="c0669ad9-b3e8-40cc-ac16-4ce7248a352d" providerId="ADAL" clId="{0193D449-42F0-434C-B65A-55AF82ACAB48}" dt="2022-04-25T16:53:51.353" v="342" actId="1076"/>
        <pc:sldMkLst>
          <pc:docMk/>
          <pc:sldMk cId="751064196" sldId="2076138136"/>
        </pc:sldMkLst>
        <pc:spChg chg="mod">
          <ac:chgData name="VENTER, Wendy" userId="c0669ad9-b3e8-40cc-ac16-4ce7248a352d" providerId="ADAL" clId="{0193D449-42F0-434C-B65A-55AF82ACAB48}" dt="2022-04-25T16:53:25.036" v="339" actId="1076"/>
          <ac:spMkLst>
            <pc:docMk/>
            <pc:sldMk cId="751064196" sldId="2076138136"/>
            <ac:spMk id="2" creationId="{335F6A87-42D5-3040-A903-E6D83D08950F}"/>
          </ac:spMkLst>
        </pc:spChg>
        <pc:spChg chg="mod">
          <ac:chgData name="VENTER, Wendy" userId="c0669ad9-b3e8-40cc-ac16-4ce7248a352d" providerId="ADAL" clId="{0193D449-42F0-434C-B65A-55AF82ACAB48}" dt="2022-04-25T16:53:51.353" v="342" actId="1076"/>
          <ac:spMkLst>
            <pc:docMk/>
            <pc:sldMk cId="751064196" sldId="2076138136"/>
            <ac:spMk id="3" creationId="{6432D126-3182-2F4C-BFE0-6AE0CD6AFB40}"/>
          </ac:spMkLst>
        </pc:spChg>
      </pc:sldChg>
      <pc:sldChg chg="modSp mod modAnim">
        <pc:chgData name="VENTER, Wendy" userId="c0669ad9-b3e8-40cc-ac16-4ce7248a352d" providerId="ADAL" clId="{0193D449-42F0-434C-B65A-55AF82ACAB48}" dt="2022-04-25T17:15:16.504" v="620" actId="1076"/>
        <pc:sldMkLst>
          <pc:docMk/>
          <pc:sldMk cId="761340534" sldId="2076138139"/>
        </pc:sldMkLst>
        <pc:spChg chg="mod">
          <ac:chgData name="VENTER, Wendy" userId="c0669ad9-b3e8-40cc-ac16-4ce7248a352d" providerId="ADAL" clId="{0193D449-42F0-434C-B65A-55AF82ACAB48}" dt="2022-04-25T17:15:13.102" v="619" actId="1076"/>
          <ac:spMkLst>
            <pc:docMk/>
            <pc:sldMk cId="761340534" sldId="2076138139"/>
            <ac:spMk id="2" creationId="{335F6A87-42D5-3040-A903-E6D83D08950F}"/>
          </ac:spMkLst>
        </pc:spChg>
        <pc:spChg chg="mod">
          <ac:chgData name="VENTER, Wendy" userId="c0669ad9-b3e8-40cc-ac16-4ce7248a352d" providerId="ADAL" clId="{0193D449-42F0-434C-B65A-55AF82ACAB48}" dt="2022-04-25T17:15:16.504" v="620" actId="1076"/>
          <ac:spMkLst>
            <pc:docMk/>
            <pc:sldMk cId="761340534" sldId="2076138139"/>
            <ac:spMk id="3" creationId="{6432D126-3182-2F4C-BFE0-6AE0CD6AFB40}"/>
          </ac:spMkLst>
        </pc:spChg>
      </pc:sldChg>
      <pc:sldChg chg="modSp mod modAnim">
        <pc:chgData name="VENTER, Wendy" userId="c0669ad9-b3e8-40cc-ac16-4ce7248a352d" providerId="ADAL" clId="{0193D449-42F0-434C-B65A-55AF82ACAB48}" dt="2022-04-25T17:10:05.254" v="572" actId="20577"/>
        <pc:sldMkLst>
          <pc:docMk/>
          <pc:sldMk cId="3220471911" sldId="2076138150"/>
        </pc:sldMkLst>
        <pc:spChg chg="mod">
          <ac:chgData name="VENTER, Wendy" userId="c0669ad9-b3e8-40cc-ac16-4ce7248a352d" providerId="ADAL" clId="{0193D449-42F0-434C-B65A-55AF82ACAB48}" dt="2022-04-25T17:09:04.292" v="550" actId="1076"/>
          <ac:spMkLst>
            <pc:docMk/>
            <pc:sldMk cId="3220471911" sldId="2076138150"/>
            <ac:spMk id="2" creationId="{335F6A87-42D5-3040-A903-E6D83D08950F}"/>
          </ac:spMkLst>
        </pc:spChg>
        <pc:spChg chg="mod">
          <ac:chgData name="VENTER, Wendy" userId="c0669ad9-b3e8-40cc-ac16-4ce7248a352d" providerId="ADAL" clId="{0193D449-42F0-434C-B65A-55AF82ACAB48}" dt="2022-04-25T17:10:05.254" v="572" actId="20577"/>
          <ac:spMkLst>
            <pc:docMk/>
            <pc:sldMk cId="3220471911" sldId="2076138150"/>
            <ac:spMk id="3" creationId="{6432D126-3182-2F4C-BFE0-6AE0CD6AFB40}"/>
          </ac:spMkLst>
        </pc:spChg>
      </pc:sldChg>
      <pc:sldChg chg="modSp mod modAnim">
        <pc:chgData name="VENTER, Wendy" userId="c0669ad9-b3e8-40cc-ac16-4ce7248a352d" providerId="ADAL" clId="{0193D449-42F0-434C-B65A-55AF82ACAB48}" dt="2022-04-25T18:06:07.988" v="1527" actId="20577"/>
        <pc:sldMkLst>
          <pc:docMk/>
          <pc:sldMk cId="4074997640" sldId="2076138156"/>
        </pc:sldMkLst>
        <pc:spChg chg="mod">
          <ac:chgData name="VENTER, Wendy" userId="c0669ad9-b3e8-40cc-ac16-4ce7248a352d" providerId="ADAL" clId="{0193D449-42F0-434C-B65A-55AF82ACAB48}" dt="2022-04-25T16:56:05.844" v="377" actId="20577"/>
          <ac:spMkLst>
            <pc:docMk/>
            <pc:sldMk cId="4074997640" sldId="2076138156"/>
            <ac:spMk id="2" creationId="{335F6A87-42D5-3040-A903-E6D83D08950F}"/>
          </ac:spMkLst>
        </pc:spChg>
        <pc:spChg chg="mod">
          <ac:chgData name="VENTER, Wendy" userId="c0669ad9-b3e8-40cc-ac16-4ce7248a352d" providerId="ADAL" clId="{0193D449-42F0-434C-B65A-55AF82ACAB48}" dt="2022-04-25T18:06:07.988" v="1527" actId="20577"/>
          <ac:spMkLst>
            <pc:docMk/>
            <pc:sldMk cId="4074997640" sldId="2076138156"/>
            <ac:spMk id="3" creationId="{6432D126-3182-2F4C-BFE0-6AE0CD6AFB40}"/>
          </ac:spMkLst>
        </pc:spChg>
      </pc:sldChg>
      <pc:sldChg chg="modSp mod modAnim">
        <pc:chgData name="VENTER, Wendy" userId="c0669ad9-b3e8-40cc-ac16-4ce7248a352d" providerId="ADAL" clId="{0193D449-42F0-434C-B65A-55AF82ACAB48}" dt="2022-04-25T17:03:56.648" v="452" actId="1076"/>
        <pc:sldMkLst>
          <pc:docMk/>
          <pc:sldMk cId="4152498170" sldId="2076138157"/>
        </pc:sldMkLst>
        <pc:spChg chg="mod">
          <ac:chgData name="VENTER, Wendy" userId="c0669ad9-b3e8-40cc-ac16-4ce7248a352d" providerId="ADAL" clId="{0193D449-42F0-434C-B65A-55AF82ACAB48}" dt="2022-04-25T17:02:40.274" v="441" actId="1076"/>
          <ac:spMkLst>
            <pc:docMk/>
            <pc:sldMk cId="4152498170" sldId="2076138157"/>
            <ac:spMk id="2" creationId="{335F6A87-42D5-3040-A903-E6D83D08950F}"/>
          </ac:spMkLst>
        </pc:spChg>
        <pc:spChg chg="mod">
          <ac:chgData name="VENTER, Wendy" userId="c0669ad9-b3e8-40cc-ac16-4ce7248a352d" providerId="ADAL" clId="{0193D449-42F0-434C-B65A-55AF82ACAB48}" dt="2022-04-25T17:03:56.648" v="452" actId="1076"/>
          <ac:spMkLst>
            <pc:docMk/>
            <pc:sldMk cId="4152498170" sldId="2076138157"/>
            <ac:spMk id="3" creationId="{6432D126-3182-2F4C-BFE0-6AE0CD6AFB40}"/>
          </ac:spMkLst>
        </pc:spChg>
      </pc:sldChg>
      <pc:sldChg chg="modSp mod modAnim">
        <pc:chgData name="VENTER, Wendy" userId="c0669ad9-b3e8-40cc-ac16-4ce7248a352d" providerId="ADAL" clId="{0193D449-42F0-434C-B65A-55AF82ACAB48}" dt="2022-04-25T17:06:40.307" v="535" actId="20577"/>
        <pc:sldMkLst>
          <pc:docMk/>
          <pc:sldMk cId="2522116631" sldId="2076138158"/>
        </pc:sldMkLst>
        <pc:spChg chg="mod">
          <ac:chgData name="VENTER, Wendy" userId="c0669ad9-b3e8-40cc-ac16-4ce7248a352d" providerId="ADAL" clId="{0193D449-42F0-434C-B65A-55AF82ACAB48}" dt="2022-04-25T17:05:40.560" v="475" actId="1076"/>
          <ac:spMkLst>
            <pc:docMk/>
            <pc:sldMk cId="2522116631" sldId="2076138158"/>
            <ac:spMk id="2" creationId="{335F6A87-42D5-3040-A903-E6D83D08950F}"/>
          </ac:spMkLst>
        </pc:spChg>
        <pc:spChg chg="mod">
          <ac:chgData name="VENTER, Wendy" userId="c0669ad9-b3e8-40cc-ac16-4ce7248a352d" providerId="ADAL" clId="{0193D449-42F0-434C-B65A-55AF82ACAB48}" dt="2022-04-25T17:06:40.307" v="535" actId="20577"/>
          <ac:spMkLst>
            <pc:docMk/>
            <pc:sldMk cId="2522116631" sldId="2076138158"/>
            <ac:spMk id="3" creationId="{6432D126-3182-2F4C-BFE0-6AE0CD6AFB40}"/>
          </ac:spMkLst>
        </pc:spChg>
      </pc:sldChg>
      <pc:sldChg chg="modSp mod modAnim">
        <pc:chgData name="VENTER, Wendy" userId="c0669ad9-b3e8-40cc-ac16-4ce7248a352d" providerId="ADAL" clId="{0193D449-42F0-434C-B65A-55AF82ACAB48}" dt="2022-04-25T17:02:16.309" v="435" actId="14100"/>
        <pc:sldMkLst>
          <pc:docMk/>
          <pc:sldMk cId="1397224353" sldId="2076138161"/>
        </pc:sldMkLst>
        <pc:spChg chg="mod">
          <ac:chgData name="VENTER, Wendy" userId="c0669ad9-b3e8-40cc-ac16-4ce7248a352d" providerId="ADAL" clId="{0193D449-42F0-434C-B65A-55AF82ACAB48}" dt="2022-04-25T16:56:26.945" v="383" actId="1076"/>
          <ac:spMkLst>
            <pc:docMk/>
            <pc:sldMk cId="1397224353" sldId="2076138161"/>
            <ac:spMk id="2" creationId="{335F6A87-42D5-3040-A903-E6D83D08950F}"/>
          </ac:spMkLst>
        </pc:spChg>
        <pc:spChg chg="mod">
          <ac:chgData name="VENTER, Wendy" userId="c0669ad9-b3e8-40cc-ac16-4ce7248a352d" providerId="ADAL" clId="{0193D449-42F0-434C-B65A-55AF82ACAB48}" dt="2022-04-25T17:02:16.309" v="435" actId="14100"/>
          <ac:spMkLst>
            <pc:docMk/>
            <pc:sldMk cId="1397224353" sldId="2076138161"/>
            <ac:spMk id="3" creationId="{6432D126-3182-2F4C-BFE0-6AE0CD6AFB40}"/>
          </ac:spMkLst>
        </pc:spChg>
      </pc:sldChg>
      <pc:sldChg chg="modSp mod modAnim">
        <pc:chgData name="VENTER, Wendy" userId="c0669ad9-b3e8-40cc-ac16-4ce7248a352d" providerId="ADAL" clId="{0193D449-42F0-434C-B65A-55AF82ACAB48}" dt="2022-04-25T17:02:19.776" v="436" actId="14100"/>
        <pc:sldMkLst>
          <pc:docMk/>
          <pc:sldMk cId="357202601" sldId="2076138162"/>
        </pc:sldMkLst>
        <pc:spChg chg="mod">
          <ac:chgData name="VENTER, Wendy" userId="c0669ad9-b3e8-40cc-ac16-4ce7248a352d" providerId="ADAL" clId="{0193D449-42F0-434C-B65A-55AF82ACAB48}" dt="2022-04-25T17:01:24.839" v="430" actId="20577"/>
          <ac:spMkLst>
            <pc:docMk/>
            <pc:sldMk cId="357202601" sldId="2076138162"/>
            <ac:spMk id="2" creationId="{335F6A87-42D5-3040-A903-E6D83D08950F}"/>
          </ac:spMkLst>
        </pc:spChg>
        <pc:spChg chg="mod">
          <ac:chgData name="VENTER, Wendy" userId="c0669ad9-b3e8-40cc-ac16-4ce7248a352d" providerId="ADAL" clId="{0193D449-42F0-434C-B65A-55AF82ACAB48}" dt="2022-04-25T17:02:19.776" v="436" actId="14100"/>
          <ac:spMkLst>
            <pc:docMk/>
            <pc:sldMk cId="357202601" sldId="2076138162"/>
            <ac:spMk id="3" creationId="{6432D126-3182-2F4C-BFE0-6AE0CD6AFB40}"/>
          </ac:spMkLst>
        </pc:spChg>
      </pc:sldChg>
      <pc:sldChg chg="modSp mod">
        <pc:chgData name="VENTER, Wendy" userId="c0669ad9-b3e8-40cc-ac16-4ce7248a352d" providerId="ADAL" clId="{0193D449-42F0-434C-B65A-55AF82ACAB48}" dt="2022-04-25T17:05:03.255" v="466" actId="948"/>
        <pc:sldMkLst>
          <pc:docMk/>
          <pc:sldMk cId="1839549977" sldId="2076138164"/>
        </pc:sldMkLst>
        <pc:spChg chg="mod">
          <ac:chgData name="VENTER, Wendy" userId="c0669ad9-b3e8-40cc-ac16-4ce7248a352d" providerId="ADAL" clId="{0193D449-42F0-434C-B65A-55AF82ACAB48}" dt="2022-04-25T17:04:34.469" v="461" actId="2711"/>
          <ac:spMkLst>
            <pc:docMk/>
            <pc:sldMk cId="1839549977" sldId="2076138164"/>
            <ac:spMk id="2" creationId="{335F6A87-42D5-3040-A903-E6D83D08950F}"/>
          </ac:spMkLst>
        </pc:spChg>
        <pc:spChg chg="mod">
          <ac:chgData name="VENTER, Wendy" userId="c0669ad9-b3e8-40cc-ac16-4ce7248a352d" providerId="ADAL" clId="{0193D449-42F0-434C-B65A-55AF82ACAB48}" dt="2022-04-25T17:05:03.255" v="466" actId="948"/>
          <ac:spMkLst>
            <pc:docMk/>
            <pc:sldMk cId="1839549977" sldId="2076138164"/>
            <ac:spMk id="3" creationId="{6432D126-3182-2F4C-BFE0-6AE0CD6AFB40}"/>
          </ac:spMkLst>
        </pc:spChg>
      </pc:sldChg>
      <pc:sldChg chg="addSp delSp modSp mod modAnim">
        <pc:chgData name="VENTER, Wendy" userId="c0669ad9-b3e8-40cc-ac16-4ce7248a352d" providerId="ADAL" clId="{0193D449-42F0-434C-B65A-55AF82ACAB48}" dt="2022-04-25T17:23:40.602" v="696" actId="115"/>
        <pc:sldMkLst>
          <pc:docMk/>
          <pc:sldMk cId="3568444126" sldId="2076138187"/>
        </pc:sldMkLst>
        <pc:spChg chg="add del mod">
          <ac:chgData name="VENTER, Wendy" userId="c0669ad9-b3e8-40cc-ac16-4ce7248a352d" providerId="ADAL" clId="{0193D449-42F0-434C-B65A-55AF82ACAB48}" dt="2022-04-25T17:22:10.645" v="680" actId="478"/>
          <ac:spMkLst>
            <pc:docMk/>
            <pc:sldMk cId="3568444126" sldId="2076138187"/>
            <ac:spMk id="3" creationId="{AFB29080-86D2-4555-AD4A-039FACB136CC}"/>
          </ac:spMkLst>
        </pc:spChg>
        <pc:spChg chg="del">
          <ac:chgData name="VENTER, Wendy" userId="c0669ad9-b3e8-40cc-ac16-4ce7248a352d" providerId="ADAL" clId="{0193D449-42F0-434C-B65A-55AF82ACAB48}" dt="2022-04-25T17:22:08.254" v="679" actId="478"/>
          <ac:spMkLst>
            <pc:docMk/>
            <pc:sldMk cId="3568444126" sldId="2076138187"/>
            <ac:spMk id="5" creationId="{23A43E3A-EACB-194E-A6AD-BA165C261D4D}"/>
          </ac:spMkLst>
        </pc:spChg>
        <pc:spChg chg="mod">
          <ac:chgData name="VENTER, Wendy" userId="c0669ad9-b3e8-40cc-ac16-4ce7248a352d" providerId="ADAL" clId="{0193D449-42F0-434C-B65A-55AF82ACAB48}" dt="2022-04-25T17:23:40.602" v="696" actId="115"/>
          <ac:spMkLst>
            <pc:docMk/>
            <pc:sldMk cId="3568444126" sldId="2076138187"/>
            <ac:spMk id="6" creationId="{20808277-0FA2-3341-A898-22F4A808A20E}"/>
          </ac:spMkLst>
        </pc:spChg>
        <pc:spChg chg="add mod">
          <ac:chgData name="VENTER, Wendy" userId="c0669ad9-b3e8-40cc-ac16-4ce7248a352d" providerId="ADAL" clId="{0193D449-42F0-434C-B65A-55AF82ACAB48}" dt="2022-04-25T17:22:25.234" v="684" actId="20577"/>
          <ac:spMkLst>
            <pc:docMk/>
            <pc:sldMk cId="3568444126" sldId="2076138187"/>
            <ac:spMk id="7" creationId="{35F744AA-8E1A-4480-B7C2-91EE31A3E86B}"/>
          </ac:spMkLst>
        </pc:spChg>
      </pc:sldChg>
      <pc:sldChg chg="modSp mod">
        <pc:chgData name="VENTER, Wendy" userId="c0669ad9-b3e8-40cc-ac16-4ce7248a352d" providerId="ADAL" clId="{0193D449-42F0-434C-B65A-55AF82ACAB48}" dt="2022-04-25T17:20:31.222" v="668" actId="14100"/>
        <pc:sldMkLst>
          <pc:docMk/>
          <pc:sldMk cId="3149281656" sldId="2076138188"/>
        </pc:sldMkLst>
        <pc:spChg chg="mod">
          <ac:chgData name="VENTER, Wendy" userId="c0669ad9-b3e8-40cc-ac16-4ce7248a352d" providerId="ADAL" clId="{0193D449-42F0-434C-B65A-55AF82ACAB48}" dt="2022-04-25T17:20:00.864" v="660" actId="20577"/>
          <ac:spMkLst>
            <pc:docMk/>
            <pc:sldMk cId="3149281656" sldId="2076138188"/>
            <ac:spMk id="5" creationId="{23A43E3A-EACB-194E-A6AD-BA165C261D4D}"/>
          </ac:spMkLst>
        </pc:spChg>
        <pc:spChg chg="mod">
          <ac:chgData name="VENTER, Wendy" userId="c0669ad9-b3e8-40cc-ac16-4ce7248a352d" providerId="ADAL" clId="{0193D449-42F0-434C-B65A-55AF82ACAB48}" dt="2022-04-25T17:20:31.222" v="668" actId="14100"/>
          <ac:spMkLst>
            <pc:docMk/>
            <pc:sldMk cId="3149281656" sldId="2076138188"/>
            <ac:spMk id="6" creationId="{20808277-0FA2-3341-A898-22F4A808A20E}"/>
          </ac:spMkLst>
        </pc:spChg>
      </pc:sldChg>
      <pc:sldChg chg="modSp mod">
        <pc:chgData name="VENTER, Wendy" userId="c0669ad9-b3e8-40cc-ac16-4ce7248a352d" providerId="ADAL" clId="{0193D449-42F0-434C-B65A-55AF82ACAB48}" dt="2022-04-25T17:18:48.446" v="649" actId="2711"/>
        <pc:sldMkLst>
          <pc:docMk/>
          <pc:sldMk cId="2393670560" sldId="2076138190"/>
        </pc:sldMkLst>
        <pc:spChg chg="mod">
          <ac:chgData name="VENTER, Wendy" userId="c0669ad9-b3e8-40cc-ac16-4ce7248a352d" providerId="ADAL" clId="{0193D449-42F0-434C-B65A-55AF82ACAB48}" dt="2022-04-25T17:18:48.446" v="649" actId="2711"/>
          <ac:spMkLst>
            <pc:docMk/>
            <pc:sldMk cId="2393670560" sldId="2076138190"/>
            <ac:spMk id="2" creationId="{46CB80D7-A5BD-254C-B9DF-03EC15D83365}"/>
          </ac:spMkLst>
        </pc:spChg>
      </pc:sldChg>
      <pc:sldChg chg="modSp mod">
        <pc:chgData name="VENTER, Wendy" userId="c0669ad9-b3e8-40cc-ac16-4ce7248a352d" providerId="ADAL" clId="{0193D449-42F0-434C-B65A-55AF82ACAB48}" dt="2022-04-25T17:18:01.460" v="642" actId="1076"/>
        <pc:sldMkLst>
          <pc:docMk/>
          <pc:sldMk cId="2034485182" sldId="2076138191"/>
        </pc:sldMkLst>
        <pc:spChg chg="mod">
          <ac:chgData name="VENTER, Wendy" userId="c0669ad9-b3e8-40cc-ac16-4ce7248a352d" providerId="ADAL" clId="{0193D449-42F0-434C-B65A-55AF82ACAB48}" dt="2022-04-25T17:17:49.679" v="641" actId="255"/>
          <ac:spMkLst>
            <pc:docMk/>
            <pc:sldMk cId="2034485182" sldId="2076138191"/>
            <ac:spMk id="5" creationId="{0FB91080-3969-3C40-854E-BA89DBB7D989}"/>
          </ac:spMkLst>
        </pc:spChg>
        <pc:graphicFrameChg chg="mod modGraphic">
          <ac:chgData name="VENTER, Wendy" userId="c0669ad9-b3e8-40cc-ac16-4ce7248a352d" providerId="ADAL" clId="{0193D449-42F0-434C-B65A-55AF82ACAB48}" dt="2022-04-25T17:18:01.460" v="642" actId="1076"/>
          <ac:graphicFrameMkLst>
            <pc:docMk/>
            <pc:sldMk cId="2034485182" sldId="2076138191"/>
            <ac:graphicFrameMk id="6" creationId="{2D133831-1064-A244-9CDC-7F466A9208E5}"/>
          </ac:graphicFrameMkLst>
        </pc:graphicFrameChg>
      </pc:sldChg>
      <pc:sldChg chg="modSp mod">
        <pc:chgData name="VENTER, Wendy" userId="c0669ad9-b3e8-40cc-ac16-4ce7248a352d" providerId="ADAL" clId="{0193D449-42F0-434C-B65A-55AF82ACAB48}" dt="2022-04-25T16:42:10.273" v="111" actId="2711"/>
        <pc:sldMkLst>
          <pc:docMk/>
          <pc:sldMk cId="894665926" sldId="2076138192"/>
        </pc:sldMkLst>
        <pc:spChg chg="mod">
          <ac:chgData name="VENTER, Wendy" userId="c0669ad9-b3e8-40cc-ac16-4ce7248a352d" providerId="ADAL" clId="{0193D449-42F0-434C-B65A-55AF82ACAB48}" dt="2022-04-25T16:42:10.273" v="111" actId="2711"/>
          <ac:spMkLst>
            <pc:docMk/>
            <pc:sldMk cId="894665926" sldId="2076138192"/>
            <ac:spMk id="2" creationId="{335F6A87-42D5-3040-A903-E6D83D08950F}"/>
          </ac:spMkLst>
        </pc:spChg>
        <pc:spChg chg="mod">
          <ac:chgData name="VENTER, Wendy" userId="c0669ad9-b3e8-40cc-ac16-4ce7248a352d" providerId="ADAL" clId="{0193D449-42F0-434C-B65A-55AF82ACAB48}" dt="2022-04-25T16:41:47.441" v="109" actId="2711"/>
          <ac:spMkLst>
            <pc:docMk/>
            <pc:sldMk cId="894665926" sldId="2076138192"/>
            <ac:spMk id="3" creationId="{6432D126-3182-2F4C-BFE0-6AE0CD6AFB40}"/>
          </ac:spMkLst>
        </pc:spChg>
      </pc:sldChg>
      <pc:sldChg chg="modSp mod">
        <pc:chgData name="VENTER, Wendy" userId="c0669ad9-b3e8-40cc-ac16-4ce7248a352d" providerId="ADAL" clId="{0193D449-42F0-434C-B65A-55AF82ACAB48}" dt="2022-04-25T17:24:47.364" v="709" actId="1076"/>
        <pc:sldMkLst>
          <pc:docMk/>
          <pc:sldMk cId="2810928408" sldId="2076138196"/>
        </pc:sldMkLst>
        <pc:spChg chg="mod">
          <ac:chgData name="VENTER, Wendy" userId="c0669ad9-b3e8-40cc-ac16-4ce7248a352d" providerId="ADAL" clId="{0193D449-42F0-434C-B65A-55AF82ACAB48}" dt="2022-04-25T17:24:47.364" v="709" actId="1076"/>
          <ac:spMkLst>
            <pc:docMk/>
            <pc:sldMk cId="2810928408" sldId="2076138196"/>
            <ac:spMk id="2" creationId="{817EC15F-72C7-8A45-89D1-6FC6F323F0BD}"/>
          </ac:spMkLst>
        </pc:spChg>
        <pc:graphicFrameChg chg="mod">
          <ac:chgData name="VENTER, Wendy" userId="c0669ad9-b3e8-40cc-ac16-4ce7248a352d" providerId="ADAL" clId="{0193D449-42F0-434C-B65A-55AF82ACAB48}" dt="2022-04-25T17:24:26.085" v="701" actId="1076"/>
          <ac:graphicFrameMkLst>
            <pc:docMk/>
            <pc:sldMk cId="2810928408" sldId="2076138196"/>
            <ac:graphicFrameMk id="5" creationId="{F78B522A-D914-7841-B594-40EE9677D2C3}"/>
          </ac:graphicFrameMkLst>
        </pc:graphicFrameChg>
      </pc:sldChg>
      <pc:sldChg chg="addSp delSp modSp mod">
        <pc:chgData name="VENTER, Wendy" userId="c0669ad9-b3e8-40cc-ac16-4ce7248a352d" providerId="ADAL" clId="{0193D449-42F0-434C-B65A-55AF82ACAB48}" dt="2022-04-25T17:26:23.100" v="731" actId="14734"/>
        <pc:sldMkLst>
          <pc:docMk/>
          <pc:sldMk cId="3547811033" sldId="2076138197"/>
        </pc:sldMkLst>
        <pc:spChg chg="del mod">
          <ac:chgData name="VENTER, Wendy" userId="c0669ad9-b3e8-40cc-ac16-4ce7248a352d" providerId="ADAL" clId="{0193D449-42F0-434C-B65A-55AF82ACAB48}" dt="2022-04-25T17:25:00.522" v="711" actId="478"/>
          <ac:spMkLst>
            <pc:docMk/>
            <pc:sldMk cId="3547811033" sldId="2076138197"/>
            <ac:spMk id="2" creationId="{817EC15F-72C7-8A45-89D1-6FC6F323F0BD}"/>
          </ac:spMkLst>
        </pc:spChg>
        <pc:spChg chg="add mod">
          <ac:chgData name="VENTER, Wendy" userId="c0669ad9-b3e8-40cc-ac16-4ce7248a352d" providerId="ADAL" clId="{0193D449-42F0-434C-B65A-55AF82ACAB48}" dt="2022-04-25T17:25:36.314" v="721" actId="20577"/>
          <ac:spMkLst>
            <pc:docMk/>
            <pc:sldMk cId="3547811033" sldId="2076138197"/>
            <ac:spMk id="6" creationId="{64C5AC64-E297-42D5-8241-C8CF6C627EE6}"/>
          </ac:spMkLst>
        </pc:spChg>
        <pc:graphicFrameChg chg="mod modGraphic">
          <ac:chgData name="VENTER, Wendy" userId="c0669ad9-b3e8-40cc-ac16-4ce7248a352d" providerId="ADAL" clId="{0193D449-42F0-434C-B65A-55AF82ACAB48}" dt="2022-04-25T17:26:23.100" v="731" actId="14734"/>
          <ac:graphicFrameMkLst>
            <pc:docMk/>
            <pc:sldMk cId="3547811033" sldId="2076138197"/>
            <ac:graphicFrameMk id="5" creationId="{F78B522A-D914-7841-B594-40EE9677D2C3}"/>
          </ac:graphicFrameMkLst>
        </pc:graphicFrameChg>
      </pc:sldChg>
      <pc:sldChg chg="addSp delSp modSp mod">
        <pc:chgData name="VENTER, Wendy" userId="c0669ad9-b3e8-40cc-ac16-4ce7248a352d" providerId="ADAL" clId="{0193D449-42F0-434C-B65A-55AF82ACAB48}" dt="2022-04-25T17:54:01.687" v="1249" actId="20577"/>
        <pc:sldMkLst>
          <pc:docMk/>
          <pc:sldMk cId="3506992657" sldId="2076138198"/>
        </pc:sldMkLst>
        <pc:spChg chg="del">
          <ac:chgData name="VENTER, Wendy" userId="c0669ad9-b3e8-40cc-ac16-4ce7248a352d" providerId="ADAL" clId="{0193D449-42F0-434C-B65A-55AF82ACAB48}" dt="2022-04-25T17:25:47.876" v="724" actId="478"/>
          <ac:spMkLst>
            <pc:docMk/>
            <pc:sldMk cId="3506992657" sldId="2076138198"/>
            <ac:spMk id="2" creationId="{817EC15F-72C7-8A45-89D1-6FC6F323F0BD}"/>
          </ac:spMkLst>
        </pc:spChg>
        <pc:spChg chg="add del mod">
          <ac:chgData name="VENTER, Wendy" userId="c0669ad9-b3e8-40cc-ac16-4ce7248a352d" providerId="ADAL" clId="{0193D449-42F0-434C-B65A-55AF82ACAB48}" dt="2022-04-25T17:25:52.560" v="725" actId="478"/>
          <ac:spMkLst>
            <pc:docMk/>
            <pc:sldMk cId="3506992657" sldId="2076138198"/>
            <ac:spMk id="6" creationId="{C4C908A5-9902-421D-BE3E-4E8D6251EF43}"/>
          </ac:spMkLst>
        </pc:spChg>
        <pc:spChg chg="add mod">
          <ac:chgData name="VENTER, Wendy" userId="c0669ad9-b3e8-40cc-ac16-4ce7248a352d" providerId="ADAL" clId="{0193D449-42F0-434C-B65A-55AF82ACAB48}" dt="2022-04-25T17:54:01.687" v="1249" actId="20577"/>
          <ac:spMkLst>
            <pc:docMk/>
            <pc:sldMk cId="3506992657" sldId="2076138198"/>
            <ac:spMk id="7" creationId="{8FF0A606-369C-456E-89D0-157C86CAC7A1}"/>
          </ac:spMkLst>
        </pc:spChg>
        <pc:graphicFrameChg chg="mod modGraphic">
          <ac:chgData name="VENTER, Wendy" userId="c0669ad9-b3e8-40cc-ac16-4ce7248a352d" providerId="ADAL" clId="{0193D449-42F0-434C-B65A-55AF82ACAB48}" dt="2022-04-25T17:26:12.154" v="729" actId="1076"/>
          <ac:graphicFrameMkLst>
            <pc:docMk/>
            <pc:sldMk cId="3506992657" sldId="2076138198"/>
            <ac:graphicFrameMk id="5" creationId="{F78B522A-D914-7841-B594-40EE9677D2C3}"/>
          </ac:graphicFrameMkLst>
        </pc:graphicFrameChg>
      </pc:sldChg>
      <pc:sldChg chg="addSp delSp modSp mod">
        <pc:chgData name="VENTER, Wendy" userId="c0669ad9-b3e8-40cc-ac16-4ce7248a352d" providerId="ADAL" clId="{0193D449-42F0-434C-B65A-55AF82ACAB48}" dt="2022-04-25T17:26:57.417" v="737" actId="1076"/>
        <pc:sldMkLst>
          <pc:docMk/>
          <pc:sldMk cId="3369596275" sldId="2076138199"/>
        </pc:sldMkLst>
        <pc:spChg chg="del">
          <ac:chgData name="VENTER, Wendy" userId="c0669ad9-b3e8-40cc-ac16-4ce7248a352d" providerId="ADAL" clId="{0193D449-42F0-434C-B65A-55AF82ACAB48}" dt="2022-04-25T17:26:42.207" v="732" actId="478"/>
          <ac:spMkLst>
            <pc:docMk/>
            <pc:sldMk cId="3369596275" sldId="2076138199"/>
            <ac:spMk id="2" creationId="{817EC15F-72C7-8A45-89D1-6FC6F323F0BD}"/>
          </ac:spMkLst>
        </pc:spChg>
        <pc:spChg chg="add del mod">
          <ac:chgData name="VENTER, Wendy" userId="c0669ad9-b3e8-40cc-ac16-4ce7248a352d" providerId="ADAL" clId="{0193D449-42F0-434C-B65A-55AF82ACAB48}" dt="2022-04-25T17:26:44.454" v="733" actId="478"/>
          <ac:spMkLst>
            <pc:docMk/>
            <pc:sldMk cId="3369596275" sldId="2076138199"/>
            <ac:spMk id="6" creationId="{C20C077D-8F0D-43CF-A07A-78E2C491C2D9}"/>
          </ac:spMkLst>
        </pc:spChg>
        <pc:spChg chg="add mod">
          <ac:chgData name="VENTER, Wendy" userId="c0669ad9-b3e8-40cc-ac16-4ce7248a352d" providerId="ADAL" clId="{0193D449-42F0-434C-B65A-55AF82ACAB48}" dt="2022-04-25T17:26:50.660" v="736" actId="20577"/>
          <ac:spMkLst>
            <pc:docMk/>
            <pc:sldMk cId="3369596275" sldId="2076138199"/>
            <ac:spMk id="7" creationId="{34252291-4BC2-42DE-B06C-229A85648BCF}"/>
          </ac:spMkLst>
        </pc:spChg>
        <pc:graphicFrameChg chg="mod">
          <ac:chgData name="VENTER, Wendy" userId="c0669ad9-b3e8-40cc-ac16-4ce7248a352d" providerId="ADAL" clId="{0193D449-42F0-434C-B65A-55AF82ACAB48}" dt="2022-04-25T17:26:57.417" v="737" actId="1076"/>
          <ac:graphicFrameMkLst>
            <pc:docMk/>
            <pc:sldMk cId="3369596275" sldId="2076138199"/>
            <ac:graphicFrameMk id="5" creationId="{F78B522A-D914-7841-B594-40EE9677D2C3}"/>
          </ac:graphicFrameMkLst>
        </pc:graphicFrameChg>
      </pc:sldChg>
      <pc:sldChg chg="addSp delSp modSp mod">
        <pc:chgData name="VENTER, Wendy" userId="c0669ad9-b3e8-40cc-ac16-4ce7248a352d" providerId="ADAL" clId="{0193D449-42F0-434C-B65A-55AF82ACAB48}" dt="2022-04-25T17:27:32.321" v="768" actId="1076"/>
        <pc:sldMkLst>
          <pc:docMk/>
          <pc:sldMk cId="2944795701" sldId="2076138200"/>
        </pc:sldMkLst>
        <pc:spChg chg="del mod">
          <ac:chgData name="VENTER, Wendy" userId="c0669ad9-b3e8-40cc-ac16-4ce7248a352d" providerId="ADAL" clId="{0193D449-42F0-434C-B65A-55AF82ACAB48}" dt="2022-04-25T17:27:19.382" v="763" actId="478"/>
          <ac:spMkLst>
            <pc:docMk/>
            <pc:sldMk cId="2944795701" sldId="2076138200"/>
            <ac:spMk id="2" creationId="{817EC15F-72C7-8A45-89D1-6FC6F323F0BD}"/>
          </ac:spMkLst>
        </pc:spChg>
        <pc:spChg chg="add del mod">
          <ac:chgData name="VENTER, Wendy" userId="c0669ad9-b3e8-40cc-ac16-4ce7248a352d" providerId="ADAL" clId="{0193D449-42F0-434C-B65A-55AF82ACAB48}" dt="2022-04-25T17:27:21.730" v="764" actId="478"/>
          <ac:spMkLst>
            <pc:docMk/>
            <pc:sldMk cId="2944795701" sldId="2076138200"/>
            <ac:spMk id="6" creationId="{DFF4944F-0EDE-4164-92C3-0BACDCF3FFD1}"/>
          </ac:spMkLst>
        </pc:spChg>
        <pc:spChg chg="add mod">
          <ac:chgData name="VENTER, Wendy" userId="c0669ad9-b3e8-40cc-ac16-4ce7248a352d" providerId="ADAL" clId="{0193D449-42F0-434C-B65A-55AF82ACAB48}" dt="2022-04-25T17:27:27.500" v="767" actId="20577"/>
          <ac:spMkLst>
            <pc:docMk/>
            <pc:sldMk cId="2944795701" sldId="2076138200"/>
            <ac:spMk id="7" creationId="{1D609FB5-9B93-4B4A-A5F3-3EAF6A8D4F2F}"/>
          </ac:spMkLst>
        </pc:spChg>
        <pc:graphicFrameChg chg="mod">
          <ac:chgData name="VENTER, Wendy" userId="c0669ad9-b3e8-40cc-ac16-4ce7248a352d" providerId="ADAL" clId="{0193D449-42F0-434C-B65A-55AF82ACAB48}" dt="2022-04-25T17:27:32.321" v="768" actId="1076"/>
          <ac:graphicFrameMkLst>
            <pc:docMk/>
            <pc:sldMk cId="2944795701" sldId="2076138200"/>
            <ac:graphicFrameMk id="5" creationId="{F78B522A-D914-7841-B594-40EE9677D2C3}"/>
          </ac:graphicFrameMkLst>
        </pc:graphicFrameChg>
      </pc:sldChg>
      <pc:sldChg chg="addSp delSp modSp mod">
        <pc:chgData name="VENTER, Wendy" userId="c0669ad9-b3e8-40cc-ac16-4ce7248a352d" providerId="ADAL" clId="{0193D449-42F0-434C-B65A-55AF82ACAB48}" dt="2022-04-25T17:22:00.697" v="678" actId="113"/>
        <pc:sldMkLst>
          <pc:docMk/>
          <pc:sldMk cId="3148229291" sldId="2076138201"/>
        </pc:sldMkLst>
        <pc:spChg chg="add del mod">
          <ac:chgData name="VENTER, Wendy" userId="c0669ad9-b3e8-40cc-ac16-4ce7248a352d" providerId="ADAL" clId="{0193D449-42F0-434C-B65A-55AF82ACAB48}" dt="2022-04-25T17:20:10.524" v="662" actId="478"/>
          <ac:spMkLst>
            <pc:docMk/>
            <pc:sldMk cId="3148229291" sldId="2076138201"/>
            <ac:spMk id="3" creationId="{9A20A4C2-6ADB-477E-991A-C594D1DEAEC6}"/>
          </ac:spMkLst>
        </pc:spChg>
        <pc:spChg chg="del">
          <ac:chgData name="VENTER, Wendy" userId="c0669ad9-b3e8-40cc-ac16-4ce7248a352d" providerId="ADAL" clId="{0193D449-42F0-434C-B65A-55AF82ACAB48}" dt="2022-04-25T17:20:08.273" v="661" actId="478"/>
          <ac:spMkLst>
            <pc:docMk/>
            <pc:sldMk cId="3148229291" sldId="2076138201"/>
            <ac:spMk id="5" creationId="{23A43E3A-EACB-194E-A6AD-BA165C261D4D}"/>
          </ac:spMkLst>
        </pc:spChg>
        <pc:spChg chg="mod">
          <ac:chgData name="VENTER, Wendy" userId="c0669ad9-b3e8-40cc-ac16-4ce7248a352d" providerId="ADAL" clId="{0193D449-42F0-434C-B65A-55AF82ACAB48}" dt="2022-04-25T17:22:00.697" v="678" actId="113"/>
          <ac:spMkLst>
            <pc:docMk/>
            <pc:sldMk cId="3148229291" sldId="2076138201"/>
            <ac:spMk id="6" creationId="{20808277-0FA2-3341-A898-22F4A808A20E}"/>
          </ac:spMkLst>
        </pc:spChg>
        <pc:spChg chg="add mod">
          <ac:chgData name="VENTER, Wendy" userId="c0669ad9-b3e8-40cc-ac16-4ce7248a352d" providerId="ADAL" clId="{0193D449-42F0-434C-B65A-55AF82ACAB48}" dt="2022-04-25T17:20:23.559" v="667" actId="20577"/>
          <ac:spMkLst>
            <pc:docMk/>
            <pc:sldMk cId="3148229291" sldId="2076138201"/>
            <ac:spMk id="7" creationId="{A5BBB2E7-B2E1-4EB6-80B8-C031F563308A}"/>
          </ac:spMkLst>
        </pc:spChg>
      </pc:sldChg>
      <pc:sldChg chg="addSp delSp modSp mod">
        <pc:chgData name="VENTER, Wendy" userId="c0669ad9-b3e8-40cc-ac16-4ce7248a352d" providerId="ADAL" clId="{0193D449-42F0-434C-B65A-55AF82ACAB48}" dt="2022-04-25T17:26:16.225" v="730" actId="14734"/>
        <pc:sldMkLst>
          <pc:docMk/>
          <pc:sldMk cId="3092747486" sldId="2076138202"/>
        </pc:sldMkLst>
        <pc:spChg chg="del">
          <ac:chgData name="VENTER, Wendy" userId="c0669ad9-b3e8-40cc-ac16-4ce7248a352d" providerId="ADAL" clId="{0193D449-42F0-434C-B65A-55AF82ACAB48}" dt="2022-04-25T17:25:14.802" v="715" actId="478"/>
          <ac:spMkLst>
            <pc:docMk/>
            <pc:sldMk cId="3092747486" sldId="2076138202"/>
            <ac:spMk id="2" creationId="{817EC15F-72C7-8A45-89D1-6FC6F323F0BD}"/>
          </ac:spMkLst>
        </pc:spChg>
        <pc:spChg chg="add del mod">
          <ac:chgData name="VENTER, Wendy" userId="c0669ad9-b3e8-40cc-ac16-4ce7248a352d" providerId="ADAL" clId="{0193D449-42F0-434C-B65A-55AF82ACAB48}" dt="2022-04-25T17:25:16.708" v="716" actId="478"/>
          <ac:spMkLst>
            <pc:docMk/>
            <pc:sldMk cId="3092747486" sldId="2076138202"/>
            <ac:spMk id="6" creationId="{BC315DC6-F12D-477F-80C5-25A94FE54287}"/>
          </ac:spMkLst>
        </pc:spChg>
        <pc:spChg chg="add mod">
          <ac:chgData name="VENTER, Wendy" userId="c0669ad9-b3e8-40cc-ac16-4ce7248a352d" providerId="ADAL" clId="{0193D449-42F0-434C-B65A-55AF82ACAB48}" dt="2022-04-25T17:25:41.121" v="723" actId="20577"/>
          <ac:spMkLst>
            <pc:docMk/>
            <pc:sldMk cId="3092747486" sldId="2076138202"/>
            <ac:spMk id="7" creationId="{43FEE630-433B-4D4B-AE4A-3B24EA11D765}"/>
          </ac:spMkLst>
        </pc:spChg>
        <pc:graphicFrameChg chg="mod modGraphic">
          <ac:chgData name="VENTER, Wendy" userId="c0669ad9-b3e8-40cc-ac16-4ce7248a352d" providerId="ADAL" clId="{0193D449-42F0-434C-B65A-55AF82ACAB48}" dt="2022-04-25T17:26:16.225" v="730" actId="14734"/>
          <ac:graphicFrameMkLst>
            <pc:docMk/>
            <pc:sldMk cId="3092747486" sldId="2076138202"/>
            <ac:graphicFrameMk id="5" creationId="{F78B522A-D914-7841-B594-40EE9677D2C3}"/>
          </ac:graphicFrameMkLst>
        </pc:graphicFrameChg>
      </pc:sldChg>
      <pc:sldChg chg="addSp delSp modSp mod">
        <pc:chgData name="VENTER, Wendy" userId="c0669ad9-b3e8-40cc-ac16-4ce7248a352d" providerId="ADAL" clId="{0193D449-42F0-434C-B65A-55AF82ACAB48}" dt="2022-04-25T17:27:11.115" v="742" actId="20577"/>
        <pc:sldMkLst>
          <pc:docMk/>
          <pc:sldMk cId="1420242664" sldId="2076138203"/>
        </pc:sldMkLst>
        <pc:spChg chg="del">
          <ac:chgData name="VENTER, Wendy" userId="c0669ad9-b3e8-40cc-ac16-4ce7248a352d" providerId="ADAL" clId="{0193D449-42F0-434C-B65A-55AF82ACAB48}" dt="2022-04-25T17:27:03.161" v="738" actId="478"/>
          <ac:spMkLst>
            <pc:docMk/>
            <pc:sldMk cId="1420242664" sldId="2076138203"/>
            <ac:spMk id="2" creationId="{817EC15F-72C7-8A45-89D1-6FC6F323F0BD}"/>
          </ac:spMkLst>
        </pc:spChg>
        <pc:spChg chg="add del mod">
          <ac:chgData name="VENTER, Wendy" userId="c0669ad9-b3e8-40cc-ac16-4ce7248a352d" providerId="ADAL" clId="{0193D449-42F0-434C-B65A-55AF82ACAB48}" dt="2022-04-25T17:27:05.262" v="739" actId="478"/>
          <ac:spMkLst>
            <pc:docMk/>
            <pc:sldMk cId="1420242664" sldId="2076138203"/>
            <ac:spMk id="6" creationId="{0B0BF212-7ED2-468E-9286-20E5B2AA7C89}"/>
          </ac:spMkLst>
        </pc:spChg>
        <pc:spChg chg="add mod">
          <ac:chgData name="VENTER, Wendy" userId="c0669ad9-b3e8-40cc-ac16-4ce7248a352d" providerId="ADAL" clId="{0193D449-42F0-434C-B65A-55AF82ACAB48}" dt="2022-04-25T17:27:11.115" v="742" actId="20577"/>
          <ac:spMkLst>
            <pc:docMk/>
            <pc:sldMk cId="1420242664" sldId="2076138203"/>
            <ac:spMk id="7" creationId="{1D0EAFC3-7EFF-45AC-BD25-6A0085CF25FF}"/>
          </ac:spMkLst>
        </pc:spChg>
      </pc:sldChg>
      <pc:sldChg chg="modSp mod">
        <pc:chgData name="VENTER, Wendy" userId="c0669ad9-b3e8-40cc-ac16-4ce7248a352d" providerId="ADAL" clId="{0193D449-42F0-434C-B65A-55AF82ACAB48}" dt="2022-04-25T17:24:10.705" v="698" actId="2711"/>
        <pc:sldMkLst>
          <pc:docMk/>
          <pc:sldMk cId="1703301780" sldId="2076138204"/>
        </pc:sldMkLst>
        <pc:spChg chg="mod">
          <ac:chgData name="VENTER, Wendy" userId="c0669ad9-b3e8-40cc-ac16-4ce7248a352d" providerId="ADAL" clId="{0193D449-42F0-434C-B65A-55AF82ACAB48}" dt="2022-04-25T17:24:10.705" v="698" actId="2711"/>
          <ac:spMkLst>
            <pc:docMk/>
            <pc:sldMk cId="1703301780" sldId="2076138204"/>
            <ac:spMk id="2" creationId="{E462049F-FB79-A448-B04E-6726FDE57172}"/>
          </ac:spMkLst>
        </pc:spChg>
      </pc:sldChg>
      <pc:sldChg chg="modSp mod">
        <pc:chgData name="VENTER, Wendy" userId="c0669ad9-b3e8-40cc-ac16-4ce7248a352d" providerId="ADAL" clId="{0193D449-42F0-434C-B65A-55AF82ACAB48}" dt="2022-04-25T18:00:34.868" v="1390" actId="6549"/>
        <pc:sldMkLst>
          <pc:docMk/>
          <pc:sldMk cId="2194930260" sldId="2076138205"/>
        </pc:sldMkLst>
        <pc:spChg chg="mod">
          <ac:chgData name="VENTER, Wendy" userId="c0669ad9-b3e8-40cc-ac16-4ce7248a352d" providerId="ADAL" clId="{0193D449-42F0-434C-B65A-55AF82ACAB48}" dt="2022-04-25T18:00:34.868" v="1390" actId="6549"/>
          <ac:spMkLst>
            <pc:docMk/>
            <pc:sldMk cId="2194930260" sldId="2076138205"/>
            <ac:spMk id="2" creationId="{843322E3-66CE-B64B-B7BA-8B3342A34555}"/>
          </ac:spMkLst>
        </pc:spChg>
      </pc:sldChg>
      <pc:sldChg chg="modSp mod">
        <pc:chgData name="VENTER, Wendy" userId="c0669ad9-b3e8-40cc-ac16-4ce7248a352d" providerId="ADAL" clId="{0193D449-42F0-434C-B65A-55AF82ACAB48}" dt="2022-04-25T17:29:11.552" v="786" actId="14100"/>
        <pc:sldMkLst>
          <pc:docMk/>
          <pc:sldMk cId="2491836063" sldId="2076138206"/>
        </pc:sldMkLst>
        <pc:spChg chg="mod">
          <ac:chgData name="VENTER, Wendy" userId="c0669ad9-b3e8-40cc-ac16-4ce7248a352d" providerId="ADAL" clId="{0193D449-42F0-434C-B65A-55AF82ACAB48}" dt="2022-04-25T17:29:02.162" v="785" actId="14100"/>
          <ac:spMkLst>
            <pc:docMk/>
            <pc:sldMk cId="2491836063" sldId="2076138206"/>
            <ac:spMk id="2" creationId="{E92E3BE6-FB3A-304C-9FBB-61C67FC4C499}"/>
          </ac:spMkLst>
        </pc:spChg>
        <pc:spChg chg="mod">
          <ac:chgData name="VENTER, Wendy" userId="c0669ad9-b3e8-40cc-ac16-4ce7248a352d" providerId="ADAL" clId="{0193D449-42F0-434C-B65A-55AF82ACAB48}" dt="2022-04-25T17:29:11.552" v="786" actId="14100"/>
          <ac:spMkLst>
            <pc:docMk/>
            <pc:sldMk cId="2491836063" sldId="2076138206"/>
            <ac:spMk id="3" creationId="{97C669CA-F3C9-7246-8179-86F99C685A05}"/>
          </ac:spMkLst>
        </pc:spChg>
      </pc:sldChg>
      <pc:sldChg chg="modSp mod">
        <pc:chgData name="VENTER, Wendy" userId="c0669ad9-b3e8-40cc-ac16-4ce7248a352d" providerId="ADAL" clId="{0193D449-42F0-434C-B65A-55AF82ACAB48}" dt="2022-04-25T17:53:07.861" v="1210" actId="2711"/>
        <pc:sldMkLst>
          <pc:docMk/>
          <pc:sldMk cId="2566660281" sldId="2076138208"/>
        </pc:sldMkLst>
        <pc:spChg chg="mod">
          <ac:chgData name="VENTER, Wendy" userId="c0669ad9-b3e8-40cc-ac16-4ce7248a352d" providerId="ADAL" clId="{0193D449-42F0-434C-B65A-55AF82ACAB48}" dt="2022-04-25T17:34:31.762" v="881" actId="20577"/>
          <ac:spMkLst>
            <pc:docMk/>
            <pc:sldMk cId="2566660281" sldId="2076138208"/>
            <ac:spMk id="2" creationId="{0796A394-069A-AE42-B83E-DB9AF279C0EF}"/>
          </ac:spMkLst>
        </pc:spChg>
        <pc:spChg chg="mod">
          <ac:chgData name="VENTER, Wendy" userId="c0669ad9-b3e8-40cc-ac16-4ce7248a352d" providerId="ADAL" clId="{0193D449-42F0-434C-B65A-55AF82ACAB48}" dt="2022-04-25T17:53:07.861" v="1210" actId="2711"/>
          <ac:spMkLst>
            <pc:docMk/>
            <pc:sldMk cId="2566660281" sldId="2076138208"/>
            <ac:spMk id="3" creationId="{9176D2C2-B620-9042-B409-CC83AB7F595D}"/>
          </ac:spMkLst>
        </pc:spChg>
      </pc:sldChg>
      <pc:sldChg chg="modSp mod">
        <pc:chgData name="VENTER, Wendy" userId="c0669ad9-b3e8-40cc-ac16-4ce7248a352d" providerId="ADAL" clId="{0193D449-42F0-434C-B65A-55AF82ACAB48}" dt="2022-04-25T17:52:49.917" v="1209" actId="948"/>
        <pc:sldMkLst>
          <pc:docMk/>
          <pc:sldMk cId="3007399182" sldId="2076138210"/>
        </pc:sldMkLst>
        <pc:spChg chg="mod">
          <ac:chgData name="VENTER, Wendy" userId="c0669ad9-b3e8-40cc-ac16-4ce7248a352d" providerId="ADAL" clId="{0193D449-42F0-434C-B65A-55AF82ACAB48}" dt="2022-04-25T17:34:43.814" v="884" actId="20577"/>
          <ac:spMkLst>
            <pc:docMk/>
            <pc:sldMk cId="3007399182" sldId="2076138210"/>
            <ac:spMk id="2" creationId="{FF8614F5-BAE1-7940-9FED-9A456279EAD1}"/>
          </ac:spMkLst>
        </pc:spChg>
        <pc:spChg chg="mod">
          <ac:chgData name="VENTER, Wendy" userId="c0669ad9-b3e8-40cc-ac16-4ce7248a352d" providerId="ADAL" clId="{0193D449-42F0-434C-B65A-55AF82ACAB48}" dt="2022-04-25T17:52:49.917" v="1209" actId="948"/>
          <ac:spMkLst>
            <pc:docMk/>
            <pc:sldMk cId="3007399182" sldId="2076138210"/>
            <ac:spMk id="3" creationId="{4CFE0D16-02E9-CA44-8C41-22E6E39B3EA9}"/>
          </ac:spMkLst>
        </pc:spChg>
      </pc:sldChg>
      <pc:sldChg chg="addSp delSp modSp mod">
        <pc:chgData name="VENTER, Wendy" userId="c0669ad9-b3e8-40cc-ac16-4ce7248a352d" providerId="ADAL" clId="{0193D449-42F0-434C-B65A-55AF82ACAB48}" dt="2022-04-25T17:53:22.167" v="1211" actId="6549"/>
        <pc:sldMkLst>
          <pc:docMk/>
          <pc:sldMk cId="2680656677" sldId="2076138214"/>
        </pc:sldMkLst>
        <pc:spChg chg="del">
          <ac:chgData name="VENTER, Wendy" userId="c0669ad9-b3e8-40cc-ac16-4ce7248a352d" providerId="ADAL" clId="{0193D449-42F0-434C-B65A-55AF82ACAB48}" dt="2022-04-25T17:29:15.397" v="787" actId="478"/>
          <ac:spMkLst>
            <pc:docMk/>
            <pc:sldMk cId="2680656677" sldId="2076138214"/>
            <ac:spMk id="2" creationId="{E92E3BE6-FB3A-304C-9FBB-61C67FC4C499}"/>
          </ac:spMkLst>
        </pc:spChg>
        <pc:spChg chg="mod">
          <ac:chgData name="VENTER, Wendy" userId="c0669ad9-b3e8-40cc-ac16-4ce7248a352d" providerId="ADAL" clId="{0193D449-42F0-434C-B65A-55AF82ACAB48}" dt="2022-04-25T17:30:24.762" v="802" actId="5793"/>
          <ac:spMkLst>
            <pc:docMk/>
            <pc:sldMk cId="2680656677" sldId="2076138214"/>
            <ac:spMk id="3" creationId="{97C669CA-F3C9-7246-8179-86F99C685A05}"/>
          </ac:spMkLst>
        </pc:spChg>
        <pc:spChg chg="add del mod">
          <ac:chgData name="VENTER, Wendy" userId="c0669ad9-b3e8-40cc-ac16-4ce7248a352d" providerId="ADAL" clId="{0193D449-42F0-434C-B65A-55AF82ACAB48}" dt="2022-04-25T17:29:20.622" v="788" actId="478"/>
          <ac:spMkLst>
            <pc:docMk/>
            <pc:sldMk cId="2680656677" sldId="2076138214"/>
            <ac:spMk id="6" creationId="{358D2D01-ED06-4F9C-AEBA-A914E8DB35BB}"/>
          </ac:spMkLst>
        </pc:spChg>
        <pc:spChg chg="add mod">
          <ac:chgData name="VENTER, Wendy" userId="c0669ad9-b3e8-40cc-ac16-4ce7248a352d" providerId="ADAL" clId="{0193D449-42F0-434C-B65A-55AF82ACAB48}" dt="2022-04-25T17:53:22.167" v="1211" actId="6549"/>
          <ac:spMkLst>
            <pc:docMk/>
            <pc:sldMk cId="2680656677" sldId="2076138214"/>
            <ac:spMk id="7" creationId="{19AB40FC-3119-4649-9251-128C9C5317B3}"/>
          </ac:spMkLst>
        </pc:spChg>
      </pc:sldChg>
      <pc:sldChg chg="addSp delSp modSp mod">
        <pc:chgData name="VENTER, Wendy" userId="c0669ad9-b3e8-40cc-ac16-4ce7248a352d" providerId="ADAL" clId="{0193D449-42F0-434C-B65A-55AF82ACAB48}" dt="2022-04-25T17:49:36.745" v="1152" actId="108"/>
        <pc:sldMkLst>
          <pc:docMk/>
          <pc:sldMk cId="522549834" sldId="2076138215"/>
        </pc:sldMkLst>
        <pc:spChg chg="del">
          <ac:chgData name="VENTER, Wendy" userId="c0669ad9-b3e8-40cc-ac16-4ce7248a352d" providerId="ADAL" clId="{0193D449-42F0-434C-B65A-55AF82ACAB48}" dt="2022-04-25T17:42:27.796" v="1024" actId="478"/>
          <ac:spMkLst>
            <pc:docMk/>
            <pc:sldMk cId="522549834" sldId="2076138215"/>
            <ac:spMk id="2" creationId="{FF8614F5-BAE1-7940-9FED-9A456279EAD1}"/>
          </ac:spMkLst>
        </pc:spChg>
        <pc:spChg chg="mod">
          <ac:chgData name="VENTER, Wendy" userId="c0669ad9-b3e8-40cc-ac16-4ce7248a352d" providerId="ADAL" clId="{0193D449-42F0-434C-B65A-55AF82ACAB48}" dt="2022-04-25T17:49:36.745" v="1152" actId="108"/>
          <ac:spMkLst>
            <pc:docMk/>
            <pc:sldMk cId="522549834" sldId="2076138215"/>
            <ac:spMk id="3" creationId="{4CFE0D16-02E9-CA44-8C41-22E6E39B3EA9}"/>
          </ac:spMkLst>
        </pc:spChg>
        <pc:spChg chg="add del mod">
          <ac:chgData name="VENTER, Wendy" userId="c0669ad9-b3e8-40cc-ac16-4ce7248a352d" providerId="ADAL" clId="{0193D449-42F0-434C-B65A-55AF82ACAB48}" dt="2022-04-25T17:42:31.451" v="1025" actId="478"/>
          <ac:spMkLst>
            <pc:docMk/>
            <pc:sldMk cId="522549834" sldId="2076138215"/>
            <ac:spMk id="6" creationId="{F07189F1-3E5A-4FA8-825B-89FAC58AAFA2}"/>
          </ac:spMkLst>
        </pc:spChg>
        <pc:spChg chg="add mod">
          <ac:chgData name="VENTER, Wendy" userId="c0669ad9-b3e8-40cc-ac16-4ce7248a352d" providerId="ADAL" clId="{0193D449-42F0-434C-B65A-55AF82ACAB48}" dt="2022-04-25T17:46:51.192" v="1096" actId="20577"/>
          <ac:spMkLst>
            <pc:docMk/>
            <pc:sldMk cId="522549834" sldId="2076138215"/>
            <ac:spMk id="7" creationId="{AB9FEB6B-877B-470D-8C1F-D8C4C697115A}"/>
          </ac:spMkLst>
        </pc:spChg>
      </pc:sldChg>
      <pc:sldChg chg="modSp mod">
        <pc:chgData name="VENTER, Wendy" userId="c0669ad9-b3e8-40cc-ac16-4ce7248a352d" providerId="ADAL" clId="{0193D449-42F0-434C-B65A-55AF82ACAB48}" dt="2022-04-25T17:16:05.787" v="626" actId="113"/>
        <pc:sldMkLst>
          <pc:docMk/>
          <pc:sldMk cId="3312758582" sldId="2076138216"/>
        </pc:sldMkLst>
        <pc:spChg chg="mod">
          <ac:chgData name="VENTER, Wendy" userId="c0669ad9-b3e8-40cc-ac16-4ce7248a352d" providerId="ADAL" clId="{0193D449-42F0-434C-B65A-55AF82ACAB48}" dt="2022-04-25T17:16:05.787" v="626" actId="113"/>
          <ac:spMkLst>
            <pc:docMk/>
            <pc:sldMk cId="3312758582" sldId="2076138216"/>
            <ac:spMk id="4" creationId="{56950995-B63E-BA4C-9660-7212AF87EF12}"/>
          </ac:spMkLst>
        </pc:spChg>
        <pc:spChg chg="mod">
          <ac:chgData name="VENTER, Wendy" userId="c0669ad9-b3e8-40cc-ac16-4ce7248a352d" providerId="ADAL" clId="{0193D449-42F0-434C-B65A-55AF82ACAB48}" dt="2022-04-25T17:15:41.222" v="623" actId="255"/>
          <ac:spMkLst>
            <pc:docMk/>
            <pc:sldMk cId="3312758582" sldId="2076138216"/>
            <ac:spMk id="5" creationId="{3DF11D3A-5FBB-344B-BBD0-19FE5149B946}"/>
          </ac:spMkLst>
        </pc:spChg>
      </pc:sldChg>
      <pc:sldChg chg="addSp delSp modSp mod">
        <pc:chgData name="VENTER, Wendy" userId="c0669ad9-b3e8-40cc-ac16-4ce7248a352d" providerId="ADAL" clId="{0193D449-42F0-434C-B65A-55AF82ACAB48}" dt="2022-04-25T17:51:40.063" v="1199" actId="948"/>
        <pc:sldMkLst>
          <pc:docMk/>
          <pc:sldMk cId="3669716048" sldId="2076138218"/>
        </pc:sldMkLst>
        <pc:spChg chg="del">
          <ac:chgData name="VENTER, Wendy" userId="c0669ad9-b3e8-40cc-ac16-4ce7248a352d" providerId="ADAL" clId="{0193D449-42F0-434C-B65A-55AF82ACAB48}" dt="2022-04-25T17:42:20.682" v="1022" actId="478"/>
          <ac:spMkLst>
            <pc:docMk/>
            <pc:sldMk cId="3669716048" sldId="2076138218"/>
            <ac:spMk id="2" creationId="{FF8614F5-BAE1-7940-9FED-9A456279EAD1}"/>
          </ac:spMkLst>
        </pc:spChg>
        <pc:spChg chg="mod">
          <ac:chgData name="VENTER, Wendy" userId="c0669ad9-b3e8-40cc-ac16-4ce7248a352d" providerId="ADAL" clId="{0193D449-42F0-434C-B65A-55AF82ACAB48}" dt="2022-04-25T17:51:40.063" v="1199" actId="948"/>
          <ac:spMkLst>
            <pc:docMk/>
            <pc:sldMk cId="3669716048" sldId="2076138218"/>
            <ac:spMk id="3" creationId="{4CFE0D16-02E9-CA44-8C41-22E6E39B3EA9}"/>
          </ac:spMkLst>
        </pc:spChg>
        <pc:spChg chg="add del mod">
          <ac:chgData name="VENTER, Wendy" userId="c0669ad9-b3e8-40cc-ac16-4ce7248a352d" providerId="ADAL" clId="{0193D449-42F0-434C-B65A-55AF82ACAB48}" dt="2022-04-25T17:42:23.648" v="1023" actId="478"/>
          <ac:spMkLst>
            <pc:docMk/>
            <pc:sldMk cId="3669716048" sldId="2076138218"/>
            <ac:spMk id="6" creationId="{AE5394E8-40B7-4D71-A5D0-2EAA32E47D8F}"/>
          </ac:spMkLst>
        </pc:spChg>
        <pc:spChg chg="add mod">
          <ac:chgData name="VENTER, Wendy" userId="c0669ad9-b3e8-40cc-ac16-4ce7248a352d" providerId="ADAL" clId="{0193D449-42F0-434C-B65A-55AF82ACAB48}" dt="2022-04-25T17:49:22.913" v="1151" actId="20577"/>
          <ac:spMkLst>
            <pc:docMk/>
            <pc:sldMk cId="3669716048" sldId="2076138218"/>
            <ac:spMk id="7" creationId="{0BEAE22D-3E56-4E69-8B1F-B9F7234FD4A3}"/>
          </ac:spMkLst>
        </pc:spChg>
      </pc:sldChg>
      <pc:sldChg chg="addSp delSp modSp mod">
        <pc:chgData name="VENTER, Wendy" userId="c0669ad9-b3e8-40cc-ac16-4ce7248a352d" providerId="ADAL" clId="{0193D449-42F0-434C-B65A-55AF82ACAB48}" dt="2022-04-25T17:52:10.442" v="1205" actId="255"/>
        <pc:sldMkLst>
          <pc:docMk/>
          <pc:sldMk cId="1318352100" sldId="2076138219"/>
        </pc:sldMkLst>
        <pc:spChg chg="del">
          <ac:chgData name="VENTER, Wendy" userId="c0669ad9-b3e8-40cc-ac16-4ce7248a352d" providerId="ADAL" clId="{0193D449-42F0-434C-B65A-55AF82ACAB48}" dt="2022-04-25T17:42:35.715" v="1026" actId="478"/>
          <ac:spMkLst>
            <pc:docMk/>
            <pc:sldMk cId="1318352100" sldId="2076138219"/>
            <ac:spMk id="2" creationId="{3209FEFA-D8A6-9949-87E9-C5C8C0FBC29E}"/>
          </ac:spMkLst>
        </pc:spChg>
        <pc:spChg chg="mod">
          <ac:chgData name="VENTER, Wendy" userId="c0669ad9-b3e8-40cc-ac16-4ce7248a352d" providerId="ADAL" clId="{0193D449-42F0-434C-B65A-55AF82ACAB48}" dt="2022-04-25T17:52:10.442" v="1205" actId="255"/>
          <ac:spMkLst>
            <pc:docMk/>
            <pc:sldMk cId="1318352100" sldId="2076138219"/>
            <ac:spMk id="3" creationId="{4C2A427F-ABA0-C74F-B0D5-6B3DF5F60A11}"/>
          </ac:spMkLst>
        </pc:spChg>
        <pc:spChg chg="add del mod">
          <ac:chgData name="VENTER, Wendy" userId="c0669ad9-b3e8-40cc-ac16-4ce7248a352d" providerId="ADAL" clId="{0193D449-42F0-434C-B65A-55AF82ACAB48}" dt="2022-04-25T17:42:38.139" v="1027" actId="478"/>
          <ac:spMkLst>
            <pc:docMk/>
            <pc:sldMk cId="1318352100" sldId="2076138219"/>
            <ac:spMk id="6" creationId="{ACE7DB64-73D1-425C-BBF4-ED552CB6EBA5}"/>
          </ac:spMkLst>
        </pc:spChg>
        <pc:spChg chg="add mod">
          <ac:chgData name="VENTER, Wendy" userId="c0669ad9-b3e8-40cc-ac16-4ce7248a352d" providerId="ADAL" clId="{0193D449-42F0-434C-B65A-55AF82ACAB48}" dt="2022-04-25T17:51:52.258" v="1200" actId="21"/>
          <ac:spMkLst>
            <pc:docMk/>
            <pc:sldMk cId="1318352100" sldId="2076138219"/>
            <ac:spMk id="7" creationId="{14894851-988C-4CDE-B7E6-4B9835D9ECCF}"/>
          </ac:spMkLst>
        </pc:spChg>
      </pc:sldChg>
      <pc:sldChg chg="addSp delSp modSp mod modNotesTx">
        <pc:chgData name="VENTER, Wendy" userId="c0669ad9-b3e8-40cc-ac16-4ce7248a352d" providerId="ADAL" clId="{0193D449-42F0-434C-B65A-55AF82ACAB48}" dt="2022-04-25T17:52:21.379" v="1206" actId="14100"/>
        <pc:sldMkLst>
          <pc:docMk/>
          <pc:sldMk cId="1127295598" sldId="2076138220"/>
        </pc:sldMkLst>
        <pc:spChg chg="del mod">
          <ac:chgData name="VENTER, Wendy" userId="c0669ad9-b3e8-40cc-ac16-4ce7248a352d" providerId="ADAL" clId="{0193D449-42F0-434C-B65A-55AF82ACAB48}" dt="2022-04-25T17:37:23.124" v="924" actId="478"/>
          <ac:spMkLst>
            <pc:docMk/>
            <pc:sldMk cId="1127295598" sldId="2076138220"/>
            <ac:spMk id="2" creationId="{3209FEFA-D8A6-9949-87E9-C5C8C0FBC29E}"/>
          </ac:spMkLst>
        </pc:spChg>
        <pc:spChg chg="mod">
          <ac:chgData name="VENTER, Wendy" userId="c0669ad9-b3e8-40cc-ac16-4ce7248a352d" providerId="ADAL" clId="{0193D449-42F0-434C-B65A-55AF82ACAB48}" dt="2022-04-25T17:52:21.379" v="1206" actId="14100"/>
          <ac:spMkLst>
            <pc:docMk/>
            <pc:sldMk cId="1127295598" sldId="2076138220"/>
            <ac:spMk id="3" creationId="{4C2A427F-ABA0-C74F-B0D5-6B3DF5F60A11}"/>
          </ac:spMkLst>
        </pc:spChg>
        <pc:spChg chg="add del mod">
          <ac:chgData name="VENTER, Wendy" userId="c0669ad9-b3e8-40cc-ac16-4ce7248a352d" providerId="ADAL" clId="{0193D449-42F0-434C-B65A-55AF82ACAB48}" dt="2022-04-25T17:37:25.677" v="925" actId="478"/>
          <ac:spMkLst>
            <pc:docMk/>
            <pc:sldMk cId="1127295598" sldId="2076138220"/>
            <ac:spMk id="6" creationId="{D08F9E95-C681-4633-B0ED-A9A0ADC47380}"/>
          </ac:spMkLst>
        </pc:spChg>
        <pc:spChg chg="add mod">
          <ac:chgData name="VENTER, Wendy" userId="c0669ad9-b3e8-40cc-ac16-4ce7248a352d" providerId="ADAL" clId="{0193D449-42F0-434C-B65A-55AF82ACAB48}" dt="2022-04-25T17:37:43.230" v="932" actId="20577"/>
          <ac:spMkLst>
            <pc:docMk/>
            <pc:sldMk cId="1127295598" sldId="2076138220"/>
            <ac:spMk id="7" creationId="{9A12BF72-C317-4AC5-AC3E-870FA7A30B1E}"/>
          </ac:spMkLst>
        </pc:spChg>
      </pc:sldChg>
      <pc:sldChg chg="addSp delSp modSp mod">
        <pc:chgData name="VENTER, Wendy" userId="c0669ad9-b3e8-40cc-ac16-4ce7248a352d" providerId="ADAL" clId="{0193D449-42F0-434C-B65A-55AF82ACAB48}" dt="2022-04-25T17:18:36.489" v="648" actId="1076"/>
        <pc:sldMkLst>
          <pc:docMk/>
          <pc:sldMk cId="2884033753" sldId="2076138221"/>
        </pc:sldMkLst>
        <pc:spChg chg="add del mod">
          <ac:chgData name="VENTER, Wendy" userId="c0669ad9-b3e8-40cc-ac16-4ce7248a352d" providerId="ADAL" clId="{0193D449-42F0-434C-B65A-55AF82ACAB48}" dt="2022-04-25T17:18:17.396" v="644" actId="478"/>
          <ac:spMkLst>
            <pc:docMk/>
            <pc:sldMk cId="2884033753" sldId="2076138221"/>
            <ac:spMk id="3" creationId="{AC500448-DECC-43A9-929A-FDAAE7E2C1DF}"/>
          </ac:spMkLst>
        </pc:spChg>
        <pc:spChg chg="del">
          <ac:chgData name="VENTER, Wendy" userId="c0669ad9-b3e8-40cc-ac16-4ce7248a352d" providerId="ADAL" clId="{0193D449-42F0-434C-B65A-55AF82ACAB48}" dt="2022-04-25T17:18:14.438" v="643" actId="478"/>
          <ac:spMkLst>
            <pc:docMk/>
            <pc:sldMk cId="2884033753" sldId="2076138221"/>
            <ac:spMk id="5" creationId="{0FB91080-3969-3C40-854E-BA89DBB7D989}"/>
          </ac:spMkLst>
        </pc:spChg>
        <pc:spChg chg="add mod">
          <ac:chgData name="VENTER, Wendy" userId="c0669ad9-b3e8-40cc-ac16-4ce7248a352d" providerId="ADAL" clId="{0193D449-42F0-434C-B65A-55AF82ACAB48}" dt="2022-04-25T17:18:29.676" v="647" actId="1076"/>
          <ac:spMkLst>
            <pc:docMk/>
            <pc:sldMk cId="2884033753" sldId="2076138221"/>
            <ac:spMk id="7" creationId="{22CD3090-3EE6-4E59-8424-7C1502AFD6EA}"/>
          </ac:spMkLst>
        </pc:spChg>
        <pc:graphicFrameChg chg="mod">
          <ac:chgData name="VENTER, Wendy" userId="c0669ad9-b3e8-40cc-ac16-4ce7248a352d" providerId="ADAL" clId="{0193D449-42F0-434C-B65A-55AF82ACAB48}" dt="2022-04-25T17:18:36.489" v="648" actId="1076"/>
          <ac:graphicFrameMkLst>
            <pc:docMk/>
            <pc:sldMk cId="2884033753" sldId="2076138221"/>
            <ac:graphicFrameMk id="6" creationId="{2D133831-1064-A244-9CDC-7F466A9208E5}"/>
          </ac:graphicFrameMkLst>
        </pc:graphicFrameChg>
      </pc:sldChg>
      <pc:sldChg chg="modSp mod">
        <pc:chgData name="VENTER, Wendy" userId="c0669ad9-b3e8-40cc-ac16-4ce7248a352d" providerId="ADAL" clId="{0193D449-42F0-434C-B65A-55AF82ACAB48}" dt="2022-04-25T17:54:26.075" v="1253" actId="20577"/>
        <pc:sldMkLst>
          <pc:docMk/>
          <pc:sldMk cId="1327351541" sldId="2076138222"/>
        </pc:sldMkLst>
        <pc:spChg chg="mod">
          <ac:chgData name="VENTER, Wendy" userId="c0669ad9-b3e8-40cc-ac16-4ce7248a352d" providerId="ADAL" clId="{0193D449-42F0-434C-B65A-55AF82ACAB48}" dt="2022-04-25T17:54:26.075" v="1253" actId="20577"/>
          <ac:spMkLst>
            <pc:docMk/>
            <pc:sldMk cId="1327351541" sldId="2076138222"/>
            <ac:spMk id="3" creationId="{680587E3-59EC-4D0E-ADF2-ED0AED76F79D}"/>
          </ac:spMkLst>
        </pc:spChg>
      </pc:sldChg>
      <pc:sldChg chg="modSp mod modAnim">
        <pc:chgData name="VENTER, Wendy" userId="c0669ad9-b3e8-40cc-ac16-4ce7248a352d" providerId="ADAL" clId="{0193D449-42F0-434C-B65A-55AF82ACAB48}" dt="2022-04-25T16:49:15.550" v="287" actId="113"/>
        <pc:sldMkLst>
          <pc:docMk/>
          <pc:sldMk cId="3326247791" sldId="2076138242"/>
        </pc:sldMkLst>
        <pc:spChg chg="mod">
          <ac:chgData name="VENTER, Wendy" userId="c0669ad9-b3e8-40cc-ac16-4ce7248a352d" providerId="ADAL" clId="{0193D449-42F0-434C-B65A-55AF82ACAB48}" dt="2022-04-25T16:46:37.538" v="217" actId="108"/>
          <ac:spMkLst>
            <pc:docMk/>
            <pc:sldMk cId="3326247791" sldId="2076138242"/>
            <ac:spMk id="2" creationId="{59D629C6-E7BE-2648-A0AD-C7EF578C0F45}"/>
          </ac:spMkLst>
        </pc:spChg>
        <pc:spChg chg="mod">
          <ac:chgData name="VENTER, Wendy" userId="c0669ad9-b3e8-40cc-ac16-4ce7248a352d" providerId="ADAL" clId="{0193D449-42F0-434C-B65A-55AF82ACAB48}" dt="2022-04-25T16:49:15.550" v="287" actId="113"/>
          <ac:spMkLst>
            <pc:docMk/>
            <pc:sldMk cId="3326247791" sldId="2076138242"/>
            <ac:spMk id="3" creationId="{7FAB72BE-CD0A-8F4C-8FD9-2229746F4BE0}"/>
          </ac:spMkLst>
        </pc:spChg>
      </pc:sldChg>
      <pc:sldChg chg="del">
        <pc:chgData name="VENTER, Wendy" userId="c0669ad9-b3e8-40cc-ac16-4ce7248a352d" providerId="ADAL" clId="{0193D449-42F0-434C-B65A-55AF82ACAB48}" dt="2022-04-25T16:38:59.647" v="1" actId="47"/>
        <pc:sldMkLst>
          <pc:docMk/>
          <pc:sldMk cId="4206762875" sldId="2076138249"/>
        </pc:sldMkLst>
      </pc:sldChg>
      <pc:sldChg chg="modSp mod">
        <pc:chgData name="VENTER, Wendy" userId="c0669ad9-b3e8-40cc-ac16-4ce7248a352d" providerId="ADAL" clId="{0193D449-42F0-434C-B65A-55AF82ACAB48}" dt="2022-04-25T16:42:27.742" v="113" actId="255"/>
        <pc:sldMkLst>
          <pc:docMk/>
          <pc:sldMk cId="47522197" sldId="2076138250"/>
        </pc:sldMkLst>
        <pc:spChg chg="mod">
          <ac:chgData name="VENTER, Wendy" userId="c0669ad9-b3e8-40cc-ac16-4ce7248a352d" providerId="ADAL" clId="{0193D449-42F0-434C-B65A-55AF82ACAB48}" dt="2022-04-25T16:42:15.927" v="112" actId="108"/>
          <ac:spMkLst>
            <pc:docMk/>
            <pc:sldMk cId="47522197" sldId="2076138250"/>
            <ac:spMk id="5" creationId="{462E4843-49D8-6E40-9B66-4BF0FB79DFB5}"/>
          </ac:spMkLst>
        </pc:spChg>
        <pc:spChg chg="mod">
          <ac:chgData name="VENTER, Wendy" userId="c0669ad9-b3e8-40cc-ac16-4ce7248a352d" providerId="ADAL" clId="{0193D449-42F0-434C-B65A-55AF82ACAB48}" dt="2022-04-25T16:42:27.742" v="113" actId="255"/>
          <ac:spMkLst>
            <pc:docMk/>
            <pc:sldMk cId="47522197" sldId="2076138250"/>
            <ac:spMk id="6" creationId="{0E7262D9-D83E-1344-897F-A1FD67C79BCA}"/>
          </ac:spMkLst>
        </pc:spChg>
      </pc:sldChg>
      <pc:sldChg chg="delSp modSp mod">
        <pc:chgData name="VENTER, Wendy" userId="c0669ad9-b3e8-40cc-ac16-4ce7248a352d" providerId="ADAL" clId="{0193D449-42F0-434C-B65A-55AF82ACAB48}" dt="2022-04-25T18:02:06.297" v="1466" actId="20577"/>
        <pc:sldMkLst>
          <pc:docMk/>
          <pc:sldMk cId="3997987915" sldId="2076138251"/>
        </pc:sldMkLst>
        <pc:spChg chg="mod">
          <ac:chgData name="VENTER, Wendy" userId="c0669ad9-b3e8-40cc-ac16-4ce7248a352d" providerId="ADAL" clId="{0193D449-42F0-434C-B65A-55AF82ACAB48}" dt="2022-04-25T17:59:46.797" v="1365" actId="255"/>
          <ac:spMkLst>
            <pc:docMk/>
            <pc:sldMk cId="3997987915" sldId="2076138251"/>
            <ac:spMk id="5" creationId="{B8939D46-5939-8E4C-9445-B723DC4E5F58}"/>
          </ac:spMkLst>
        </pc:spChg>
        <pc:spChg chg="mod">
          <ac:chgData name="VENTER, Wendy" userId="c0669ad9-b3e8-40cc-ac16-4ce7248a352d" providerId="ADAL" clId="{0193D449-42F0-434C-B65A-55AF82ACAB48}" dt="2022-04-25T18:02:06.297" v="1466" actId="20577"/>
          <ac:spMkLst>
            <pc:docMk/>
            <pc:sldMk cId="3997987915" sldId="2076138251"/>
            <ac:spMk id="6" creationId="{A46BD5B8-6042-E34C-9402-B973833E033E}"/>
          </ac:spMkLst>
        </pc:spChg>
        <pc:cxnChg chg="del">
          <ac:chgData name="VENTER, Wendy" userId="c0669ad9-b3e8-40cc-ac16-4ce7248a352d" providerId="ADAL" clId="{0193D449-42F0-434C-B65A-55AF82ACAB48}" dt="2022-04-25T17:57:25.401" v="1322" actId="478"/>
          <ac:cxnSpMkLst>
            <pc:docMk/>
            <pc:sldMk cId="3997987915" sldId="2076138251"/>
            <ac:cxnSpMk id="8" creationId="{B2D4371B-898B-4A40-887C-0FDA6AF46C34}"/>
          </ac:cxnSpMkLst>
        </pc:cxnChg>
      </pc:sldChg>
      <pc:sldChg chg="modNotesTx">
        <pc:chgData name="VENTER, Wendy" userId="c0669ad9-b3e8-40cc-ac16-4ce7248a352d" providerId="ADAL" clId="{0193D449-42F0-434C-B65A-55AF82ACAB48}" dt="2022-04-25T16:42:44.002" v="115" actId="20577"/>
        <pc:sldMkLst>
          <pc:docMk/>
          <pc:sldMk cId="459131395" sldId="2076138252"/>
        </pc:sldMkLst>
      </pc:sldChg>
      <pc:sldChg chg="modSp mod">
        <pc:chgData name="VENTER, Wendy" userId="c0669ad9-b3e8-40cc-ac16-4ce7248a352d" providerId="ADAL" clId="{0193D449-42F0-434C-B65A-55AF82ACAB48}" dt="2022-04-25T18:02:30.688" v="1468" actId="27636"/>
        <pc:sldMkLst>
          <pc:docMk/>
          <pc:sldMk cId="908280456" sldId="2076138253"/>
        </pc:sldMkLst>
        <pc:spChg chg="mod">
          <ac:chgData name="VENTER, Wendy" userId="c0669ad9-b3e8-40cc-ac16-4ce7248a352d" providerId="ADAL" clId="{0193D449-42F0-434C-B65A-55AF82ACAB48}" dt="2022-04-25T18:02:30.688" v="1468" actId="27636"/>
          <ac:spMkLst>
            <pc:docMk/>
            <pc:sldMk cId="908280456" sldId="2076138253"/>
            <ac:spMk id="5" creationId="{72D09142-EF6F-6543-8966-37F7516E0AA3}"/>
          </ac:spMkLst>
        </pc:spChg>
      </pc:sldChg>
      <pc:sldChg chg="modSp add mod modNotesTx">
        <pc:chgData name="VENTER, Wendy" userId="c0669ad9-b3e8-40cc-ac16-4ce7248a352d" providerId="ADAL" clId="{0193D449-42F0-434C-B65A-55AF82ACAB48}" dt="2022-04-25T16:39:32.574" v="97" actId="6549"/>
        <pc:sldMkLst>
          <pc:docMk/>
          <pc:sldMk cId="3151199095" sldId="2076138269"/>
        </pc:sldMkLst>
        <pc:spChg chg="mod">
          <ac:chgData name="VENTER, Wendy" userId="c0669ad9-b3e8-40cc-ac16-4ce7248a352d" providerId="ADAL" clId="{0193D449-42F0-434C-B65A-55AF82ACAB48}" dt="2022-04-25T16:39:26.547" v="96" actId="14100"/>
          <ac:spMkLst>
            <pc:docMk/>
            <pc:sldMk cId="3151199095" sldId="2076138269"/>
            <ac:spMk id="9" creationId="{FB997269-157B-40D6-9BF8-00E9F6FA5725}"/>
          </ac:spMkLst>
        </pc:spChg>
      </pc:sldChg>
      <pc:sldChg chg="modSp add mod">
        <pc:chgData name="VENTER, Wendy" userId="c0669ad9-b3e8-40cc-ac16-4ce7248a352d" providerId="ADAL" clId="{0193D449-42F0-434C-B65A-55AF82ACAB48}" dt="2022-04-25T18:02:57.659" v="1515" actId="20577"/>
        <pc:sldMkLst>
          <pc:docMk/>
          <pc:sldMk cId="3675319829" sldId="2076138270"/>
        </pc:sldMkLst>
        <pc:spChg chg="mod">
          <ac:chgData name="VENTER, Wendy" userId="c0669ad9-b3e8-40cc-ac16-4ce7248a352d" providerId="ADAL" clId="{0193D449-42F0-434C-B65A-55AF82ACAB48}" dt="2022-04-25T18:02:57.659" v="1515" actId="20577"/>
          <ac:spMkLst>
            <pc:docMk/>
            <pc:sldMk cId="3675319829" sldId="2076138270"/>
            <ac:spMk id="5" creationId="{72D09142-EF6F-6543-8966-37F7516E0AA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329B07-2A7B-4627-B7A5-ACEE8D96FC90}" type="datetimeFigureOut">
              <a:rPr lang="en-US" smtClean="0"/>
              <a:t>4/25/2022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16680-9B87-48DD-8F89-5DC997830C42}" type="slidenum">
              <a:rPr lang="en-US" smtClean="0"/>
              <a:t>‹#›</a:t>
            </a:fld>
            <a:endParaRPr lang="en-US"/>
          </a:p>
        </p:txBody>
      </p:sp>
    </p:spTree>
    <p:extLst>
      <p:ext uri="{BB962C8B-B14F-4D97-AF65-F5344CB8AC3E}">
        <p14:creationId xmlns:p14="http://schemas.microsoft.com/office/powerpoint/2010/main" val="97924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ncbi.nlm.nih.gov/pmc/articles/PMC251540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a:t>
            </a:fld>
            <a:endParaRPr lang="en-US"/>
          </a:p>
        </p:txBody>
      </p:sp>
    </p:spTree>
    <p:extLst>
      <p:ext uri="{BB962C8B-B14F-4D97-AF65-F5344CB8AC3E}">
        <p14:creationId xmlns:p14="http://schemas.microsoft.com/office/powerpoint/2010/main" val="1184407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indent="-171450">
              <a:buFont typeface="Arial" panose="020B0604020202020204" pitchFamily="34" charset="0"/>
              <a:buChar char="•"/>
            </a:pPr>
            <a:r>
              <a:rPr lang="en-GB" sz="1000" kern="1200" dirty="0">
                <a:solidFill>
                  <a:schemeClr val="tx1"/>
                </a:solidFill>
                <a:effectLst/>
                <a:latin typeface="+mn-lt"/>
                <a:ea typeface="+mn-ea"/>
                <a:cs typeface="+mn-cs"/>
              </a:rPr>
              <a:t>This list of steps is not normative. It only suggests a sequence of useful stages in data interpretation</a:t>
            </a:r>
          </a:p>
        </p:txBody>
      </p:sp>
      <p:sp>
        <p:nvSpPr>
          <p:cNvPr id="4" name="Slide Number Placeholder 3"/>
          <p:cNvSpPr>
            <a:spLocks noGrp="1"/>
          </p:cNvSpPr>
          <p:nvPr>
            <p:ph type="sldNum" sz="quarter" idx="5"/>
          </p:nvPr>
        </p:nvSpPr>
        <p:spPr/>
        <p:txBody>
          <a:bodyPr/>
          <a:lstStyle/>
          <a:p>
            <a:fld id="{32416680-9B87-48DD-8F89-5DC997830C42}" type="slidenum">
              <a:rPr lang="en-US" smtClean="0"/>
              <a:t>12</a:t>
            </a:fld>
            <a:endParaRPr lang="en-US" dirty="0"/>
          </a:p>
        </p:txBody>
      </p:sp>
    </p:spTree>
    <p:extLst>
      <p:ext uri="{BB962C8B-B14F-4D97-AF65-F5344CB8AC3E}">
        <p14:creationId xmlns:p14="http://schemas.microsoft.com/office/powerpoint/2010/main" val="339899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13</a:t>
            </a:fld>
            <a:endParaRPr lang="en-US" dirty="0"/>
          </a:p>
        </p:txBody>
      </p:sp>
    </p:spTree>
    <p:extLst>
      <p:ext uri="{BB962C8B-B14F-4D97-AF65-F5344CB8AC3E}">
        <p14:creationId xmlns:p14="http://schemas.microsoft.com/office/powerpoint/2010/main" val="3213853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14</a:t>
            </a:fld>
            <a:endParaRPr lang="en-US" dirty="0"/>
          </a:p>
        </p:txBody>
      </p:sp>
    </p:spTree>
    <p:extLst>
      <p:ext uri="{BB962C8B-B14F-4D97-AF65-F5344CB8AC3E}">
        <p14:creationId xmlns:p14="http://schemas.microsoft.com/office/powerpoint/2010/main" val="2904950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indent="-171450">
              <a:buFont typeface="Arial" panose="020B0604020202020204" pitchFamily="34" charset="0"/>
              <a:buChar char="•"/>
            </a:pPr>
            <a:r>
              <a:rPr lang="en-GB" sz="1100" kern="1200" dirty="0">
                <a:solidFill>
                  <a:schemeClr val="tx1"/>
                </a:solidFill>
                <a:effectLst/>
                <a:latin typeface="+mn-lt"/>
                <a:ea typeface="+mn-ea"/>
                <a:cs typeface="+mn-cs"/>
              </a:rPr>
              <a:t>Interpretation does not start on a blank slate. </a:t>
            </a:r>
          </a:p>
          <a:p>
            <a:pPr marL="171450" indent="-171450">
              <a:buFont typeface="Arial" panose="020B0604020202020204" pitchFamily="34" charset="0"/>
              <a:buChar char="•"/>
            </a:pPr>
            <a:r>
              <a:rPr lang="en-GB" sz="1100" kern="1200" dirty="0">
                <a:solidFill>
                  <a:schemeClr val="tx1"/>
                </a:solidFill>
                <a:effectLst/>
                <a:latin typeface="+mn-lt"/>
                <a:ea typeface="+mn-ea"/>
                <a:cs typeface="+mn-cs"/>
              </a:rPr>
              <a:t>Analysts’ knowledge of the health system, its strengths and weaknesses, ‘external’ contextual factors (e.g., an economic crisis, a conflict, an outbreak, a new aid package, a change in the political priorities, etc.) that affect, either positively and negatively the supply and demand of health services, are essential to understanding the survey’s findings. </a:t>
            </a:r>
          </a:p>
        </p:txBody>
      </p:sp>
      <p:sp>
        <p:nvSpPr>
          <p:cNvPr id="4" name="Slide Number Placeholder 3"/>
          <p:cNvSpPr>
            <a:spLocks noGrp="1"/>
          </p:cNvSpPr>
          <p:nvPr>
            <p:ph type="sldNum" sz="quarter" idx="5"/>
          </p:nvPr>
        </p:nvSpPr>
        <p:spPr/>
        <p:txBody>
          <a:bodyPr/>
          <a:lstStyle/>
          <a:p>
            <a:fld id="{32416680-9B87-48DD-8F89-5DC997830C42}" type="slidenum">
              <a:rPr lang="en-US" smtClean="0"/>
              <a:t>15</a:t>
            </a:fld>
            <a:endParaRPr lang="en-US" dirty="0"/>
          </a:p>
        </p:txBody>
      </p:sp>
    </p:spTree>
    <p:extLst>
      <p:ext uri="{BB962C8B-B14F-4D97-AF65-F5344CB8AC3E}">
        <p14:creationId xmlns:p14="http://schemas.microsoft.com/office/powerpoint/2010/main" val="3238374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16</a:t>
            </a:fld>
            <a:endParaRPr lang="en-US" dirty="0"/>
          </a:p>
        </p:txBody>
      </p:sp>
    </p:spTree>
    <p:extLst>
      <p:ext uri="{BB962C8B-B14F-4D97-AF65-F5344CB8AC3E}">
        <p14:creationId xmlns:p14="http://schemas.microsoft.com/office/powerpoint/2010/main" val="2441974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1" baseline="30000" dirty="0"/>
              <a:t>“</a:t>
            </a:r>
            <a:r>
              <a:rPr lang="en-GB" sz="1000" i="1" dirty="0"/>
              <a:t>Triangulation</a:t>
            </a:r>
            <a:r>
              <a:rPr lang="en-US" sz="1000" i="1" dirty="0"/>
              <a:t> is the practice of obtaining more reliable answers to research questions through integrating results from several different approaches”</a:t>
            </a:r>
            <a:r>
              <a:rPr lang="en-GB" sz="1000" i="1" dirty="0"/>
              <a:t>; Debbie A Lawlor, Kate Tilling, George Davey Smith, Triangulation in aetiological epidemiology, International Journal of Epidemiology, Volume 45, Issue 6, 2016,1866–1886</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dirty="0"/>
          </a:p>
          <a:p>
            <a:pPr marL="171450" indent="-171450">
              <a:buFont typeface="Arial" panose="020B0604020202020204" pitchFamily="34" charset="0"/>
              <a:buChar char="•"/>
            </a:pPr>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17</a:t>
            </a:fld>
            <a:endParaRPr lang="en-US" dirty="0"/>
          </a:p>
        </p:txBody>
      </p:sp>
    </p:spTree>
    <p:extLst>
      <p:ext uri="{BB962C8B-B14F-4D97-AF65-F5344CB8AC3E}">
        <p14:creationId xmlns:p14="http://schemas.microsoft.com/office/powerpoint/2010/main" val="3287398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t>Cognitive biases </a:t>
            </a:r>
            <a:r>
              <a:rPr lang="en-US" sz="1000" dirty="0"/>
              <a:t>refer to the “</a:t>
            </a:r>
            <a:r>
              <a:rPr lang="en-US" sz="1000" i="1" dirty="0"/>
              <a:t>inability to be entirely objective, which may manifest itself in multiples ways – such as perceptual distortion, inaccurate judgements and illogical or irrational interpretations</a:t>
            </a:r>
            <a:r>
              <a:rPr lang="en-US" sz="1000" dirty="0"/>
              <a:t>”</a:t>
            </a:r>
            <a:r>
              <a:rPr lang="en-US" sz="1000" baseline="30000" dirty="0"/>
              <a:t>1</a:t>
            </a:r>
            <a:endParaRPr lang="en-GB" sz="1000" baseline="30000" dirty="0"/>
          </a:p>
          <a:p>
            <a:pPr lvl="0"/>
            <a:r>
              <a:rPr lang="en-US" sz="1000" i="1" baseline="30000" dirty="0"/>
              <a:t>1 </a:t>
            </a:r>
            <a:r>
              <a:rPr lang="en-US" sz="1000" i="1" dirty="0"/>
              <a:t>Blanchet, K. et al (2018) Research Evidence in the Humanitarian Sector. A PRACTICE GUIDE. https://www.alliance4usefulevidence.org/publication/research-evidence-in-the-humanitarian-sector-a-practice-guide/</a:t>
            </a:r>
            <a:endParaRPr lang="en-US" sz="1000" i="1" kern="1200" dirty="0">
              <a:solidFill>
                <a:schemeClr val="tx1"/>
              </a:solidFill>
              <a:effectLst/>
              <a:latin typeface="+mn-lt"/>
              <a:ea typeface="+mn-ea"/>
              <a:cs typeface="+mn-cs"/>
            </a:endParaRPr>
          </a:p>
          <a:p>
            <a:pPr lvl="0"/>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18</a:t>
            </a:fld>
            <a:endParaRPr lang="en-US" dirty="0"/>
          </a:p>
        </p:txBody>
      </p:sp>
    </p:spTree>
    <p:extLst>
      <p:ext uri="{BB962C8B-B14F-4D97-AF65-F5344CB8AC3E}">
        <p14:creationId xmlns:p14="http://schemas.microsoft.com/office/powerpoint/2010/main" val="2131450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19</a:t>
            </a:fld>
            <a:endParaRPr lang="en-US" dirty="0"/>
          </a:p>
        </p:txBody>
      </p:sp>
    </p:spTree>
    <p:extLst>
      <p:ext uri="{BB962C8B-B14F-4D97-AF65-F5344CB8AC3E}">
        <p14:creationId xmlns:p14="http://schemas.microsoft.com/office/powerpoint/2010/main" val="4234174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This checklist -which is not exhaustive- should help analysts examine if the key findings are trustworthy, and the evidence robust enough for the recommendations to inform decisions and policies. </a:t>
            </a:r>
          </a:p>
          <a:p>
            <a:pPr marL="171450" indent="-171450">
              <a:buFont typeface="Arial" panose="020B0604020202020204" pitchFamily="34" charset="0"/>
              <a:buChar char="•"/>
            </a:pPr>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20</a:t>
            </a:fld>
            <a:endParaRPr lang="en-US" dirty="0"/>
          </a:p>
        </p:txBody>
      </p:sp>
    </p:spTree>
    <p:extLst>
      <p:ext uri="{BB962C8B-B14F-4D97-AF65-F5344CB8AC3E}">
        <p14:creationId xmlns:p14="http://schemas.microsoft.com/office/powerpoint/2010/main" val="433957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indent="-171450">
              <a:buFont typeface="Arial" panose="020B0604020202020204" pitchFamily="34" charset="0"/>
              <a:buChar char="•"/>
            </a:pPr>
            <a:r>
              <a:rPr lang="en-GB" sz="1100" kern="1200" dirty="0">
                <a:solidFill>
                  <a:schemeClr val="tx1"/>
                </a:solidFill>
                <a:effectLst/>
                <a:latin typeface="+mn-lt"/>
                <a:ea typeface="+mn-ea"/>
                <a:cs typeface="+mn-cs"/>
              </a:rPr>
              <a:t>A final message: data are always imperfect measures of the reality. Further, any health activity/service, or, more in general, anything we want to measure in a health facility will differ from time to time and from place to place. Interpretation relies, therefore, on imperfect data and is partially dependent on subjective judgements; as such it is prone to errors. It is important, therefore, that the analysts are transparent in acknowledging the limitations of both the data and their interpretation. There will be always gaps in understanding and contradictory findings that will require further assessments and analyses.</a:t>
            </a:r>
          </a:p>
          <a:p>
            <a:pPr marL="171450" indent="-171450">
              <a:buFont typeface="Arial" panose="020B0604020202020204" pitchFamily="34" charset="0"/>
              <a:buChar char="•"/>
            </a:pPr>
            <a:r>
              <a:rPr lang="en-GB" sz="1100" kern="1200" dirty="0">
                <a:solidFill>
                  <a:schemeClr val="tx1"/>
                </a:solidFill>
                <a:effectLst/>
                <a:latin typeface="+mn-lt"/>
                <a:ea typeface="+mn-ea"/>
                <a:cs typeface="+mn-cs"/>
              </a:rPr>
              <a:t>A facility survey, however, if well designed and implemented generates a wealth of data that, adequately analysed, interpreted, and communicated can guide managers and policy-makers in their decisions for improving service delivery. </a:t>
            </a:r>
          </a:p>
          <a:p>
            <a:pPr marL="171450" indent="-171450">
              <a:buFont typeface="Arial" panose="020B0604020202020204" pitchFamily="34" charset="0"/>
              <a:buChar char="•"/>
            </a:pPr>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21</a:t>
            </a:fld>
            <a:endParaRPr lang="en-US" dirty="0"/>
          </a:p>
        </p:txBody>
      </p:sp>
    </p:spTree>
    <p:extLst>
      <p:ext uri="{BB962C8B-B14F-4D97-AF65-F5344CB8AC3E}">
        <p14:creationId xmlns:p14="http://schemas.microsoft.com/office/powerpoint/2010/main" val="897452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2</a:t>
            </a:fld>
            <a:endParaRPr lang="en-US"/>
          </a:p>
        </p:txBody>
      </p:sp>
    </p:spTree>
    <p:extLst>
      <p:ext uri="{BB962C8B-B14F-4D97-AF65-F5344CB8AC3E}">
        <p14:creationId xmlns:p14="http://schemas.microsoft.com/office/powerpoint/2010/main" val="2318686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23</a:t>
            </a:fld>
            <a:endParaRPr lang="en-US"/>
          </a:p>
        </p:txBody>
      </p:sp>
    </p:spTree>
    <p:extLst>
      <p:ext uri="{BB962C8B-B14F-4D97-AF65-F5344CB8AC3E}">
        <p14:creationId xmlns:p14="http://schemas.microsoft.com/office/powerpoint/2010/main" val="3473140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p:txBody>
      </p:sp>
      <p:sp>
        <p:nvSpPr>
          <p:cNvPr id="4" name="Slide Number Placeholder 3"/>
          <p:cNvSpPr>
            <a:spLocks noGrp="1"/>
          </p:cNvSpPr>
          <p:nvPr>
            <p:ph type="sldNum" sz="quarter" idx="5"/>
          </p:nvPr>
        </p:nvSpPr>
        <p:spPr/>
        <p:txBody>
          <a:bodyPr/>
          <a:lstStyle/>
          <a:p>
            <a:fld id="{32416680-9B87-48DD-8F89-5DC997830C42}" type="slidenum">
              <a:rPr lang="en-US" smtClean="0"/>
              <a:t>24</a:t>
            </a:fld>
            <a:endParaRPr lang="en-US"/>
          </a:p>
        </p:txBody>
      </p:sp>
    </p:spTree>
    <p:extLst>
      <p:ext uri="{BB962C8B-B14F-4D97-AF65-F5344CB8AC3E}">
        <p14:creationId xmlns:p14="http://schemas.microsoft.com/office/powerpoint/2010/main" val="510720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p:txBody>
      </p:sp>
      <p:sp>
        <p:nvSpPr>
          <p:cNvPr id="4" name="Slide Number Placeholder 3"/>
          <p:cNvSpPr>
            <a:spLocks noGrp="1"/>
          </p:cNvSpPr>
          <p:nvPr>
            <p:ph type="sldNum" sz="quarter" idx="5"/>
          </p:nvPr>
        </p:nvSpPr>
        <p:spPr/>
        <p:txBody>
          <a:bodyPr/>
          <a:lstStyle/>
          <a:p>
            <a:fld id="{32416680-9B87-48DD-8F89-5DC997830C42}" type="slidenum">
              <a:rPr lang="en-US" smtClean="0"/>
              <a:t>25</a:t>
            </a:fld>
            <a:endParaRPr lang="en-US"/>
          </a:p>
        </p:txBody>
      </p:sp>
    </p:spTree>
    <p:extLst>
      <p:ext uri="{BB962C8B-B14F-4D97-AF65-F5344CB8AC3E}">
        <p14:creationId xmlns:p14="http://schemas.microsoft.com/office/powerpoint/2010/main" val="4229364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30000" dirty="0"/>
              <a:t>1</a:t>
            </a:r>
            <a:r>
              <a:rPr lang="en-US" sz="1200" dirty="0"/>
              <a:t> Darcy, 2009. Humanitarian diagnostics: the use of information and analysis in crisis response decisions. Paper prepared for FAO. London, HPG/Overseas Development Institute. Retrieved from: https://</a:t>
            </a:r>
            <a:r>
              <a:rPr lang="en-US" sz="1200" dirty="0" err="1"/>
              <a:t>www.alnap.org</a:t>
            </a:r>
            <a:r>
              <a:rPr lang="en-US" sz="1200" dirty="0"/>
              <a:t>/system/files/content/resource/files/main/2009-humanitarian-diagnostics.pdf.</a:t>
            </a:r>
            <a:endParaRPr lang="en-GB" sz="1200" dirty="0"/>
          </a:p>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26</a:t>
            </a:fld>
            <a:endParaRPr lang="en-US"/>
          </a:p>
        </p:txBody>
      </p:sp>
    </p:spTree>
    <p:extLst>
      <p:ext uri="{BB962C8B-B14F-4D97-AF65-F5344CB8AC3E}">
        <p14:creationId xmlns:p14="http://schemas.microsoft.com/office/powerpoint/2010/main" val="1300176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dirty="0"/>
              <a:t>Limitations and challenges must be accompanied by the discussion of how they may have influenced the findings and the conclusions, for example a low </a:t>
            </a:r>
            <a:r>
              <a:rPr lang="en-US" sz="1000"/>
              <a:t>response rate (e.g. facilities that refused, could not be accessed) </a:t>
            </a:r>
            <a:r>
              <a:rPr lang="en-US" sz="1000" dirty="0"/>
              <a:t>reduces the representativeness of </a:t>
            </a:r>
            <a:r>
              <a:rPr lang="en-US" sz="1000"/>
              <a:t>the data.</a:t>
            </a:r>
            <a:endParaRPr lang="en-US" sz="1000" dirty="0"/>
          </a:p>
        </p:txBody>
      </p:sp>
      <p:sp>
        <p:nvSpPr>
          <p:cNvPr id="4" name="Slide Number Placeholder 3"/>
          <p:cNvSpPr>
            <a:spLocks noGrp="1"/>
          </p:cNvSpPr>
          <p:nvPr>
            <p:ph type="sldNum" sz="quarter" idx="5"/>
          </p:nvPr>
        </p:nvSpPr>
        <p:spPr/>
        <p:txBody>
          <a:bodyPr/>
          <a:lstStyle/>
          <a:p>
            <a:fld id="{32416680-9B87-48DD-8F89-5DC997830C42}" type="slidenum">
              <a:rPr lang="en-US" smtClean="0"/>
              <a:t>27</a:t>
            </a:fld>
            <a:endParaRPr lang="en-US"/>
          </a:p>
        </p:txBody>
      </p:sp>
    </p:spTree>
    <p:extLst>
      <p:ext uri="{BB962C8B-B14F-4D97-AF65-F5344CB8AC3E}">
        <p14:creationId xmlns:p14="http://schemas.microsoft.com/office/powerpoint/2010/main" val="5863031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5"/>
          </p:nvPr>
        </p:nvSpPr>
        <p:spPr/>
        <p:txBody>
          <a:bodyPr/>
          <a:lstStyle/>
          <a:p>
            <a:fld id="{32416680-9B87-48DD-8F89-5DC997830C42}" type="slidenum">
              <a:rPr lang="en-US" smtClean="0"/>
              <a:t>28</a:t>
            </a:fld>
            <a:endParaRPr lang="en-US"/>
          </a:p>
        </p:txBody>
      </p:sp>
    </p:spTree>
    <p:extLst>
      <p:ext uri="{BB962C8B-B14F-4D97-AF65-F5344CB8AC3E}">
        <p14:creationId xmlns:p14="http://schemas.microsoft.com/office/powerpoint/2010/main" val="14104283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30</a:t>
            </a:fld>
            <a:endParaRPr lang="en-US"/>
          </a:p>
        </p:txBody>
      </p:sp>
    </p:spTree>
    <p:extLst>
      <p:ext uri="{BB962C8B-B14F-4D97-AF65-F5344CB8AC3E}">
        <p14:creationId xmlns:p14="http://schemas.microsoft.com/office/powerpoint/2010/main" val="20391900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33</a:t>
            </a:fld>
            <a:endParaRPr lang="en-US"/>
          </a:p>
        </p:txBody>
      </p:sp>
    </p:spTree>
    <p:extLst>
      <p:ext uri="{BB962C8B-B14F-4D97-AF65-F5344CB8AC3E}">
        <p14:creationId xmlns:p14="http://schemas.microsoft.com/office/powerpoint/2010/main" val="34641541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methods: they are often skipped by busy readers, but are key to understand the limitations of data and their uncertainties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34</a:t>
            </a:fld>
            <a:endParaRPr lang="en-US"/>
          </a:p>
        </p:txBody>
      </p:sp>
    </p:spTree>
    <p:extLst>
      <p:ext uri="{BB962C8B-B14F-4D97-AF65-F5344CB8AC3E}">
        <p14:creationId xmlns:p14="http://schemas.microsoft.com/office/powerpoint/2010/main" val="1463507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Present table 2 of the handouts of the interpretation session: </a:t>
            </a:r>
            <a:r>
              <a:rPr lang="en-GB" sz="1200" kern="1200" dirty="0">
                <a:solidFill>
                  <a:schemeClr val="tx1"/>
                </a:solidFill>
                <a:effectLst/>
                <a:latin typeface="+mn-lt"/>
                <a:ea typeface="+mn-ea"/>
                <a:cs typeface="+mn-cs"/>
              </a:rPr>
              <a:t>Mapping priorities and policy options</a:t>
            </a:r>
            <a:r>
              <a:rPr lang="en-GB" dirty="0">
                <a:effectLst/>
              </a:rPr>
              <a:t> </a:t>
            </a: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35</a:t>
            </a:fld>
            <a:endParaRPr lang="en-US"/>
          </a:p>
        </p:txBody>
      </p:sp>
    </p:spTree>
    <p:extLst>
      <p:ext uri="{BB962C8B-B14F-4D97-AF65-F5344CB8AC3E}">
        <p14:creationId xmlns:p14="http://schemas.microsoft.com/office/powerpoint/2010/main" val="2944774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r>
              <a:rPr lang="en-GB" sz="1000" b="1" kern="1200" dirty="0">
                <a:solidFill>
                  <a:schemeClr val="tx1"/>
                </a:solidFill>
                <a:effectLst/>
                <a:latin typeface="+mn-lt"/>
                <a:ea typeface="+mn-ea"/>
                <a:cs typeface="+mn-cs"/>
              </a:rPr>
              <a:t>Notes. </a:t>
            </a:r>
            <a:r>
              <a:rPr lang="en-GB" sz="1000" i="1" kern="1200" dirty="0">
                <a:solidFill>
                  <a:schemeClr val="tx1"/>
                </a:solidFill>
                <a:effectLst/>
                <a:latin typeface="+mn-lt"/>
                <a:ea typeface="+mn-ea"/>
                <a:cs typeface="+mn-cs"/>
              </a:rPr>
              <a:t>“Data are dumb</a:t>
            </a:r>
            <a:r>
              <a:rPr lang="en-GB" sz="1000" kern="1200" dirty="0">
                <a:solidFill>
                  <a:schemeClr val="tx1"/>
                </a:solidFill>
                <a:effectLst/>
                <a:latin typeface="+mn-lt"/>
                <a:ea typeface="+mn-ea"/>
                <a:cs typeface="+mn-cs"/>
              </a:rPr>
              <a:t>”</a:t>
            </a:r>
            <a:r>
              <a:rPr lang="en-GB" sz="1000" kern="1200" baseline="30000" dirty="0">
                <a:solidFill>
                  <a:schemeClr val="tx1"/>
                </a:solidFill>
                <a:effectLst/>
                <a:latin typeface="+mn-lt"/>
                <a:ea typeface="+mn-ea"/>
                <a:cs typeface="+mn-cs"/>
              </a:rPr>
              <a:t>1</a:t>
            </a:r>
            <a:r>
              <a:rPr lang="en-GB" sz="1000" kern="1200" dirty="0">
                <a:solidFill>
                  <a:schemeClr val="tx1"/>
                </a:solidFill>
                <a:effectLst/>
                <a:latin typeface="+mn-lt"/>
                <a:ea typeface="+mn-ea"/>
                <a:cs typeface="+mn-cs"/>
              </a:rPr>
              <a:t>, they do not speak, but can provide important hints/suggestions. These hints need to be recognised by the analysts, made explicit and ‘validated’ during the interpretation. </a:t>
            </a:r>
          </a:p>
          <a:p>
            <a:r>
              <a:rPr lang="en-GB" sz="1000" b="1" kern="1200" dirty="0">
                <a:solidFill>
                  <a:schemeClr val="tx1"/>
                </a:solidFill>
                <a:effectLst/>
                <a:latin typeface="+mn-lt"/>
                <a:ea typeface="+mn-ea"/>
                <a:cs typeface="+mn-cs"/>
              </a:rPr>
              <a:t>A</a:t>
            </a:r>
            <a:r>
              <a:rPr lang="en-GB" sz="1000" kern="1200" dirty="0">
                <a:solidFill>
                  <a:schemeClr val="tx1"/>
                </a:solidFill>
                <a:effectLst/>
                <a:latin typeface="+mn-lt"/>
                <a:ea typeface="+mn-ea"/>
                <a:cs typeface="+mn-cs"/>
              </a:rPr>
              <a:t>ll the steps of the process are important. Flaws at each stage can have negative repercussions on the following ones. Data that are not properly collected, analysed and interpreted can lead to wrong conclusions and recommendations. Data that are not relevant to the survey’s objectives contribute to ‘background noise’, undermining the capacity of recognising and understanding important ‘signals’. </a:t>
            </a:r>
          </a:p>
          <a:p>
            <a:r>
              <a:rPr lang="en-GB" sz="1000" kern="1200" dirty="0">
                <a:solidFill>
                  <a:schemeClr val="tx1"/>
                </a:solidFill>
                <a:effectLst/>
                <a:latin typeface="+mn-lt"/>
                <a:ea typeface="+mn-ea"/>
                <a:cs typeface="+mn-cs"/>
              </a:rPr>
              <a:t>Conclusions that are not supported by evidence from the data and from contextual knowledge can be misleading. For example, an HFA in a SSA country showed a low density of the health workforce and a low service utilization. The HFA report concluded that </a:t>
            </a:r>
            <a:r>
              <a:rPr lang="en-US" sz="1000" i="1" kern="1200" dirty="0">
                <a:solidFill>
                  <a:schemeClr val="tx1"/>
                </a:solidFill>
                <a:effectLst/>
                <a:latin typeface="+mn-lt"/>
                <a:ea typeface="+mn-ea"/>
                <a:cs typeface="+mn-cs"/>
              </a:rPr>
              <a:t>“the </a:t>
            </a:r>
            <a:r>
              <a:rPr lang="en-GB" sz="1000" i="1" kern="1200" dirty="0">
                <a:solidFill>
                  <a:schemeClr val="tx1"/>
                </a:solidFill>
                <a:effectLst/>
                <a:latin typeface="+mn-lt"/>
                <a:ea typeface="+mn-ea"/>
                <a:cs typeface="+mn-cs"/>
              </a:rPr>
              <a:t>poor utilization of health services by the population is likely attributed to a shortage of health workers as well as barriers to accessing services</a:t>
            </a:r>
            <a:r>
              <a:rPr lang="en-GB" sz="1000" kern="1200" dirty="0">
                <a:solidFill>
                  <a:schemeClr val="tx1"/>
                </a:solidFill>
                <a:effectLst/>
                <a:latin typeface="+mn-lt"/>
                <a:ea typeface="+mn-ea"/>
                <a:cs typeface="+mn-cs"/>
              </a:rPr>
              <a:t>”, without specifying what sort of barriers (geographical, financial, security, etc.) were an impediment to utilisation, and where the evidence of this came from. Without this information the decision-makers will not be in a position to decide what needs to be done to improve access to the services.</a:t>
            </a:r>
          </a:p>
          <a:p>
            <a:r>
              <a:rPr lang="en-GB" sz="1000" kern="1200" dirty="0">
                <a:solidFill>
                  <a:schemeClr val="tx1"/>
                </a:solidFill>
                <a:effectLst/>
                <a:latin typeface="+mn-lt"/>
                <a:ea typeface="+mn-ea"/>
                <a:cs typeface="+mn-cs"/>
              </a:rPr>
              <a:t>Findings and conclusions that are not properly communicated can be misleading. It is important to note that data analysts are not always decision-makers, and that decision-makers, the final users of a HFA, are busy officials, often data illiterate; they demand “</a:t>
            </a:r>
            <a:r>
              <a:rPr lang="en-GB" sz="1000" i="1" kern="1200" dirty="0">
                <a:solidFill>
                  <a:schemeClr val="tx1"/>
                </a:solidFill>
                <a:effectLst/>
                <a:latin typeface="+mn-lt"/>
                <a:ea typeface="+mn-ea"/>
                <a:cs typeface="+mn-cs"/>
              </a:rPr>
              <a:t>quick answers and ‘easy’ remedies</a:t>
            </a:r>
            <a:r>
              <a:rPr lang="en-GB" sz="1000" kern="1200" dirty="0">
                <a:solidFill>
                  <a:schemeClr val="tx1"/>
                </a:solidFill>
                <a:effectLst/>
                <a:latin typeface="+mn-lt"/>
                <a:ea typeface="+mn-ea"/>
                <a:cs typeface="+mn-cs"/>
              </a:rPr>
              <a:t>”.</a:t>
            </a:r>
            <a:r>
              <a:rPr lang="en-GB" sz="1000" baseline="30000" dirty="0"/>
              <a:t> 2</a:t>
            </a:r>
            <a:r>
              <a:rPr lang="en-GB" sz="1000" kern="1200" dirty="0">
                <a:solidFill>
                  <a:schemeClr val="tx1"/>
                </a:solidFill>
                <a:effectLst/>
                <a:latin typeface="+mn-lt"/>
                <a:ea typeface="+mn-ea"/>
                <a:cs typeface="+mn-cs"/>
              </a:rPr>
              <a:t> They need explanations of what the data mean, and recommendations on what decisions to make (or not to make). To catch their attention, the collected information must be packaged in a simple and attractive way: “</a:t>
            </a:r>
            <a:r>
              <a:rPr lang="en-GB" sz="1000" i="1" kern="1200" dirty="0">
                <a:solidFill>
                  <a:schemeClr val="tx1"/>
                </a:solidFill>
                <a:effectLst/>
                <a:latin typeface="+mn-lt"/>
                <a:ea typeface="+mn-ea"/>
                <a:cs typeface="+mn-cs"/>
              </a:rPr>
              <a:t>The way in which information is presented can be crucial to its uptake and use by decision-makers.”</a:t>
            </a:r>
            <a:r>
              <a:rPr lang="en-GB" sz="1000" baseline="30000" dirty="0"/>
              <a:t> 3</a:t>
            </a:r>
            <a:r>
              <a:rPr lang="en-GB" sz="1000" kern="1200" dirty="0">
                <a:solidFill>
                  <a:schemeClr val="tx1"/>
                </a:solidFill>
                <a:effectLst/>
                <a:latin typeface="+mn-lt"/>
                <a:ea typeface="+mn-ea"/>
                <a:cs typeface="+mn-cs"/>
              </a:rPr>
              <a:t> </a:t>
            </a:r>
          </a:p>
          <a:p>
            <a:r>
              <a:rPr lang="en-GB" sz="1000" kern="1200" dirty="0">
                <a:solidFill>
                  <a:schemeClr val="tx1"/>
                </a:solidFill>
                <a:effectLst/>
                <a:latin typeface="+mn-lt"/>
                <a:ea typeface="+mn-ea"/>
                <a:cs typeface="+mn-cs"/>
              </a:rPr>
              <a:t>Finally, important findings that are not translated into decisions, or become part of policies that are not implemented result in missing opportunities for improving the health system and in the wastage of the substantial resources invested in the survey.</a:t>
            </a:r>
          </a:p>
          <a:p>
            <a:r>
              <a:rPr lang="en-GB" sz="1000" baseline="30000" dirty="0"/>
              <a:t>1 </a:t>
            </a:r>
            <a:r>
              <a:rPr lang="en-US" sz="900" i="1" kern="1200" dirty="0">
                <a:solidFill>
                  <a:schemeClr val="tx1"/>
                </a:solidFill>
                <a:effectLst/>
                <a:latin typeface="+mn-lt"/>
                <a:ea typeface="+mn-ea"/>
                <a:cs typeface="+mn-cs"/>
              </a:rPr>
              <a:t>Pearl J. The book of why. The new science of cause and effect. Penguin Books, 2018.</a:t>
            </a:r>
            <a:endParaRPr lang="en-GB" sz="900" i="1" kern="1200" dirty="0">
              <a:solidFill>
                <a:schemeClr val="tx1"/>
              </a:solidFill>
              <a:effectLst/>
              <a:latin typeface="+mn-lt"/>
              <a:ea typeface="+mn-ea"/>
              <a:cs typeface="+mn-cs"/>
            </a:endParaRPr>
          </a:p>
          <a:p>
            <a:r>
              <a:rPr lang="en-GB" sz="900" baseline="30000" dirty="0"/>
              <a:t>2</a:t>
            </a:r>
            <a:r>
              <a:rPr lang="en-US" sz="900" i="1" kern="1200" dirty="0">
                <a:solidFill>
                  <a:schemeClr val="tx1"/>
                </a:solidFill>
                <a:effectLst/>
                <a:latin typeface="+mn-lt"/>
                <a:ea typeface="+mn-ea"/>
                <a:cs typeface="+mn-cs"/>
              </a:rPr>
              <a:t>Walt G, </a:t>
            </a:r>
            <a:r>
              <a:rPr lang="en-US" sz="900" i="1" kern="1200" dirty="0" err="1">
                <a:solidFill>
                  <a:schemeClr val="tx1"/>
                </a:solidFill>
                <a:effectLst/>
                <a:latin typeface="+mn-lt"/>
                <a:ea typeface="+mn-ea"/>
                <a:cs typeface="+mn-cs"/>
              </a:rPr>
              <a:t>Shiffman</a:t>
            </a:r>
            <a:r>
              <a:rPr lang="en-US" sz="900" i="1" kern="1200" dirty="0">
                <a:solidFill>
                  <a:schemeClr val="tx1"/>
                </a:solidFill>
                <a:effectLst/>
                <a:latin typeface="+mn-lt"/>
                <a:ea typeface="+mn-ea"/>
                <a:cs typeface="+mn-cs"/>
              </a:rPr>
              <a:t> J, Schneider H et al. ‘Doing health policy analysis: methodological and conceptual reflections. </a:t>
            </a:r>
            <a:r>
              <a:rPr lang="en-US" sz="900" i="1" u="none" strike="noStrike" kern="1200" dirty="0">
                <a:solidFill>
                  <a:schemeClr val="tx1"/>
                </a:solidFill>
                <a:effectLst/>
                <a:latin typeface="+mn-lt"/>
                <a:ea typeface="+mn-ea"/>
                <a:cs typeface="+mn-cs"/>
                <a:hlinkClick r:id="rId3"/>
              </a:rPr>
              <a:t>Health Policy Plan.</a:t>
            </a:r>
            <a:r>
              <a:rPr lang="en-US" sz="900" i="1" kern="1200" dirty="0">
                <a:solidFill>
                  <a:schemeClr val="tx1"/>
                </a:solidFill>
                <a:effectLst/>
                <a:latin typeface="+mn-lt"/>
                <a:ea typeface="+mn-ea"/>
                <a:cs typeface="+mn-cs"/>
              </a:rPr>
              <a:t> 2008; 23(5): 308–317</a:t>
            </a:r>
            <a:endParaRPr lang="en-GB" sz="900" i="1" kern="1200" dirty="0">
              <a:solidFill>
                <a:schemeClr val="tx1"/>
              </a:solidFill>
              <a:effectLst/>
              <a:latin typeface="+mn-lt"/>
              <a:ea typeface="+mn-ea"/>
              <a:cs typeface="+mn-cs"/>
            </a:endParaRPr>
          </a:p>
          <a:p>
            <a:r>
              <a:rPr lang="en-GB" sz="900" baseline="30000" dirty="0"/>
              <a:t>3</a:t>
            </a:r>
            <a:r>
              <a:rPr lang="en-US" sz="900" i="1" kern="1200" dirty="0">
                <a:solidFill>
                  <a:schemeClr val="tx1"/>
                </a:solidFill>
                <a:effectLst/>
                <a:latin typeface="+mn-lt"/>
                <a:ea typeface="+mn-ea"/>
                <a:cs typeface="+mn-cs"/>
              </a:rPr>
              <a:t>Darcy, 2009. Humanitarian diagnostics: the use of information and analysis in crisis response decisions. Paper prepared for FAO. London, HPG/Overseas Development Institute. Retrieved from: https://</a:t>
            </a:r>
            <a:r>
              <a:rPr lang="en-US" sz="900" i="1" kern="1200" dirty="0" err="1">
                <a:solidFill>
                  <a:schemeClr val="tx1"/>
                </a:solidFill>
                <a:effectLst/>
                <a:latin typeface="+mn-lt"/>
                <a:ea typeface="+mn-ea"/>
                <a:cs typeface="+mn-cs"/>
              </a:rPr>
              <a:t>www.alnap.org</a:t>
            </a:r>
            <a:r>
              <a:rPr lang="en-US" sz="900" i="1" kern="1200" dirty="0">
                <a:solidFill>
                  <a:schemeClr val="tx1"/>
                </a:solidFill>
                <a:effectLst/>
                <a:latin typeface="+mn-lt"/>
                <a:ea typeface="+mn-ea"/>
                <a:cs typeface="+mn-cs"/>
              </a:rPr>
              <a:t>/system/files/content/resource/files/main/2009-humanitarian-diagnostics.pdf.</a:t>
            </a:r>
            <a:endParaRPr lang="en-GB" sz="1200" kern="1200" dirty="0">
              <a:solidFill>
                <a:schemeClr val="tx1"/>
              </a:solidFill>
              <a:effectLst/>
              <a:latin typeface="+mn-lt"/>
              <a:ea typeface="+mn-ea"/>
              <a:cs typeface="+mn-cs"/>
            </a:endParaRPr>
          </a:p>
          <a:p>
            <a:endParaRPr lang="en-US" sz="1000" i="1" dirty="0"/>
          </a:p>
        </p:txBody>
      </p:sp>
      <p:sp>
        <p:nvSpPr>
          <p:cNvPr id="4" name="Slide Number Placeholder 3"/>
          <p:cNvSpPr>
            <a:spLocks noGrp="1"/>
          </p:cNvSpPr>
          <p:nvPr>
            <p:ph type="sldNum" sz="quarter" idx="5"/>
          </p:nvPr>
        </p:nvSpPr>
        <p:spPr/>
        <p:txBody>
          <a:bodyPr/>
          <a:lstStyle/>
          <a:p>
            <a:fld id="{32416680-9B87-48DD-8F89-5DC997830C42}" type="slidenum">
              <a:rPr lang="en-US" smtClean="0"/>
              <a:t>4</a:t>
            </a:fld>
            <a:endParaRPr lang="en-US" dirty="0"/>
          </a:p>
        </p:txBody>
      </p:sp>
    </p:spTree>
    <p:extLst>
      <p:ext uri="{BB962C8B-B14F-4D97-AF65-F5344CB8AC3E}">
        <p14:creationId xmlns:p14="http://schemas.microsoft.com/office/powerpoint/2010/main" val="16557259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Present table 2 of the handouts of the interpretation session: </a:t>
            </a:r>
            <a:r>
              <a:rPr lang="en-GB" sz="1200" kern="1200" dirty="0">
                <a:solidFill>
                  <a:schemeClr val="tx1"/>
                </a:solidFill>
                <a:effectLst/>
                <a:latin typeface="+mn-lt"/>
                <a:ea typeface="+mn-ea"/>
                <a:cs typeface="+mn-cs"/>
              </a:rPr>
              <a:t>Mapping priorities and policy options</a:t>
            </a:r>
            <a:r>
              <a:rPr lang="en-GB" dirty="0">
                <a:effectLst/>
              </a:rPr>
              <a:t> </a:t>
            </a: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36</a:t>
            </a:fld>
            <a:endParaRPr lang="en-US"/>
          </a:p>
        </p:txBody>
      </p:sp>
    </p:spTree>
    <p:extLst>
      <p:ext uri="{BB962C8B-B14F-4D97-AF65-F5344CB8AC3E}">
        <p14:creationId xmlns:p14="http://schemas.microsoft.com/office/powerpoint/2010/main" val="10744130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37</a:t>
            </a:fld>
            <a:endParaRPr lang="en-US"/>
          </a:p>
        </p:txBody>
      </p:sp>
    </p:spTree>
    <p:extLst>
      <p:ext uri="{BB962C8B-B14F-4D97-AF65-F5344CB8AC3E}">
        <p14:creationId xmlns:p14="http://schemas.microsoft.com/office/powerpoint/2010/main" val="17258963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38</a:t>
            </a:fld>
            <a:endParaRPr lang="en-US"/>
          </a:p>
        </p:txBody>
      </p:sp>
    </p:spTree>
    <p:extLst>
      <p:ext uri="{BB962C8B-B14F-4D97-AF65-F5344CB8AC3E}">
        <p14:creationId xmlns:p14="http://schemas.microsoft.com/office/powerpoint/2010/main" val="14329588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 po</a:t>
            </a: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40</a:t>
            </a:fld>
            <a:endParaRPr lang="en-US"/>
          </a:p>
        </p:txBody>
      </p:sp>
    </p:spTree>
    <p:extLst>
      <p:ext uri="{BB962C8B-B14F-4D97-AF65-F5344CB8AC3E}">
        <p14:creationId xmlns:p14="http://schemas.microsoft.com/office/powerpoint/2010/main" val="31875611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41</a:t>
            </a:fld>
            <a:endParaRPr lang="en-US"/>
          </a:p>
        </p:txBody>
      </p:sp>
    </p:spTree>
    <p:extLst>
      <p:ext uri="{BB962C8B-B14F-4D97-AF65-F5344CB8AC3E}">
        <p14:creationId xmlns:p14="http://schemas.microsoft.com/office/powerpoint/2010/main" val="8730616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42</a:t>
            </a:fld>
            <a:endParaRPr lang="en-US"/>
          </a:p>
        </p:txBody>
      </p:sp>
    </p:spTree>
    <p:extLst>
      <p:ext uri="{BB962C8B-B14F-4D97-AF65-F5344CB8AC3E}">
        <p14:creationId xmlns:p14="http://schemas.microsoft.com/office/powerpoint/2010/main" val="35884813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Trebuchet MS" panose="020B0603020202020204" pitchFamily="34" charset="0"/>
              </a:rPr>
              <a:t>“</a:t>
            </a:r>
            <a:r>
              <a:rPr lang="en-GB" sz="1200">
                <a:latin typeface="Trebuchet MS" panose="020B0603020202020204" pitchFamily="34" charset="0"/>
              </a:rPr>
              <a:t>A dashboard is a </a:t>
            </a:r>
            <a:r>
              <a:rPr lang="en-GB" sz="1200" b="1">
                <a:latin typeface="Trebuchet MS" panose="020B0603020202020204" pitchFamily="34" charset="0"/>
              </a:rPr>
              <a:t>visual display </a:t>
            </a:r>
            <a:r>
              <a:rPr lang="en-GB" sz="1200">
                <a:latin typeface="Trebuchet MS" panose="020B0603020202020204" pitchFamily="34" charset="0"/>
              </a:rPr>
              <a:t>of the </a:t>
            </a:r>
            <a:r>
              <a:rPr lang="en-GB" sz="1200" b="1">
                <a:latin typeface="Trebuchet MS" panose="020B0603020202020204" pitchFamily="34" charset="0"/>
              </a:rPr>
              <a:t>most important information </a:t>
            </a:r>
            <a:r>
              <a:rPr lang="en-GB" sz="1200">
                <a:latin typeface="Trebuchet MS" panose="020B0603020202020204" pitchFamily="34" charset="0"/>
              </a:rPr>
              <a:t>needed to achieve one or more objectives; consolidated and arranged on a </a:t>
            </a:r>
            <a:r>
              <a:rPr lang="en-GB" sz="1200" b="1">
                <a:latin typeface="Trebuchet MS" panose="020B0603020202020204" pitchFamily="34" charset="0"/>
              </a:rPr>
              <a:t>single screen </a:t>
            </a:r>
            <a:r>
              <a:rPr lang="en-GB" sz="1200">
                <a:latin typeface="Trebuchet MS" panose="020B0603020202020204" pitchFamily="34" charset="0"/>
              </a:rPr>
              <a:t>so the information can be monitored at a glance”*</a:t>
            </a:r>
          </a:p>
          <a:p>
            <a:r>
              <a:rPr lang="en-US"/>
              <a:t>* Few, S, 2007</a:t>
            </a:r>
          </a:p>
        </p:txBody>
      </p:sp>
      <p:sp>
        <p:nvSpPr>
          <p:cNvPr id="4" name="Slide Number Placeholder 3"/>
          <p:cNvSpPr>
            <a:spLocks noGrp="1"/>
          </p:cNvSpPr>
          <p:nvPr>
            <p:ph type="sldNum" sz="quarter" idx="5"/>
          </p:nvPr>
        </p:nvSpPr>
        <p:spPr/>
        <p:txBody>
          <a:bodyPr/>
          <a:lstStyle/>
          <a:p>
            <a:fld id="{32416680-9B87-48DD-8F89-5DC997830C42}" type="slidenum">
              <a:rPr lang="en-US" smtClean="0"/>
              <a:t>44</a:t>
            </a:fld>
            <a:endParaRPr lang="en-US"/>
          </a:p>
        </p:txBody>
      </p:sp>
    </p:spTree>
    <p:extLst>
      <p:ext uri="{BB962C8B-B14F-4D97-AF65-F5344CB8AC3E}">
        <p14:creationId xmlns:p14="http://schemas.microsoft.com/office/powerpoint/2010/main" val="18428396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Few, S, 2007</a:t>
            </a:r>
          </a:p>
        </p:txBody>
      </p:sp>
      <p:sp>
        <p:nvSpPr>
          <p:cNvPr id="4" name="Slide Number Placeholder 3"/>
          <p:cNvSpPr>
            <a:spLocks noGrp="1"/>
          </p:cNvSpPr>
          <p:nvPr>
            <p:ph type="sldNum" sz="quarter" idx="5"/>
          </p:nvPr>
        </p:nvSpPr>
        <p:spPr/>
        <p:txBody>
          <a:bodyPr/>
          <a:lstStyle/>
          <a:p>
            <a:fld id="{32416680-9B87-48DD-8F89-5DC997830C42}" type="slidenum">
              <a:rPr lang="en-US" smtClean="0"/>
              <a:t>45</a:t>
            </a:fld>
            <a:endParaRPr lang="en-US"/>
          </a:p>
        </p:txBody>
      </p:sp>
    </p:spTree>
    <p:extLst>
      <p:ext uri="{BB962C8B-B14F-4D97-AF65-F5344CB8AC3E}">
        <p14:creationId xmlns:p14="http://schemas.microsoft.com/office/powerpoint/2010/main" val="2410098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a:t>
            </a:r>
            <a:r>
              <a:rPr lang="en-US" dirty="0"/>
              <a:t>of the Directorate of Planning of a MoH, showing that often data are accumulated without being used: a waste of resources and time!</a:t>
            </a:r>
          </a:p>
        </p:txBody>
      </p:sp>
      <p:sp>
        <p:nvSpPr>
          <p:cNvPr id="4" name="Slide Number Placeholder 3"/>
          <p:cNvSpPr>
            <a:spLocks noGrp="1"/>
          </p:cNvSpPr>
          <p:nvPr>
            <p:ph type="sldNum" sz="quarter" idx="5"/>
          </p:nvPr>
        </p:nvSpPr>
        <p:spPr/>
        <p:txBody>
          <a:bodyPr/>
          <a:lstStyle/>
          <a:p>
            <a:fld id="{32416680-9B87-48DD-8F89-5DC997830C42}" type="slidenum">
              <a:rPr lang="en-US" smtClean="0"/>
              <a:t>6</a:t>
            </a:fld>
            <a:endParaRPr lang="en-US"/>
          </a:p>
        </p:txBody>
      </p:sp>
    </p:spTree>
    <p:extLst>
      <p:ext uri="{BB962C8B-B14F-4D97-AF65-F5344CB8AC3E}">
        <p14:creationId xmlns:p14="http://schemas.microsoft.com/office/powerpoint/2010/main" val="4241965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The diagram is a simplified representation of a complex, not linear process.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Moving from data to evidence, and then decision-making requires an iterative cycle of analysis and interpretation, with several exploration rounds</a:t>
            </a:r>
            <a:r>
              <a:rPr lang="en-US" sz="1100" kern="1200" dirty="0">
                <a:solidFill>
                  <a:schemeClr val="tx1"/>
                </a:solidFill>
                <a:effectLst/>
                <a:latin typeface="+mn-lt"/>
                <a:ea typeface="+mn-ea"/>
                <a:cs typeface="+mn-cs"/>
              </a:rPr>
              <a:t>, interspersed with reviews by knowledgeable people of the insights gained at each stage.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It may involve going back to the raw data, making new comparisons, combining data with additional relevant contextual information, and using prior knowledge and experience.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New patterns of data and relationships between variables can emerge that provide new insights and generate new hypotheses that should be confirmed through further exploration of the data. </a:t>
            </a:r>
          </a:p>
          <a:p>
            <a:pPr marL="171450" indent="-171450">
              <a:buFont typeface="Arial" panose="020B0604020202020204" pitchFamily="34" charset="0"/>
              <a:buChar char="•"/>
            </a:pPr>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7</a:t>
            </a:fld>
            <a:endParaRPr lang="en-US" dirty="0"/>
          </a:p>
        </p:txBody>
      </p:sp>
    </p:spTree>
    <p:extLst>
      <p:ext uri="{BB962C8B-B14F-4D97-AF65-F5344CB8AC3E}">
        <p14:creationId xmlns:p14="http://schemas.microsoft.com/office/powerpoint/2010/main" val="1310880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8</a:t>
            </a:fld>
            <a:endParaRPr lang="en-US"/>
          </a:p>
        </p:txBody>
      </p:sp>
    </p:spTree>
    <p:extLst>
      <p:ext uri="{BB962C8B-B14F-4D97-AF65-F5344CB8AC3E}">
        <p14:creationId xmlns:p14="http://schemas.microsoft.com/office/powerpoint/2010/main" val="4186060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841124" cy="4538498"/>
          </a:xfrm>
        </p:spPr>
        <p:txBody>
          <a:bodyPr/>
          <a:lstStyle/>
          <a:p>
            <a:r>
              <a:rPr lang="en-GB" sz="1000" kern="1200" dirty="0">
                <a:solidFill>
                  <a:schemeClr val="tx1"/>
                </a:solidFill>
                <a:effectLst/>
                <a:latin typeface="+mn-lt"/>
                <a:ea typeface="+mn-ea"/>
                <a:cs typeface="+mn-cs"/>
              </a:rPr>
              <a:t>Interpretation is “an explanation of what something means”. </a:t>
            </a:r>
            <a:r>
              <a:rPr lang="en-GB" sz="1000" kern="1200" baseline="30000" dirty="0">
                <a:solidFill>
                  <a:schemeClr val="tx1"/>
                </a:solidFill>
                <a:effectLst/>
                <a:latin typeface="+mn-lt"/>
                <a:ea typeface="+mn-ea"/>
                <a:cs typeface="+mn-cs"/>
              </a:rPr>
              <a:t>1</a:t>
            </a:r>
            <a:r>
              <a:rPr lang="en-GB" sz="1000" kern="1200" dirty="0">
                <a:solidFill>
                  <a:schemeClr val="tx1"/>
                </a:solidFill>
                <a:effectLst/>
                <a:latin typeface="+mn-lt"/>
                <a:ea typeface="+mn-ea"/>
                <a:cs typeface="+mn-cs"/>
              </a:rPr>
              <a:t> In the context of an HHFA, interpretation is the process by which one ‘learns from data’ collected from health facilities, in order to identify the most critical issues in health service delivery, understand their underlying causes, and make recommendations for addressing the identified issues. </a:t>
            </a:r>
          </a:p>
          <a:p>
            <a:r>
              <a:rPr lang="en-GB" sz="1000" kern="1200" dirty="0">
                <a:solidFill>
                  <a:schemeClr val="tx1"/>
                </a:solidFill>
                <a:effectLst/>
                <a:latin typeface="+mn-lt"/>
                <a:ea typeface="+mn-ea"/>
                <a:cs typeface="+mn-cs"/>
              </a:rPr>
              <a:t>For example, the findings of an HFFA may show that many essential items for service delivery (equipment, laboratory reagents, tracer medicines) are lacking in a high proportion of health facilities. Reporting these findings is not enough, given their importance for service delivery: it is crucial to understand the causes of these findings. Based on the contextual information (discussed later in the presentation), an explanation might be the inadequate procurement and logistic systems. Other explanations might include a devaluation of the local currency, impairing the international procurement, or the withdrawal of important aid agencies.</a:t>
            </a:r>
          </a:p>
          <a:p>
            <a:r>
              <a:rPr lang="en-GB" sz="1000" kern="1200" dirty="0">
                <a:solidFill>
                  <a:schemeClr val="tx1"/>
                </a:solidFill>
                <a:effectLst/>
                <a:latin typeface="+mn-lt"/>
                <a:ea typeface="+mn-ea"/>
                <a:cs typeface="+mn-cs"/>
              </a:rPr>
              <a:t>Another finding might be a better performance (in terms of availability, readiness and quality of care) of one service area -e.g., HIV-AIDS prevention and treatment- as compared to other programmes. One explanation might be the extra resources that this programme has received by the government and donors, due to the political pressure of civil society activist groups. Other reasons might include the high burden of HIV-AIDS in the country, which has forced the government and its partners to allocate substantial resources to this programme, to the detriment of other areas of service delivery. </a:t>
            </a:r>
          </a:p>
          <a:p>
            <a:r>
              <a:rPr lang="en-GB" sz="1000" kern="1200" baseline="30000" dirty="0">
                <a:solidFill>
                  <a:schemeClr val="tx1"/>
                </a:solidFill>
                <a:effectLst/>
                <a:latin typeface="+mn-lt"/>
                <a:ea typeface="+mn-ea"/>
                <a:cs typeface="+mn-cs"/>
              </a:rPr>
              <a:t>1</a:t>
            </a:r>
            <a:r>
              <a:rPr lang="en-GB" sz="1000" kern="1200" dirty="0">
                <a:solidFill>
                  <a:schemeClr val="tx1"/>
                </a:solidFill>
                <a:effectLst/>
                <a:latin typeface="+mn-lt"/>
                <a:ea typeface="+mn-ea"/>
                <a:cs typeface="+mn-cs"/>
              </a:rPr>
              <a:t>Cambridge Dictionary</a:t>
            </a:r>
          </a:p>
          <a:p>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9</a:t>
            </a:fld>
            <a:endParaRPr lang="en-US" dirty="0"/>
          </a:p>
        </p:txBody>
      </p:sp>
    </p:spTree>
    <p:extLst>
      <p:ext uri="{BB962C8B-B14F-4D97-AF65-F5344CB8AC3E}">
        <p14:creationId xmlns:p14="http://schemas.microsoft.com/office/powerpoint/2010/main" val="535900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01653" y="4400550"/>
            <a:ext cx="6221338" cy="4538498"/>
          </a:xfrm>
        </p:spPr>
        <p:txBody>
          <a:bodyPr/>
          <a:lstStyle/>
          <a:p>
            <a:pPr marL="171450" indent="-171450">
              <a:buFont typeface="Arial" panose="020B0604020202020204" pitchFamily="34" charset="0"/>
              <a:buChar char="•"/>
            </a:pPr>
            <a:r>
              <a:rPr lang="en-GB" sz="1100" kern="1200" dirty="0">
                <a:solidFill>
                  <a:schemeClr val="tx1"/>
                </a:solidFill>
                <a:effectLst/>
                <a:latin typeface="+mn-lt"/>
                <a:ea typeface="+mn-ea"/>
                <a:cs typeface="+mn-cs"/>
              </a:rPr>
              <a:t>HFA users represent an heterogenous category of professionals, with diverse responsibilities and interests. Programme managers will mainly focus on their area of responsibility, whereas health facility and district managers, as well as MoH officers of ‘</a:t>
            </a:r>
            <a:r>
              <a:rPr lang="en-GB" sz="1100" i="1" kern="1200" dirty="0">
                <a:solidFill>
                  <a:schemeClr val="tx1"/>
                </a:solidFill>
                <a:effectLst/>
                <a:latin typeface="+mn-lt"/>
                <a:ea typeface="+mn-ea"/>
                <a:cs typeface="+mn-cs"/>
              </a:rPr>
              <a:t>cross-cutting’</a:t>
            </a:r>
            <a:r>
              <a:rPr lang="en-GB" sz="1100" kern="1200" dirty="0">
                <a:solidFill>
                  <a:schemeClr val="tx1"/>
                </a:solidFill>
                <a:effectLst/>
                <a:latin typeface="+mn-lt"/>
                <a:ea typeface="+mn-ea"/>
                <a:cs typeface="+mn-cs"/>
              </a:rPr>
              <a:t> departments</a:t>
            </a:r>
            <a:r>
              <a:rPr lang="en-GB" sz="1100" kern="1200" baseline="30000" dirty="0">
                <a:solidFill>
                  <a:schemeClr val="tx1"/>
                </a:solidFill>
                <a:effectLst/>
                <a:latin typeface="+mn-lt"/>
                <a:ea typeface="+mn-ea"/>
                <a:cs typeface="+mn-cs"/>
              </a:rPr>
              <a:t>1</a:t>
            </a:r>
            <a:r>
              <a:rPr lang="en-GB" sz="1100" kern="1200" dirty="0">
                <a:solidFill>
                  <a:schemeClr val="tx1"/>
                </a:solidFill>
                <a:effectLst/>
                <a:latin typeface="+mn-lt"/>
                <a:ea typeface="+mn-ea"/>
                <a:cs typeface="+mn-cs"/>
              </a:rPr>
              <a:t> need to have a comprehensive view of service provision.  The analysts need to keep in mind the diverse needs and interests of HHFAs’ users when they interpret and present the findings, without overlooking the links between the different service areas </a:t>
            </a:r>
          </a:p>
          <a:p>
            <a:pPr marL="171450" indent="-171450">
              <a:buFont typeface="Arial" panose="020B0604020202020204" pitchFamily="34" charset="0"/>
              <a:buChar char="•"/>
            </a:pPr>
            <a:r>
              <a:rPr lang="en-GB" sz="1100" kern="1200" dirty="0">
                <a:solidFill>
                  <a:schemeClr val="tx1"/>
                </a:solidFill>
                <a:effectLst/>
                <a:latin typeface="+mn-lt"/>
                <a:ea typeface="+mn-ea"/>
                <a:cs typeface="+mn-cs"/>
              </a:rPr>
              <a:t>In many LMICs, vertical programmes have often their own management systems, procedures, supply logistics, and resources. Even for their managers, however, an integrated analysis and interpretation, which provide a broad overview of health facility services, can be beneficial for understanding key systemic issues and for a more effective and efficient use of resources.  </a:t>
            </a:r>
          </a:p>
          <a:p>
            <a:pPr marL="171450" indent="-171450">
              <a:buFont typeface="Arial" panose="020B0604020202020204" pitchFamily="34" charset="0"/>
              <a:buChar char="•"/>
            </a:pPr>
            <a:r>
              <a:rPr lang="en-GB" sz="1100" kern="1200" dirty="0">
                <a:solidFill>
                  <a:schemeClr val="tx1"/>
                </a:solidFill>
                <a:effectLst/>
                <a:latin typeface="+mn-lt"/>
                <a:ea typeface="+mn-ea"/>
                <a:cs typeface="+mn-cs"/>
              </a:rPr>
              <a:t>In the initial phase of data exploration, the scope of the analysis and interpretation should be comprehensive, encompassing all the critical areas covered in the survey, to avoid that important finding are overlooked. A “mixed-scanning” strategy, using a wide lens at the beginning, enables analysts to get the overall picture. It can also provide clues as to where to zoom in with a tele lens, looking for details in critical areas that require a more in-depth analysis. </a:t>
            </a:r>
          </a:p>
          <a:p>
            <a:pPr marL="171450" indent="-171450">
              <a:buFont typeface="Arial" panose="020B0604020202020204" pitchFamily="34" charset="0"/>
              <a:buChar char="•"/>
            </a:pPr>
            <a:r>
              <a:rPr lang="en-GB" sz="1100" kern="1200" dirty="0">
                <a:solidFill>
                  <a:schemeClr val="tx1"/>
                </a:solidFill>
                <a:effectLst/>
                <a:latin typeface="+mn-lt"/>
                <a:ea typeface="+mn-ea"/>
                <a:cs typeface="+mn-cs"/>
              </a:rPr>
              <a:t>Keeping a view of all domains of the survey is crucial to better understanding what the data can reveal. Indeed, health services are the result of the dynamic combination of interconnected skills, resources, relationships and systems: the workforce, infrastructure, equipment, medicines, management systems, etc. all communicating between them and with the users. For example, the availability of services needs to be related to the resources of the management area, and service readiness indicators should be contrasted with those of the quality-of-care domain, to identify where the attention of policy makers should focus.  </a:t>
            </a:r>
          </a:p>
          <a:p>
            <a:endParaRPr lang="en-US" sz="1200" kern="1200" dirty="0">
              <a:solidFill>
                <a:schemeClr val="tx1"/>
              </a:solidFill>
              <a:effectLst/>
              <a:latin typeface="+mn-lt"/>
              <a:ea typeface="+mn-ea"/>
              <a:cs typeface="+mn-cs"/>
            </a:endParaRPr>
          </a:p>
          <a:p>
            <a:r>
              <a:rPr lang="en-US" sz="1000" i="1" baseline="30000" dirty="0"/>
              <a:t>1</a:t>
            </a:r>
            <a:r>
              <a:rPr lang="en-US" sz="1000" i="1" kern="1200" baseline="30000" dirty="0">
                <a:solidFill>
                  <a:schemeClr val="tx1"/>
                </a:solidFill>
                <a:effectLst/>
                <a:latin typeface="+mn-lt"/>
                <a:ea typeface="+mn-ea"/>
                <a:cs typeface="+mn-cs"/>
              </a:rPr>
              <a:t>s</a:t>
            </a:r>
            <a:r>
              <a:rPr lang="en-US" sz="1000" i="1" kern="1200" dirty="0">
                <a:solidFill>
                  <a:schemeClr val="tx1"/>
                </a:solidFill>
                <a:effectLst/>
                <a:latin typeface="+mn-lt"/>
                <a:ea typeface="+mn-ea"/>
                <a:cs typeface="+mn-cs"/>
              </a:rPr>
              <a:t>uch as the Directorate of health services, public health, planning, finances, etc.</a:t>
            </a:r>
            <a:endParaRPr lang="en-GB" sz="1000"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baseline="30000" dirty="0"/>
              <a:t>2</a:t>
            </a:r>
            <a:r>
              <a:rPr lang="en-US" sz="1000" i="1" kern="1200" dirty="0">
                <a:solidFill>
                  <a:schemeClr val="tx1"/>
                </a:solidFill>
                <a:effectLst/>
                <a:latin typeface="+mn-lt"/>
                <a:ea typeface="+mn-ea"/>
                <a:cs typeface="+mn-cs"/>
              </a:rPr>
              <a:t>Etzioni A. A ‘third’ approach to decision-making. </a:t>
            </a:r>
            <a:r>
              <a:rPr lang="en-GB" sz="1000" i="1" kern="1200" dirty="0">
                <a:solidFill>
                  <a:schemeClr val="tx1"/>
                </a:solidFill>
                <a:effectLst/>
                <a:latin typeface="+mn-lt"/>
                <a:ea typeface="+mn-ea"/>
                <a:cs typeface="+mn-cs"/>
              </a:rPr>
              <a:t>Public Administration Review, Vol. 27, No. 5 (Dec., 1967), pp. 385-392</a:t>
            </a:r>
          </a:p>
          <a:p>
            <a:endParaRPr lang="en-GB" sz="1000" i="1" kern="1200" dirty="0">
              <a:solidFill>
                <a:schemeClr val="tx1"/>
              </a:solidFill>
              <a:effectLst/>
              <a:latin typeface="+mn-lt"/>
              <a:ea typeface="+mn-ea"/>
              <a:cs typeface="+mn-cs"/>
            </a:endParaRPr>
          </a:p>
          <a:p>
            <a:endParaRPr lang="en-GB" sz="10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10</a:t>
            </a:fld>
            <a:endParaRPr lang="en-US" dirty="0"/>
          </a:p>
        </p:txBody>
      </p:sp>
    </p:spTree>
    <p:extLst>
      <p:ext uri="{BB962C8B-B14F-4D97-AF65-F5344CB8AC3E}">
        <p14:creationId xmlns:p14="http://schemas.microsoft.com/office/powerpoint/2010/main" val="1865270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01653" y="4400550"/>
            <a:ext cx="6221338" cy="4538498"/>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The metaphor of solving a jigsaw puzzle</a:t>
            </a:r>
            <a:r>
              <a:rPr lang="en-GB" sz="1000" dirty="0"/>
              <a:t> </a:t>
            </a:r>
            <a:r>
              <a:rPr lang="en-US" sz="1000" dirty="0"/>
              <a:t>can be useful. It is often possible to make an initial guess on the whole picture of the puzzle by using the pieces that determine the outline of the entire image. Assembling small areas of the puzzle and studying their details can provide clues on the probable nature of the whole, without having to use all the pieces. By the same token, the analysts can get an overall picture of HF services and identify key issues of availability, readiness, quality, etc. Those issues then require a detailed analysis to understand the underlying reasons and possible corrective measures. </a:t>
            </a:r>
            <a:endParaRPr lang="en-GB" sz="10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Managers of a service area will be naturally tempted to focus their attention to their programme and consider it the priority problem, often overlooking issues that are common to other areas/ </a:t>
            </a:r>
            <a:r>
              <a:rPr lang="en-US" sz="1000" dirty="0" err="1"/>
              <a:t>programmes</a:t>
            </a:r>
            <a:r>
              <a:rPr lang="en-US" sz="1000" dirty="0"/>
              <a:t> (e.g., staff retention, supervision, procurement of medicines, etc.)</a:t>
            </a:r>
          </a:p>
        </p:txBody>
      </p:sp>
      <p:sp>
        <p:nvSpPr>
          <p:cNvPr id="4" name="Slide Number Placeholder 3"/>
          <p:cNvSpPr>
            <a:spLocks noGrp="1"/>
          </p:cNvSpPr>
          <p:nvPr>
            <p:ph type="sldNum" sz="quarter" idx="5"/>
          </p:nvPr>
        </p:nvSpPr>
        <p:spPr/>
        <p:txBody>
          <a:bodyPr/>
          <a:lstStyle/>
          <a:p>
            <a:fld id="{32416680-9B87-48DD-8F89-5DC997830C42}" type="slidenum">
              <a:rPr lang="en-US" smtClean="0"/>
              <a:t>11</a:t>
            </a:fld>
            <a:endParaRPr lang="en-US" dirty="0"/>
          </a:p>
        </p:txBody>
      </p:sp>
    </p:spTree>
    <p:extLst>
      <p:ext uri="{BB962C8B-B14F-4D97-AF65-F5344CB8AC3E}">
        <p14:creationId xmlns:p14="http://schemas.microsoft.com/office/powerpoint/2010/main" val="3192179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Ref idx="1001">
        <a:schemeClr val="bg2"/>
      </p:bgRef>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565BC84F-7DB7-8145-8176-B79865AB0FB9}"/>
              </a:ext>
            </a:extLst>
          </p:cNvPr>
          <p:cNvPicPr>
            <a:picLocks noChangeAspect="1"/>
          </p:cNvPicPr>
          <p:nvPr userDrawn="1"/>
        </p:nvPicPr>
        <p:blipFill>
          <a:blip r:embed="rId2"/>
          <a:stretch>
            <a:fillRect/>
          </a:stretch>
        </p:blipFill>
        <p:spPr>
          <a:xfrm>
            <a:off x="550863" y="1331479"/>
            <a:ext cx="2849336" cy="876719"/>
          </a:xfrm>
          <a:prstGeom prst="rect">
            <a:avLst/>
          </a:prstGeom>
        </p:spPr>
      </p:pic>
      <p:sp>
        <p:nvSpPr>
          <p:cNvPr id="4" name="Text Placeholder 12">
            <a:extLst>
              <a:ext uri="{FF2B5EF4-FFF2-40B4-BE49-F238E27FC236}">
                <a16:creationId xmlns:a16="http://schemas.microsoft.com/office/drawing/2014/main" id="{2EBFA58B-1957-F941-8328-FF54A18CFE1C}"/>
              </a:ext>
            </a:extLst>
          </p:cNvPr>
          <p:cNvSpPr>
            <a:spLocks noGrp="1"/>
          </p:cNvSpPr>
          <p:nvPr>
            <p:ph type="body" sz="quarter" idx="11" hasCustomPrompt="1"/>
          </p:nvPr>
        </p:nvSpPr>
        <p:spPr>
          <a:xfrm>
            <a:off x="459462" y="2783794"/>
            <a:ext cx="10737350" cy="513126"/>
          </a:xfrm>
          <a:prstGeom prst="rect">
            <a:avLst/>
          </a:prstGeom>
        </p:spPr>
        <p:txBody>
          <a:bodyPr/>
          <a:lstStyle>
            <a:lvl1pPr marL="0" indent="0">
              <a:lnSpc>
                <a:spcPct val="100000"/>
              </a:lnSpc>
              <a:spcBef>
                <a:spcPts val="0"/>
              </a:spcBef>
              <a:buNone/>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sp>
        <p:nvSpPr>
          <p:cNvPr id="6" name="Text Placeholder 12">
            <a:extLst>
              <a:ext uri="{FF2B5EF4-FFF2-40B4-BE49-F238E27FC236}">
                <a16:creationId xmlns:a16="http://schemas.microsoft.com/office/drawing/2014/main" id="{EB6328AE-B700-634D-A221-A54E30D0B798}"/>
              </a:ext>
            </a:extLst>
          </p:cNvPr>
          <p:cNvSpPr>
            <a:spLocks noGrp="1"/>
          </p:cNvSpPr>
          <p:nvPr>
            <p:ph type="body" sz="quarter" idx="12" hasCustomPrompt="1"/>
          </p:nvPr>
        </p:nvSpPr>
        <p:spPr>
          <a:xfrm>
            <a:off x="459462" y="3322274"/>
            <a:ext cx="10737350" cy="513126"/>
          </a:xfrm>
          <a:prstGeom prst="rect">
            <a:avLst/>
          </a:prstGeom>
        </p:spPr>
        <p:txBody>
          <a:bodyPr/>
          <a:lstStyle>
            <a:lvl1pPr marL="0" indent="0">
              <a:lnSpc>
                <a:spcPct val="100000"/>
              </a:lnSpc>
              <a:spcBef>
                <a:spcPts val="0"/>
              </a:spcBef>
              <a:buNone/>
              <a:defRPr sz="2800" b="1">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cxnSp>
        <p:nvCxnSpPr>
          <p:cNvPr id="7" name="Straight Arrow Connector 6">
            <a:extLst>
              <a:ext uri="{FF2B5EF4-FFF2-40B4-BE49-F238E27FC236}">
                <a16:creationId xmlns:a16="http://schemas.microsoft.com/office/drawing/2014/main" id="{1A673927-921E-8449-9AB2-61E2D1B6C5CC}"/>
              </a:ext>
            </a:extLst>
          </p:cNvPr>
          <p:cNvCxnSpPr>
            <a:cxnSpLocks/>
          </p:cNvCxnSpPr>
          <p:nvPr userDrawn="1"/>
        </p:nvCxnSpPr>
        <p:spPr>
          <a:xfrm>
            <a:off x="459462" y="2911644"/>
            <a:ext cx="0" cy="876584"/>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60BC40E-909F-0147-AC79-A54D7AE696FD}"/>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5853431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905829"/>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110909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59557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line title -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256" y="420960"/>
            <a:ext cx="3907751" cy="249383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5 line title</a:t>
            </a:r>
          </a:p>
          <a:p>
            <a:pPr lvl="0"/>
            <a:endParaRPr lang="en-US"/>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53079" y="3145700"/>
            <a:ext cx="2815725" cy="1162746"/>
          </a:xfrm>
          <a:prstGeom prst="rect">
            <a:avLst/>
          </a:prstGeom>
        </p:spPr>
        <p:txBody>
          <a:bodyPr/>
          <a:lstStyle>
            <a:lvl1pPr marL="0" indent="0">
              <a:lnSpc>
                <a:spcPct val="100000"/>
              </a:lnSpc>
              <a:spcBef>
                <a:spcPts val="0"/>
              </a:spcBef>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0" name="Straight Arrow Connector 9">
            <a:extLst>
              <a:ext uri="{FF2B5EF4-FFF2-40B4-BE49-F238E27FC236}">
                <a16:creationId xmlns:a16="http://schemas.microsoft.com/office/drawing/2014/main" id="{1F160E6C-C049-414C-87D1-B181BF437818}"/>
              </a:ext>
            </a:extLst>
          </p:cNvPr>
          <p:cNvCxnSpPr>
            <a:cxnSpLocks/>
          </p:cNvCxnSpPr>
          <p:nvPr userDrawn="1"/>
        </p:nvCxnSpPr>
        <p:spPr>
          <a:xfrm>
            <a:off x="433291" y="554760"/>
            <a:ext cx="0" cy="2045482"/>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9036FA59-B04D-1E45-B033-AC4B9A1F653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5655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4970" y="417757"/>
            <a:ext cx="3915544"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0913"/>
            <a:ext cx="3895225"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Oval 11">
            <a:extLst>
              <a:ext uri="{FF2B5EF4-FFF2-40B4-BE49-F238E27FC236}">
                <a16:creationId xmlns:a16="http://schemas.microsoft.com/office/drawing/2014/main" id="{13C9BF78-E0C1-D34D-A6AF-FA50A3B98573}"/>
              </a:ext>
            </a:extLst>
          </p:cNvPr>
          <p:cNvSpPr/>
          <p:nvPr userDrawn="1"/>
        </p:nvSpPr>
        <p:spPr>
          <a:xfrm>
            <a:off x="5625297" y="302646"/>
            <a:ext cx="2753176" cy="2753176"/>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526037" y="855190"/>
            <a:ext cx="4978076" cy="497807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617352" y="946505"/>
            <a:ext cx="4795447" cy="4795447"/>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1" name="Text Placeholder 8">
            <a:extLst>
              <a:ext uri="{FF2B5EF4-FFF2-40B4-BE49-F238E27FC236}">
                <a16:creationId xmlns:a16="http://schemas.microsoft.com/office/drawing/2014/main" id="{D782948B-9D9C-EE42-B6DE-6DAC7236028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8564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 1">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3182F51D-2F25-0049-B16C-CDD346F2828A}"/>
              </a:ext>
            </a:extLst>
          </p:cNvPr>
          <p:cNvSpPr/>
          <p:nvPr userDrawn="1"/>
        </p:nvSpPr>
        <p:spPr>
          <a:xfrm>
            <a:off x="2439778" y="1665288"/>
            <a:ext cx="5836735" cy="5836735"/>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8" name="Picture Placeholder 3">
            <a:extLst>
              <a:ext uri="{FF2B5EF4-FFF2-40B4-BE49-F238E27FC236}">
                <a16:creationId xmlns:a16="http://schemas.microsoft.com/office/drawing/2014/main" id="{C1421038-EBD4-9944-8F9A-C59723B6DA1C}"/>
              </a:ext>
            </a:extLst>
          </p:cNvPr>
          <p:cNvSpPr>
            <a:spLocks noGrp="1"/>
          </p:cNvSpPr>
          <p:nvPr>
            <p:ph type="pic" sz="quarter" idx="26" hasCustomPrompt="1"/>
          </p:nvPr>
        </p:nvSpPr>
        <p:spPr>
          <a:xfrm>
            <a:off x="-1643985" y="-757121"/>
            <a:ext cx="6794938" cy="6794938"/>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7" name="Rectangle 6">
            <a:extLst>
              <a:ext uri="{FF2B5EF4-FFF2-40B4-BE49-F238E27FC236}">
                <a16:creationId xmlns:a16="http://schemas.microsoft.com/office/drawing/2014/main" id="{B355BCAA-76DC-394A-B480-FA61872E7E15}"/>
              </a:ext>
            </a:extLst>
          </p:cNvPr>
          <p:cNvSpPr/>
          <p:nvPr userDrawn="1"/>
        </p:nvSpPr>
        <p:spPr>
          <a:xfrm rot="5400000">
            <a:off x="8488657" y="3152481"/>
            <a:ext cx="6858002" cy="5530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5938394" y="425070"/>
            <a:ext cx="5157977" cy="1026047"/>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quote</a:t>
            </a:r>
            <a:endParaRPr lang="en-US"/>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5938394" y="5540041"/>
            <a:ext cx="2111774" cy="1026046"/>
          </a:xfrm>
          <a:prstGeom prst="rect">
            <a:avLst/>
          </a:prstGeom>
        </p:spPr>
        <p:txBody>
          <a:bodyPr/>
          <a:lstStyle>
            <a:lvl1pPr marL="0" indent="0">
              <a:lnSpc>
                <a:spcPts val="20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Name</a:t>
            </a:r>
          </a:p>
          <a:p>
            <a:pPr lvl="0"/>
            <a:r>
              <a:rPr lang="en-US"/>
              <a:t>Place</a:t>
            </a:r>
          </a:p>
          <a:p>
            <a:pPr lvl="0"/>
            <a:r>
              <a:rPr lang="en-US"/>
              <a:t>Date</a:t>
            </a:r>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5579002" y="1196975"/>
            <a:ext cx="0" cy="5076825"/>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BBB6D524-2E88-0943-A73F-BF0927F04E9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58146" y="542668"/>
            <a:ext cx="420240" cy="363258"/>
          </a:xfrm>
          <a:prstGeom prst="rect">
            <a:avLst/>
          </a:prstGeom>
        </p:spPr>
      </p:pic>
      <p:sp>
        <p:nvSpPr>
          <p:cNvPr id="9" name="Oval 8">
            <a:extLst>
              <a:ext uri="{FF2B5EF4-FFF2-40B4-BE49-F238E27FC236}">
                <a16:creationId xmlns:a16="http://schemas.microsoft.com/office/drawing/2014/main" id="{74666660-689D-7846-9F17-35A33EC1DCF9}"/>
              </a:ext>
            </a:extLst>
          </p:cNvPr>
          <p:cNvSpPr/>
          <p:nvPr userDrawn="1"/>
        </p:nvSpPr>
        <p:spPr>
          <a:xfrm>
            <a:off x="-1751733" y="-847151"/>
            <a:ext cx="6993341" cy="699334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534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rot="5400000">
            <a:off x="-3155580" y="3151559"/>
            <a:ext cx="6858002" cy="5548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Oval 11">
            <a:extLst>
              <a:ext uri="{FF2B5EF4-FFF2-40B4-BE49-F238E27FC236}">
                <a16:creationId xmlns:a16="http://schemas.microsoft.com/office/drawing/2014/main" id="{13C9BF78-E0C1-D34D-A6AF-FA50A3B98573}"/>
              </a:ext>
            </a:extLst>
          </p:cNvPr>
          <p:cNvSpPr/>
          <p:nvPr userDrawn="1"/>
        </p:nvSpPr>
        <p:spPr>
          <a:xfrm>
            <a:off x="4138012" y="-2461351"/>
            <a:ext cx="5383321" cy="5383321"/>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096000" y="768160"/>
            <a:ext cx="7264072" cy="726407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197036" y="869196"/>
            <a:ext cx="7062001" cy="7062001"/>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9" name="Text Placeholder 12">
            <a:extLst>
              <a:ext uri="{FF2B5EF4-FFF2-40B4-BE49-F238E27FC236}">
                <a16:creationId xmlns:a16="http://schemas.microsoft.com/office/drawing/2014/main" id="{98083BA4-5A2D-0C4D-AC5E-AB19E4F73290}"/>
              </a:ext>
            </a:extLst>
          </p:cNvPr>
          <p:cNvSpPr>
            <a:spLocks noGrp="1"/>
          </p:cNvSpPr>
          <p:nvPr>
            <p:ph type="body" sz="quarter" idx="11" hasCustomPrompt="1"/>
          </p:nvPr>
        </p:nvSpPr>
        <p:spPr>
          <a:xfrm>
            <a:off x="2078233" y="420240"/>
            <a:ext cx="3893626" cy="4512690"/>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en-GB"/>
              <a:t>Click to edit pull quote</a:t>
            </a:r>
          </a:p>
        </p:txBody>
      </p:sp>
      <p:cxnSp>
        <p:nvCxnSpPr>
          <p:cNvPr id="20" name="Straight Arrow Connector 19">
            <a:extLst>
              <a:ext uri="{FF2B5EF4-FFF2-40B4-BE49-F238E27FC236}">
                <a16:creationId xmlns:a16="http://schemas.microsoft.com/office/drawing/2014/main" id="{9B5DBD22-8D90-BD48-9249-CECA6ADBDF42}"/>
              </a:ext>
            </a:extLst>
          </p:cNvPr>
          <p:cNvCxnSpPr>
            <a:cxnSpLocks/>
          </p:cNvCxnSpPr>
          <p:nvPr userDrawn="1"/>
        </p:nvCxnSpPr>
        <p:spPr>
          <a:xfrm>
            <a:off x="1739160" y="1212893"/>
            <a:ext cx="0" cy="5060907"/>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5BCDDE35-0E29-8042-A47F-55F1D9C4702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18304" y="552828"/>
            <a:ext cx="420240" cy="363258"/>
          </a:xfrm>
          <a:prstGeom prst="rect">
            <a:avLst/>
          </a:prstGeom>
        </p:spPr>
      </p:pic>
    </p:spTree>
    <p:extLst>
      <p:ext uri="{BB962C8B-B14F-4D97-AF65-F5344CB8AC3E}">
        <p14:creationId xmlns:p14="http://schemas.microsoft.com/office/powerpoint/2010/main" val="2302940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35EAD9-3212-8044-8439-79021BBA566E}"/>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A962A4C0-9818-1E44-8E49-B4C420001F90}"/>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4" name="Text Placeholder 12">
            <a:extLst>
              <a:ext uri="{FF2B5EF4-FFF2-40B4-BE49-F238E27FC236}">
                <a16:creationId xmlns:a16="http://schemas.microsoft.com/office/drawing/2014/main" id="{1908F508-6D8D-3346-B98B-54B679B28373}"/>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5" name="Text Placeholder 12">
            <a:extLst>
              <a:ext uri="{FF2B5EF4-FFF2-40B4-BE49-F238E27FC236}">
                <a16:creationId xmlns:a16="http://schemas.microsoft.com/office/drawing/2014/main" id="{4D8704E9-26D7-3042-8490-8566E4CEF746}"/>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A31A281F-3EB3-7441-9CDD-DE4A2FA0A34A}"/>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24912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522" y="419562"/>
            <a:ext cx="4147517" cy="115288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3" name="Picture Placeholder 2">
            <a:extLst>
              <a:ext uri="{FF2B5EF4-FFF2-40B4-BE49-F238E27FC236}">
                <a16:creationId xmlns:a16="http://schemas.microsoft.com/office/drawing/2014/main" id="{77FAEF90-C7A9-CA4D-9406-CFFFAE9B5124}"/>
              </a:ext>
            </a:extLst>
          </p:cNvPr>
          <p:cNvSpPr>
            <a:spLocks noGrp="1"/>
          </p:cNvSpPr>
          <p:nvPr>
            <p:ph type="pic" sz="quarter" idx="14" hasCustomPrompt="1"/>
          </p:nvPr>
        </p:nvSpPr>
        <p:spPr>
          <a:xfrm>
            <a:off x="6203952" y="549276"/>
            <a:ext cx="5437185" cy="5290692"/>
          </a:xfrm>
          <a:prstGeom prst="rect">
            <a:avLst/>
          </a:prstGeom>
          <a:solidFill>
            <a:schemeClr val="accent2">
              <a:alpha val="40000"/>
            </a:schemeClr>
          </a:solidFill>
        </p:spPr>
        <p:txBody>
          <a:bodyPr anchor="ctr"/>
          <a:lstStyle>
            <a:lvl1pPr marL="0" indent="0" algn="ctr">
              <a:buFontTx/>
              <a:buNone/>
              <a:defRPr sz="2400"/>
            </a:lvl1pPr>
          </a:lstStyle>
          <a:p>
            <a:r>
              <a:rPr lang="en-US"/>
              <a:t>Picture, Screenshot </a:t>
            </a:r>
          </a:p>
          <a:p>
            <a:r>
              <a:rPr lang="en-US"/>
              <a:t>or Graphic</a:t>
            </a:r>
          </a:p>
        </p:txBody>
      </p:sp>
      <p:sp>
        <p:nvSpPr>
          <p:cNvPr id="8" name="Picture Placeholder 1">
            <a:extLst>
              <a:ext uri="{FF2B5EF4-FFF2-40B4-BE49-F238E27FC236}">
                <a16:creationId xmlns:a16="http://schemas.microsoft.com/office/drawing/2014/main" id="{F12FE75D-650B-B347-8A8A-D321842C0508}"/>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0" name="Text Placeholder 12">
            <a:extLst>
              <a:ext uri="{FF2B5EF4-FFF2-40B4-BE49-F238E27FC236}">
                <a16:creationId xmlns:a16="http://schemas.microsoft.com/office/drawing/2014/main" id="{F8F95142-0BAF-D946-8292-1F13E447C0C6}"/>
              </a:ext>
            </a:extLst>
          </p:cNvPr>
          <p:cNvSpPr>
            <a:spLocks noGrp="1"/>
          </p:cNvSpPr>
          <p:nvPr>
            <p:ph type="body" sz="quarter" idx="12" hasCustomPrompt="1"/>
          </p:nvPr>
        </p:nvSpPr>
        <p:spPr>
          <a:xfrm>
            <a:off x="440998" y="1496198"/>
            <a:ext cx="5510540"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Text Placeholder 8">
            <a:extLst>
              <a:ext uri="{FF2B5EF4-FFF2-40B4-BE49-F238E27FC236}">
                <a16:creationId xmlns:a16="http://schemas.microsoft.com/office/drawing/2014/main" id="{B25015D1-BD8B-7C4E-92FD-019A38B6EA6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765860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title - 3">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BA28D36-E7BA-7946-9A1C-B4B4DC4F6143}"/>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2725" y="417908"/>
            <a:ext cx="3936638" cy="890514"/>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40998" y="1496198"/>
            <a:ext cx="6950402"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F0381C17-FF14-9A4E-A11E-F0DA24EE9FE2}"/>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1AA3672A-C8F5-B44D-8371-78DB3616FB3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02293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title - 4">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457D65-DF90-C84D-A13C-E15ED780DDFC}"/>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458" y="418451"/>
            <a:ext cx="3936637"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6096000" y="454474"/>
            <a:ext cx="5545138" cy="5038534"/>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453293" y="1493446"/>
            <a:ext cx="5327397" cy="3378910"/>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98FEE9A0-4A46-D04E-8A49-1378FF530EC7}"/>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8">
            <a:extLst>
              <a:ext uri="{FF2B5EF4-FFF2-40B4-BE49-F238E27FC236}">
                <a16:creationId xmlns:a16="http://schemas.microsoft.com/office/drawing/2014/main" id="{4918770C-ED23-DF41-A63D-A2E490CF1AA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964371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 title - 5">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CE67D3-E46F-4D41-BE3F-120F8AEBEC7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1852341" y="1098362"/>
            <a:ext cx="8383859" cy="3761772"/>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CED96C86-6F48-3340-BE80-61494E977C2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6026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1 line">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16676" y="2816048"/>
            <a:ext cx="10542748" cy="812799"/>
          </a:xfrm>
          <a:prstGeom prst="rect">
            <a:avLst/>
          </a:prstGeom>
        </p:spPr>
        <p:txBody>
          <a:bodyPr/>
          <a:lstStyle>
            <a:lvl1pPr>
              <a:defRPr sz="6000" b="1"/>
            </a:lvl1pPr>
          </a:lstStyle>
          <a:p>
            <a:r>
              <a:rPr lang="en-US"/>
              <a:t>Section title</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62462" y="2939799"/>
            <a:ext cx="0" cy="565297"/>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0D6AE55-C322-E840-BA54-4749933AAFE6}"/>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361034952"/>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 title - 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3AD93DB-2658-8647-AD91-BEDE3E3E7F31}"/>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8" name="Text Placeholder 12">
            <a:extLst>
              <a:ext uri="{FF2B5EF4-FFF2-40B4-BE49-F238E27FC236}">
                <a16:creationId xmlns:a16="http://schemas.microsoft.com/office/drawing/2014/main" id="{FE35A716-220B-F449-92F1-7B17E75575AF}"/>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0" name="Text Placeholder 12">
            <a:extLst>
              <a:ext uri="{FF2B5EF4-FFF2-40B4-BE49-F238E27FC236}">
                <a16:creationId xmlns:a16="http://schemas.microsoft.com/office/drawing/2014/main" id="{B0547A7B-D45D-CE4E-9150-7582764CE4C6}"/>
              </a:ext>
            </a:extLst>
          </p:cNvPr>
          <p:cNvSpPr>
            <a:spLocks noGrp="1"/>
          </p:cNvSpPr>
          <p:nvPr>
            <p:ph type="body" sz="quarter" idx="12" hasCustomPrompt="1"/>
          </p:nvPr>
        </p:nvSpPr>
        <p:spPr>
          <a:xfrm>
            <a:off x="1852341" y="1098362"/>
            <a:ext cx="8383859" cy="3761772"/>
          </a:xfrm>
          <a:prstGeom prst="rect">
            <a:avLst/>
          </a:prstGeom>
        </p:spPr>
        <p:txBody>
          <a:bodyPr numCol="1"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7" name="Text Placeholder 8">
            <a:extLst>
              <a:ext uri="{FF2B5EF4-FFF2-40B4-BE49-F238E27FC236}">
                <a16:creationId xmlns:a16="http://schemas.microsoft.com/office/drawing/2014/main" id="{473EA851-8C72-F54D-99CB-7265890D58E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125466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 title - 7">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86EC03-4927-9B4B-8C59-A851E374BC3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E6BA1F65-2692-6C4D-B5ED-BA15D708D38F}"/>
              </a:ext>
            </a:extLst>
          </p:cNvPr>
          <p:cNvSpPr>
            <a:spLocks noGrp="1"/>
          </p:cNvSpPr>
          <p:nvPr>
            <p:ph type="body" sz="quarter" idx="15" hasCustomPrompt="1"/>
          </p:nvPr>
        </p:nvSpPr>
        <p:spPr>
          <a:xfrm>
            <a:off x="1856106" y="2523807"/>
            <a:ext cx="5535294" cy="3302396"/>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527C05B9-FE33-A14A-8C26-19BEA9BE28EE}"/>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4" name="Text Placeholder 12">
            <a:extLst>
              <a:ext uri="{FF2B5EF4-FFF2-40B4-BE49-F238E27FC236}">
                <a16:creationId xmlns:a16="http://schemas.microsoft.com/office/drawing/2014/main" id="{091E4CEC-5BF6-044C-B836-3A2C346947B8}"/>
              </a:ext>
            </a:extLst>
          </p:cNvPr>
          <p:cNvSpPr>
            <a:spLocks noGrp="1"/>
          </p:cNvSpPr>
          <p:nvPr>
            <p:ph type="body" sz="quarter" idx="12" hasCustomPrompt="1"/>
          </p:nvPr>
        </p:nvSpPr>
        <p:spPr>
          <a:xfrm>
            <a:off x="1852341" y="1098362"/>
            <a:ext cx="8383859" cy="890776"/>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3" name="Text Placeholder 8">
            <a:extLst>
              <a:ext uri="{FF2B5EF4-FFF2-40B4-BE49-F238E27FC236}">
                <a16:creationId xmlns:a16="http://schemas.microsoft.com/office/drawing/2014/main" id="{9AF29271-B341-2641-A0DD-FDCAA8767592}"/>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179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ighlighted subhead - 1">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4A9F3E2-5437-C644-84BE-EC693E8A883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8329249" cy="46099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8292464"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49036EC1-D6B5-E24F-B143-A14E84120100}"/>
              </a:ext>
            </a:extLst>
          </p:cNvPr>
          <p:cNvSpPr>
            <a:spLocks noGrp="1"/>
          </p:cNvSpPr>
          <p:nvPr>
            <p:ph type="body" sz="quarter" idx="17" hasCustomPrompt="1"/>
          </p:nvPr>
        </p:nvSpPr>
        <p:spPr>
          <a:xfrm>
            <a:off x="1865147" y="249202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4" name="Text Placeholder 12">
            <a:extLst>
              <a:ext uri="{FF2B5EF4-FFF2-40B4-BE49-F238E27FC236}">
                <a16:creationId xmlns:a16="http://schemas.microsoft.com/office/drawing/2014/main" id="{B545A54F-BD1C-E34D-8A34-9913CD25B05E}"/>
              </a:ext>
            </a:extLst>
          </p:cNvPr>
          <p:cNvSpPr>
            <a:spLocks noGrp="1"/>
          </p:cNvSpPr>
          <p:nvPr>
            <p:ph type="body" sz="quarter" idx="18" hasCustomPrompt="1"/>
          </p:nvPr>
        </p:nvSpPr>
        <p:spPr>
          <a:xfrm>
            <a:off x="1865147" y="388394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5" name="Text Placeholder 12">
            <a:extLst>
              <a:ext uri="{FF2B5EF4-FFF2-40B4-BE49-F238E27FC236}">
                <a16:creationId xmlns:a16="http://schemas.microsoft.com/office/drawing/2014/main" id="{A3E171AB-2C6B-D347-A8BB-F4B23D4CE422}"/>
              </a:ext>
            </a:extLst>
          </p:cNvPr>
          <p:cNvSpPr>
            <a:spLocks noGrp="1"/>
          </p:cNvSpPr>
          <p:nvPr>
            <p:ph type="body" sz="quarter" idx="19" hasCustomPrompt="1"/>
          </p:nvPr>
        </p:nvSpPr>
        <p:spPr>
          <a:xfrm>
            <a:off x="4711066" y="249037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87DD26FC-EA5A-0A42-B4F7-B478E9810C45}"/>
              </a:ext>
            </a:extLst>
          </p:cNvPr>
          <p:cNvSpPr>
            <a:spLocks noGrp="1"/>
          </p:cNvSpPr>
          <p:nvPr>
            <p:ph type="body" sz="quarter" idx="20" hasCustomPrompt="1"/>
          </p:nvPr>
        </p:nvSpPr>
        <p:spPr>
          <a:xfrm>
            <a:off x="4711066" y="388229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25A20428-73E1-E748-AC8E-77DA5806DF9E}"/>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106513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ighlighted subhead -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83F7797-626B-984B-AF13-4FDAE1BC0F8B}"/>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4572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455839"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33020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3300639" y="3435259"/>
            <a:ext cx="2650899"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61192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6117886" y="3435259"/>
            <a:ext cx="267845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989C70AE-AF1B-F443-8E4A-A23FE3B27AD5}"/>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7" name="Text Placeholder 12">
            <a:extLst>
              <a:ext uri="{FF2B5EF4-FFF2-40B4-BE49-F238E27FC236}">
                <a16:creationId xmlns:a16="http://schemas.microsoft.com/office/drawing/2014/main" id="{8B530844-F81B-2C4A-B7C4-71D5DB07019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159A8129-903D-4941-930B-A829625244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305459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ghlighted subhead - 3">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CF26703-331D-BC45-B22F-3A89785EDA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3305009" y="2603782"/>
            <a:ext cx="2646529"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3303648" y="3435259"/>
            <a:ext cx="2647890"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Text Placeholder 12">
            <a:extLst>
              <a:ext uri="{FF2B5EF4-FFF2-40B4-BE49-F238E27FC236}">
                <a16:creationId xmlns:a16="http://schemas.microsoft.com/office/drawing/2014/main" id="{86DEA09A-9CAE-C54B-84BC-0A0BC24EE498}"/>
              </a:ext>
            </a:extLst>
          </p:cNvPr>
          <p:cNvSpPr>
            <a:spLocks noGrp="1"/>
          </p:cNvSpPr>
          <p:nvPr>
            <p:ph type="body" sz="quarter" idx="17" hasCustomPrompt="1"/>
          </p:nvPr>
        </p:nvSpPr>
        <p:spPr>
          <a:xfrm>
            <a:off x="4655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8" name="Text Placeholder 12">
            <a:extLst>
              <a:ext uri="{FF2B5EF4-FFF2-40B4-BE49-F238E27FC236}">
                <a16:creationId xmlns:a16="http://schemas.microsoft.com/office/drawing/2014/main" id="{E091496E-3E25-AA4E-BFAF-BF2B1C9DC84E}"/>
              </a:ext>
            </a:extLst>
          </p:cNvPr>
          <p:cNvSpPr>
            <a:spLocks noGrp="1"/>
          </p:cNvSpPr>
          <p:nvPr>
            <p:ph type="body" sz="quarter" idx="18" hasCustomPrompt="1"/>
          </p:nvPr>
        </p:nvSpPr>
        <p:spPr>
          <a:xfrm>
            <a:off x="464186"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61145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61131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89593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89579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8">
            <a:extLst>
              <a:ext uri="{FF2B5EF4-FFF2-40B4-BE49-F238E27FC236}">
                <a16:creationId xmlns:a16="http://schemas.microsoft.com/office/drawing/2014/main" id="{1AB31908-8E3C-DF44-895E-F15D4BDE24F4}"/>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38124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heads with icons - 1">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14A91FC-C007-0D4C-9877-58183CE0126F}"/>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7568358" y="3212742"/>
            <a:ext cx="4072780"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3310968" y="3212742"/>
            <a:ext cx="4080432"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11DCB30E-B39C-454F-B8B3-D28C80C9C01A}"/>
              </a:ext>
            </a:extLst>
          </p:cNvPr>
          <p:cNvSpPr>
            <a:spLocks noGrp="1"/>
          </p:cNvSpPr>
          <p:nvPr>
            <p:ph type="body" sz="quarter" idx="17" hasCustomPrompt="1"/>
          </p:nvPr>
        </p:nvSpPr>
        <p:spPr>
          <a:xfrm>
            <a:off x="468106" y="1901736"/>
            <a:ext cx="2675144" cy="2023326"/>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E2F76FEE-EEAA-8448-8839-02F1EF5F3B30}"/>
              </a:ext>
            </a:extLst>
          </p:cNvPr>
          <p:cNvSpPr>
            <a:spLocks noGrp="1"/>
          </p:cNvSpPr>
          <p:nvPr>
            <p:ph type="body" sz="quarter" idx="11" hasCustomPrompt="1"/>
          </p:nvPr>
        </p:nvSpPr>
        <p:spPr>
          <a:xfrm>
            <a:off x="450644" y="418949"/>
            <a:ext cx="10737341"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20" name="Picture Placeholder 1">
            <a:extLst>
              <a:ext uri="{FF2B5EF4-FFF2-40B4-BE49-F238E27FC236}">
                <a16:creationId xmlns:a16="http://schemas.microsoft.com/office/drawing/2014/main" id="{FF891636-E2F9-C44E-8944-6C2CADB98FAD}"/>
              </a:ext>
            </a:extLst>
          </p:cNvPr>
          <p:cNvSpPr>
            <a:spLocks noGrp="1"/>
          </p:cNvSpPr>
          <p:nvPr>
            <p:ph type="pic" sz="quarter" idx="13" hasCustomPrompt="1"/>
          </p:nvPr>
        </p:nvSpPr>
        <p:spPr>
          <a:xfrm>
            <a:off x="3395663" y="1989138"/>
            <a:ext cx="974296" cy="974296"/>
          </a:xfrm>
          <a:prstGeom prst="rect">
            <a:avLst/>
          </a:prstGeom>
        </p:spPr>
        <p:txBody>
          <a:bodyPr anchor="ctr"/>
          <a:lstStyle>
            <a:lvl1pPr marL="0" indent="0" algn="ctr">
              <a:buNone/>
              <a:defRPr sz="1800"/>
            </a:lvl1pPr>
          </a:lstStyle>
          <a:p>
            <a:r>
              <a:rPr lang="en-US"/>
              <a:t>ICON</a:t>
            </a:r>
          </a:p>
        </p:txBody>
      </p:sp>
      <p:sp>
        <p:nvSpPr>
          <p:cNvPr id="21" name="Picture Placeholder 1">
            <a:extLst>
              <a:ext uri="{FF2B5EF4-FFF2-40B4-BE49-F238E27FC236}">
                <a16:creationId xmlns:a16="http://schemas.microsoft.com/office/drawing/2014/main" id="{8F56D6FD-52CA-D944-899D-97685FDAED11}"/>
              </a:ext>
            </a:extLst>
          </p:cNvPr>
          <p:cNvSpPr>
            <a:spLocks noGrp="1"/>
          </p:cNvSpPr>
          <p:nvPr>
            <p:ph type="pic" sz="quarter" idx="18" hasCustomPrompt="1"/>
          </p:nvPr>
        </p:nvSpPr>
        <p:spPr>
          <a:xfrm>
            <a:off x="7643813" y="1989138"/>
            <a:ext cx="974296" cy="974296"/>
          </a:xfrm>
          <a:prstGeom prst="rect">
            <a:avLst/>
          </a:prstGeom>
        </p:spPr>
        <p:txBody>
          <a:bodyPr anchor="ctr"/>
          <a:lstStyle>
            <a:lvl1pPr marL="0" indent="0" algn="ctr">
              <a:buNone/>
              <a:defRPr sz="1800"/>
            </a:lvl1pPr>
          </a:lstStyle>
          <a:p>
            <a:r>
              <a:rPr lang="en-US"/>
              <a:t>ICON</a:t>
            </a:r>
          </a:p>
        </p:txBody>
      </p:sp>
      <p:cxnSp>
        <p:nvCxnSpPr>
          <p:cNvPr id="11" name="Straight Arrow Connector 10">
            <a:extLst>
              <a:ext uri="{FF2B5EF4-FFF2-40B4-BE49-F238E27FC236}">
                <a16:creationId xmlns:a16="http://schemas.microsoft.com/office/drawing/2014/main" id="{6641C3E3-7349-094F-8152-DCA9E70A1F24}"/>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19E033D9-8609-404E-8F3C-5CD2CD3CDB3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800553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bheads with icons -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FD98BD4-0303-3848-8CEA-7D1D1D8D3B34}"/>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452748"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0" name="Text Placeholder 12">
            <a:extLst>
              <a:ext uri="{FF2B5EF4-FFF2-40B4-BE49-F238E27FC236}">
                <a16:creationId xmlns:a16="http://schemas.microsoft.com/office/drawing/2014/main" id="{4DF755E6-B3A8-864F-A0F0-CC097C91B2FE}"/>
              </a:ext>
            </a:extLst>
          </p:cNvPr>
          <p:cNvSpPr>
            <a:spLocks noGrp="1"/>
          </p:cNvSpPr>
          <p:nvPr>
            <p:ph type="body" sz="quarter" idx="18" hasCustomPrompt="1"/>
          </p:nvPr>
        </p:nvSpPr>
        <p:spPr>
          <a:xfrm>
            <a:off x="4338344"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12">
            <a:extLst>
              <a:ext uri="{FF2B5EF4-FFF2-40B4-BE49-F238E27FC236}">
                <a16:creationId xmlns:a16="http://schemas.microsoft.com/office/drawing/2014/main" id="{8586B56A-AB72-EC4D-9407-DF3B67169CF1}"/>
              </a:ext>
            </a:extLst>
          </p:cNvPr>
          <p:cNvSpPr>
            <a:spLocks noGrp="1"/>
          </p:cNvSpPr>
          <p:nvPr>
            <p:ph type="body" sz="quarter" idx="20" hasCustomPrompt="1"/>
          </p:nvPr>
        </p:nvSpPr>
        <p:spPr>
          <a:xfrm>
            <a:off x="8201455" y="3351925"/>
            <a:ext cx="3436437"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7" name="Text Placeholder 12">
            <a:extLst>
              <a:ext uri="{FF2B5EF4-FFF2-40B4-BE49-F238E27FC236}">
                <a16:creationId xmlns:a16="http://schemas.microsoft.com/office/drawing/2014/main" id="{57249F8F-547E-884E-9AEC-FC59F9DA7919}"/>
              </a:ext>
            </a:extLst>
          </p:cNvPr>
          <p:cNvSpPr>
            <a:spLocks noGrp="1"/>
          </p:cNvSpPr>
          <p:nvPr>
            <p:ph type="body" sz="quarter" idx="11" hasCustomPrompt="1"/>
          </p:nvPr>
        </p:nvSpPr>
        <p:spPr>
          <a:xfrm>
            <a:off x="447035" y="417776"/>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29" name="Text Placeholder 12">
            <a:extLst>
              <a:ext uri="{FF2B5EF4-FFF2-40B4-BE49-F238E27FC236}">
                <a16:creationId xmlns:a16="http://schemas.microsoft.com/office/drawing/2014/main" id="{4FBDCF6D-0ADB-AC4E-8E16-65CE05649ECC}"/>
              </a:ext>
            </a:extLst>
          </p:cNvPr>
          <p:cNvSpPr>
            <a:spLocks noGrp="1"/>
          </p:cNvSpPr>
          <p:nvPr>
            <p:ph type="body" sz="quarter" idx="12" hasCustomPrompt="1"/>
          </p:nvPr>
        </p:nvSpPr>
        <p:spPr>
          <a:xfrm>
            <a:off x="463041" y="1120238"/>
            <a:ext cx="10717031" cy="313085"/>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Picture Placeholder 1">
            <a:extLst>
              <a:ext uri="{FF2B5EF4-FFF2-40B4-BE49-F238E27FC236}">
                <a16:creationId xmlns:a16="http://schemas.microsoft.com/office/drawing/2014/main" id="{59068ED3-8DCE-2B4C-818C-12010A8DB633}"/>
              </a:ext>
            </a:extLst>
          </p:cNvPr>
          <p:cNvSpPr>
            <a:spLocks noGrp="1"/>
          </p:cNvSpPr>
          <p:nvPr>
            <p:ph type="pic" sz="quarter" idx="13" hasCustomPrompt="1"/>
          </p:nvPr>
        </p:nvSpPr>
        <p:spPr>
          <a:xfrm>
            <a:off x="550863" y="1994218"/>
            <a:ext cx="974296" cy="974296"/>
          </a:xfrm>
          <a:prstGeom prst="rect">
            <a:avLst/>
          </a:prstGeom>
        </p:spPr>
        <p:txBody>
          <a:bodyPr anchor="ctr"/>
          <a:lstStyle>
            <a:lvl1pPr marL="0" indent="0" algn="ctr">
              <a:buNone/>
              <a:defRPr sz="1800"/>
            </a:lvl1pPr>
          </a:lstStyle>
          <a:p>
            <a:r>
              <a:rPr lang="en-US"/>
              <a:t>ICON</a:t>
            </a:r>
          </a:p>
        </p:txBody>
      </p:sp>
      <p:sp>
        <p:nvSpPr>
          <p:cNvPr id="26" name="Picture Placeholder 1">
            <a:extLst>
              <a:ext uri="{FF2B5EF4-FFF2-40B4-BE49-F238E27FC236}">
                <a16:creationId xmlns:a16="http://schemas.microsoft.com/office/drawing/2014/main" id="{B4A7983A-9A6D-7D48-A647-2FF5BF3A9097}"/>
              </a:ext>
            </a:extLst>
          </p:cNvPr>
          <p:cNvSpPr>
            <a:spLocks noGrp="1"/>
          </p:cNvSpPr>
          <p:nvPr>
            <p:ph type="pic" sz="quarter" idx="21" hasCustomPrompt="1"/>
          </p:nvPr>
        </p:nvSpPr>
        <p:spPr>
          <a:xfrm>
            <a:off x="4429357" y="1994218"/>
            <a:ext cx="974296" cy="974296"/>
          </a:xfrm>
          <a:prstGeom prst="rect">
            <a:avLst/>
          </a:prstGeom>
        </p:spPr>
        <p:txBody>
          <a:bodyPr anchor="ctr"/>
          <a:lstStyle>
            <a:lvl1pPr marL="0" indent="0" algn="ctr">
              <a:buNone/>
              <a:defRPr sz="1800"/>
            </a:lvl1pPr>
          </a:lstStyle>
          <a:p>
            <a:r>
              <a:rPr lang="en-US"/>
              <a:t>ICON</a:t>
            </a:r>
          </a:p>
        </p:txBody>
      </p:sp>
      <p:sp>
        <p:nvSpPr>
          <p:cNvPr id="32" name="Picture Placeholder 1">
            <a:extLst>
              <a:ext uri="{FF2B5EF4-FFF2-40B4-BE49-F238E27FC236}">
                <a16:creationId xmlns:a16="http://schemas.microsoft.com/office/drawing/2014/main" id="{0B6200F2-4B18-CA41-8152-F02491CB1DD8}"/>
              </a:ext>
            </a:extLst>
          </p:cNvPr>
          <p:cNvSpPr>
            <a:spLocks noGrp="1"/>
          </p:cNvSpPr>
          <p:nvPr>
            <p:ph type="pic" sz="quarter" idx="22" hasCustomPrompt="1"/>
          </p:nvPr>
        </p:nvSpPr>
        <p:spPr>
          <a:xfrm>
            <a:off x="8291373" y="1994218"/>
            <a:ext cx="974296" cy="974296"/>
          </a:xfrm>
          <a:prstGeom prst="rect">
            <a:avLst/>
          </a:prstGeom>
        </p:spPr>
        <p:txBody>
          <a:bodyPr anchor="ctr"/>
          <a:lstStyle>
            <a:lvl1pPr marL="0" indent="0" algn="ctr">
              <a:buNone/>
              <a:defRPr sz="1800"/>
            </a:lvl1pPr>
          </a:lstStyle>
          <a:p>
            <a:r>
              <a:rPr lang="en-US"/>
              <a:t>ICON</a:t>
            </a:r>
          </a:p>
        </p:txBody>
      </p:sp>
      <p:cxnSp>
        <p:nvCxnSpPr>
          <p:cNvPr id="13" name="Straight Arrow Connector 12">
            <a:extLst>
              <a:ext uri="{FF2B5EF4-FFF2-40B4-BE49-F238E27FC236}">
                <a16:creationId xmlns:a16="http://schemas.microsoft.com/office/drawing/2014/main" id="{8077175C-2A66-F541-80F8-FF19AF25FAF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681B1F30-E18E-D146-B42B-8EBEA82AE3A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15420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ructure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9828" y="417757"/>
            <a:ext cx="11185327"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5804" y="1100038"/>
            <a:ext cx="11185334" cy="698282"/>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 name="Picture Placeholder 1">
            <a:extLst>
              <a:ext uri="{FF2B5EF4-FFF2-40B4-BE49-F238E27FC236}">
                <a16:creationId xmlns:a16="http://schemas.microsoft.com/office/drawing/2014/main" id="{05CEAEC0-57B1-ED40-A979-C284AC975BDD}"/>
              </a:ext>
            </a:extLst>
          </p:cNvPr>
          <p:cNvSpPr>
            <a:spLocks noGrp="1"/>
          </p:cNvSpPr>
          <p:nvPr>
            <p:ph type="pic" sz="quarter" idx="13" hasCustomPrompt="1"/>
          </p:nvPr>
        </p:nvSpPr>
        <p:spPr>
          <a:xfrm>
            <a:off x="1156524" y="3199169"/>
            <a:ext cx="1381760" cy="1381760"/>
          </a:xfrm>
          <a:prstGeom prst="rect">
            <a:avLst/>
          </a:prstGeom>
        </p:spPr>
        <p:txBody>
          <a:bodyPr anchor="ctr"/>
          <a:lstStyle>
            <a:lvl1pPr marL="0" indent="0" algn="ctr">
              <a:buNone/>
              <a:defRPr sz="1800"/>
            </a:lvl1pPr>
          </a:lstStyle>
          <a:p>
            <a:r>
              <a:rPr lang="en-US"/>
              <a:t>ICON</a:t>
            </a:r>
          </a:p>
        </p:txBody>
      </p:sp>
      <p:sp>
        <p:nvSpPr>
          <p:cNvPr id="18" name="Picture Placeholder 1">
            <a:extLst>
              <a:ext uri="{FF2B5EF4-FFF2-40B4-BE49-F238E27FC236}">
                <a16:creationId xmlns:a16="http://schemas.microsoft.com/office/drawing/2014/main" id="{DD4E132D-D925-2449-A6D5-B364918216E9}"/>
              </a:ext>
            </a:extLst>
          </p:cNvPr>
          <p:cNvSpPr>
            <a:spLocks noGrp="1"/>
          </p:cNvSpPr>
          <p:nvPr>
            <p:ph type="pic" sz="quarter" idx="14" hasCustomPrompt="1"/>
          </p:nvPr>
        </p:nvSpPr>
        <p:spPr>
          <a:xfrm>
            <a:off x="6833755" y="3199169"/>
            <a:ext cx="1381760" cy="1381760"/>
          </a:xfrm>
          <a:prstGeom prst="rect">
            <a:avLst/>
          </a:prstGeom>
        </p:spPr>
        <p:txBody>
          <a:bodyPr anchor="ctr"/>
          <a:lstStyle>
            <a:lvl1pPr marL="0" indent="0" algn="ctr">
              <a:buNone/>
              <a:defRPr sz="1800"/>
            </a:lvl1pPr>
          </a:lstStyle>
          <a:p>
            <a:r>
              <a:rPr lang="en-US"/>
              <a:t>ICON</a:t>
            </a:r>
          </a:p>
        </p:txBody>
      </p:sp>
      <p:sp>
        <p:nvSpPr>
          <p:cNvPr id="19" name="Picture Placeholder 1">
            <a:extLst>
              <a:ext uri="{FF2B5EF4-FFF2-40B4-BE49-F238E27FC236}">
                <a16:creationId xmlns:a16="http://schemas.microsoft.com/office/drawing/2014/main" id="{409D32B6-DFD3-5E4C-AB7E-8EA1F6E73543}"/>
              </a:ext>
            </a:extLst>
          </p:cNvPr>
          <p:cNvSpPr>
            <a:spLocks noGrp="1"/>
          </p:cNvSpPr>
          <p:nvPr>
            <p:ph type="pic" sz="quarter" idx="15" hasCustomPrompt="1"/>
          </p:nvPr>
        </p:nvSpPr>
        <p:spPr>
          <a:xfrm>
            <a:off x="3947973" y="3199169"/>
            <a:ext cx="1381760" cy="1381760"/>
          </a:xfrm>
          <a:prstGeom prst="rect">
            <a:avLst/>
          </a:prstGeom>
        </p:spPr>
        <p:txBody>
          <a:bodyPr anchor="ctr"/>
          <a:lstStyle>
            <a:lvl1pPr marL="0" indent="0" algn="ctr">
              <a:buNone/>
              <a:defRPr sz="1800"/>
            </a:lvl1pPr>
          </a:lstStyle>
          <a:p>
            <a:r>
              <a:rPr lang="en-US"/>
              <a:t>ICON</a:t>
            </a:r>
          </a:p>
        </p:txBody>
      </p:sp>
      <p:sp>
        <p:nvSpPr>
          <p:cNvPr id="20" name="Picture Placeholder 1">
            <a:extLst>
              <a:ext uri="{FF2B5EF4-FFF2-40B4-BE49-F238E27FC236}">
                <a16:creationId xmlns:a16="http://schemas.microsoft.com/office/drawing/2014/main" id="{6D9B531F-AC77-D044-BAAB-A129AA107FA0}"/>
              </a:ext>
            </a:extLst>
          </p:cNvPr>
          <p:cNvSpPr>
            <a:spLocks noGrp="1"/>
          </p:cNvSpPr>
          <p:nvPr>
            <p:ph type="pic" sz="quarter" idx="16" hasCustomPrompt="1"/>
          </p:nvPr>
        </p:nvSpPr>
        <p:spPr>
          <a:xfrm>
            <a:off x="9679198" y="3199169"/>
            <a:ext cx="1381760" cy="1381760"/>
          </a:xfrm>
          <a:prstGeom prst="rect">
            <a:avLst/>
          </a:prstGeom>
        </p:spPr>
        <p:txBody>
          <a:bodyPr anchor="ctr"/>
          <a:lstStyle>
            <a:lvl1pPr marL="0" indent="0" algn="ctr">
              <a:buNone/>
              <a:defRPr sz="1800"/>
            </a:lvl1pPr>
          </a:lstStyle>
          <a:p>
            <a:r>
              <a:rPr lang="en-US"/>
              <a:t>ICON</a:t>
            </a:r>
          </a:p>
        </p:txBody>
      </p:sp>
      <p:sp>
        <p:nvSpPr>
          <p:cNvPr id="21" name="Text Placeholder 33">
            <a:extLst>
              <a:ext uri="{FF2B5EF4-FFF2-40B4-BE49-F238E27FC236}">
                <a16:creationId xmlns:a16="http://schemas.microsoft.com/office/drawing/2014/main" id="{F054930D-BD7E-8445-AEC1-55CB81929239}"/>
              </a:ext>
            </a:extLst>
          </p:cNvPr>
          <p:cNvSpPr>
            <a:spLocks noGrp="1"/>
          </p:cNvSpPr>
          <p:nvPr>
            <p:ph type="body" sz="quarter" idx="18"/>
          </p:nvPr>
        </p:nvSpPr>
        <p:spPr>
          <a:xfrm>
            <a:off x="96158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2" name="Text Placeholder 33">
            <a:extLst>
              <a:ext uri="{FF2B5EF4-FFF2-40B4-BE49-F238E27FC236}">
                <a16:creationId xmlns:a16="http://schemas.microsoft.com/office/drawing/2014/main" id="{295F3F16-2D5B-8643-AAA4-9ABA70CB31F3}"/>
              </a:ext>
            </a:extLst>
          </p:cNvPr>
          <p:cNvSpPr>
            <a:spLocks noGrp="1"/>
          </p:cNvSpPr>
          <p:nvPr>
            <p:ph type="body" sz="quarter" idx="19"/>
          </p:nvPr>
        </p:nvSpPr>
        <p:spPr>
          <a:xfrm>
            <a:off x="378381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3" name="Text Placeholder 33">
            <a:extLst>
              <a:ext uri="{FF2B5EF4-FFF2-40B4-BE49-F238E27FC236}">
                <a16:creationId xmlns:a16="http://schemas.microsoft.com/office/drawing/2014/main" id="{A3EA64A3-0C50-C04E-BC01-143FDD285244}"/>
              </a:ext>
            </a:extLst>
          </p:cNvPr>
          <p:cNvSpPr>
            <a:spLocks noGrp="1"/>
          </p:cNvSpPr>
          <p:nvPr>
            <p:ph type="body" sz="quarter" idx="20"/>
          </p:nvPr>
        </p:nvSpPr>
        <p:spPr>
          <a:xfrm>
            <a:off x="6649575"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4" name="Text Placeholder 33">
            <a:extLst>
              <a:ext uri="{FF2B5EF4-FFF2-40B4-BE49-F238E27FC236}">
                <a16:creationId xmlns:a16="http://schemas.microsoft.com/office/drawing/2014/main" id="{57EE20CD-8C4D-E64D-BC08-26822E8B9959}"/>
              </a:ext>
            </a:extLst>
          </p:cNvPr>
          <p:cNvSpPr>
            <a:spLocks noGrp="1"/>
          </p:cNvSpPr>
          <p:nvPr>
            <p:ph type="body" sz="quarter" idx="21"/>
          </p:nvPr>
        </p:nvSpPr>
        <p:spPr>
          <a:xfrm>
            <a:off x="9495018"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cxnSp>
        <p:nvCxnSpPr>
          <p:cNvPr id="15" name="Straight Arrow Connector 14">
            <a:extLst>
              <a:ext uri="{FF2B5EF4-FFF2-40B4-BE49-F238E27FC236}">
                <a16:creationId xmlns:a16="http://schemas.microsoft.com/office/drawing/2014/main" id="{02F1C654-7D3B-1949-8DA3-E5FE328D5281}"/>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6" name="Text Placeholder 8">
            <a:extLst>
              <a:ext uri="{FF2B5EF4-FFF2-40B4-BE49-F238E27FC236}">
                <a16:creationId xmlns:a16="http://schemas.microsoft.com/office/drawing/2014/main" id="{F62EE926-FCC1-8A4E-AA94-CB7A6C61C37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06096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line title whole page par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413114"/>
            <a:ext cx="10717031" cy="313085"/>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171423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71B1-8C4C-4A2A-9EE8-F28CAF15CD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FD208C-1B30-4E89-BF51-3B0B2E4AA3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108494-99E9-4983-8571-0E3C20E35CC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6867319-D812-4AD5-8EA0-4F7609F3DD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BC6A6B-04C6-44E6-B8E2-EBF985DF6DB6}"/>
              </a:ext>
            </a:extLst>
          </p:cNvPr>
          <p:cNvSpPr>
            <a:spLocks noGrp="1"/>
          </p:cNvSpPr>
          <p:nvPr>
            <p:ph type="sldNum" sz="quarter" idx="12"/>
          </p:nvPr>
        </p:nvSpPr>
        <p:spPr/>
        <p:txBody>
          <a:bodyPr/>
          <a:lstStyle/>
          <a:p>
            <a:fld id="{4773E3DC-13AF-4904-B9F1-0DAF976253E6}" type="slidenum">
              <a:rPr lang="en-US" smtClean="0"/>
              <a:t>‹#›</a:t>
            </a:fld>
            <a:endParaRPr lang="en-US"/>
          </a:p>
        </p:txBody>
      </p:sp>
    </p:spTree>
    <p:extLst>
      <p:ext uri="{BB962C8B-B14F-4D97-AF65-F5344CB8AC3E}">
        <p14:creationId xmlns:p14="http://schemas.microsoft.com/office/powerpoint/2010/main" val="18901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164777202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256AA3C9-9B2A-46B6-AD5A-CE82EA0DE0A6}"/>
              </a:ext>
            </a:extLst>
          </p:cNvPr>
          <p:cNvSpPr>
            <a:spLocks noGrp="1"/>
          </p:cNvSpPr>
          <p:nvPr>
            <p:ph type="sldNum" sz="quarter" idx="4"/>
          </p:nvPr>
        </p:nvSpPr>
        <p:spPr bwMode="gray">
          <a:xfrm>
            <a:off x="328925" y="6440986"/>
            <a:ext cx="289931" cy="137615"/>
          </a:xfrm>
          <a:prstGeom prst="rect">
            <a:avLst/>
          </a:prstGeom>
        </p:spPr>
        <p:txBody>
          <a:bodyPr vert="horz" lIns="0" tIns="0" rIns="0" bIns="0" rtlCol="0" anchor="t"/>
          <a:lstStyle>
            <a:lvl1pPr algn="l">
              <a:defRPr sz="1067" b="1">
                <a:solidFill>
                  <a:schemeClr val="bg1">
                    <a:lumMod val="50000"/>
                  </a:schemeClr>
                </a:solidFill>
                <a:latin typeface="Catamaran Medium" panose="00000600000000000000" pitchFamily="2" charset="0"/>
                <a:cs typeface="Times New Roman" panose="02020603050405020304" pitchFamily="18" charset="0"/>
              </a:defRPr>
            </a:lvl1pPr>
          </a:lstStyle>
          <a:p>
            <a:fld id="{A74CE0EA-F3B5-4684-BA10-C594598FDB9C}" type="slidenum">
              <a:rPr lang="en-GB" smtClean="0"/>
              <a:pPr/>
              <a:t>‹#›</a:t>
            </a:fld>
            <a:endParaRPr lang="en-GB"/>
          </a:p>
        </p:txBody>
      </p:sp>
    </p:spTree>
    <p:extLst>
      <p:ext uri="{BB962C8B-B14F-4D97-AF65-F5344CB8AC3E}">
        <p14:creationId xmlns:p14="http://schemas.microsoft.com/office/powerpoint/2010/main" val="35157802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2A8F37D5-C9D9-7240-89E7-0300510048EC}"/>
              </a:ext>
            </a:extLst>
          </p:cNvPr>
          <p:cNvCxnSpPr/>
          <p:nvPr userDrawn="1"/>
        </p:nvCxnSpPr>
        <p:spPr>
          <a:xfrm>
            <a:off x="387350" y="720870"/>
            <a:ext cx="0" cy="3175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8" name="Text Placeholder 13">
            <a:extLst>
              <a:ext uri="{FF2B5EF4-FFF2-40B4-BE49-F238E27FC236}">
                <a16:creationId xmlns:a16="http://schemas.microsoft.com/office/drawing/2014/main" id="{EA2816ED-CA67-3B45-B5CC-9B22D1BC864D}"/>
              </a:ext>
            </a:extLst>
          </p:cNvPr>
          <p:cNvSpPr>
            <a:spLocks noGrp="1"/>
          </p:cNvSpPr>
          <p:nvPr>
            <p:ph type="body" sz="half" idx="17" hasCustomPrompt="1"/>
          </p:nvPr>
        </p:nvSpPr>
        <p:spPr>
          <a:xfrm>
            <a:off x="614426" y="1374573"/>
            <a:ext cx="10126124" cy="261610"/>
          </a:xfrm>
          <a:prstGeom prst="rect">
            <a:avLst/>
          </a:prstGeom>
        </p:spPr>
        <p:txBody>
          <a:bodyPr lIns="0" tIns="0" rIns="0" bIns="0" anchor="ctr" anchorCtr="0"/>
          <a:lstStyle>
            <a:lvl1pPr>
              <a:defRPr>
                <a:solidFill>
                  <a:schemeClr val="bg2"/>
                </a:solidFill>
              </a:defRPr>
            </a:lvl1pPr>
          </a:lstStyle>
          <a:p>
            <a:r>
              <a:rPr lang="en-US"/>
              <a:t>Subtitle</a:t>
            </a:r>
          </a:p>
        </p:txBody>
      </p:sp>
      <p:sp>
        <p:nvSpPr>
          <p:cNvPr id="9" name="Text Placeholder 2">
            <a:extLst>
              <a:ext uri="{FF2B5EF4-FFF2-40B4-BE49-F238E27FC236}">
                <a16:creationId xmlns:a16="http://schemas.microsoft.com/office/drawing/2014/main" id="{8487E04A-9944-E749-813E-77947D65320A}"/>
              </a:ext>
            </a:extLst>
          </p:cNvPr>
          <p:cNvSpPr>
            <a:spLocks noGrp="1"/>
          </p:cNvSpPr>
          <p:nvPr>
            <p:ph idx="18" hasCustomPrompt="1"/>
          </p:nvPr>
        </p:nvSpPr>
        <p:spPr>
          <a:xfrm>
            <a:off x="614420" y="1972386"/>
            <a:ext cx="6858000" cy="523220"/>
          </a:xfrm>
          <a:prstGeom prst="rect">
            <a:avLst/>
          </a:prstGeom>
        </p:spPr>
        <p:txBody>
          <a:bodyPr vert="horz" wrap="square" lIns="0" tIns="0" rIns="0" bIns="0" rtlCol="0">
            <a:spAutoFit/>
          </a:bodyPr>
          <a:lstStyle>
            <a:lvl1pPr>
              <a:defRPr>
                <a:solidFill>
                  <a:schemeClr val="bg2"/>
                </a:solidFill>
              </a:defRPr>
            </a:lvl1pPr>
            <a:lvl2pPr marL="216000" indent="-216000">
              <a:buSzPct val="67000"/>
              <a:buFontTx/>
              <a:buBlip>
                <a:blip r:embed="rId2"/>
              </a:buBlip>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a:p>
            <a:pPr lvl="1"/>
            <a:r>
              <a:rPr lang="en-US"/>
              <a:t>List item</a:t>
            </a:r>
          </a:p>
        </p:txBody>
      </p:sp>
      <p:sp>
        <p:nvSpPr>
          <p:cNvPr id="11" name="Text Placeholder 2">
            <a:extLst>
              <a:ext uri="{FF2B5EF4-FFF2-40B4-BE49-F238E27FC236}">
                <a16:creationId xmlns:a16="http://schemas.microsoft.com/office/drawing/2014/main" id="{E19973B1-8F7D-7642-8087-9E57F2D038BB}"/>
              </a:ext>
            </a:extLst>
          </p:cNvPr>
          <p:cNvSpPr>
            <a:spLocks noGrp="1"/>
          </p:cNvSpPr>
          <p:nvPr>
            <p:ph type="body" sz="quarter" idx="19" hasCustomPrompt="1"/>
          </p:nvPr>
        </p:nvSpPr>
        <p:spPr>
          <a:xfrm>
            <a:off x="614420" y="720870"/>
            <a:ext cx="10126120" cy="317500"/>
          </a:xfrm>
          <a:prstGeom prst="rect">
            <a:avLst/>
          </a:prstGeom>
        </p:spPr>
        <p:txBody>
          <a:bodyPr lIns="0" anchor="ctr" anchorCtr="0"/>
          <a:lstStyle>
            <a:lvl1pPr>
              <a:defRPr sz="2700" b="1">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a:t>Title</a:t>
            </a:r>
            <a:endParaRPr lang="en-US"/>
          </a:p>
        </p:txBody>
      </p:sp>
      <p:sp>
        <p:nvSpPr>
          <p:cNvPr id="12" name="Slide Number Placeholder 12">
            <a:extLst>
              <a:ext uri="{FF2B5EF4-FFF2-40B4-BE49-F238E27FC236}">
                <a16:creationId xmlns:a16="http://schemas.microsoft.com/office/drawing/2014/main" id="{0D0F6DDC-3049-984E-ACD8-553F49AC4BF2}"/>
              </a:ext>
            </a:extLst>
          </p:cNvPr>
          <p:cNvSpPr txBox="1">
            <a:spLocks/>
          </p:cNvSpPr>
          <p:nvPr userDrawn="1"/>
        </p:nvSpPr>
        <p:spPr>
          <a:xfrm>
            <a:off x="11683997" y="6356350"/>
            <a:ext cx="508001" cy="501650"/>
          </a:xfrm>
          <a:prstGeom prst="rect">
            <a:avLst/>
          </a:prstGeom>
        </p:spPr>
        <p:txBody>
          <a:bodyPr lIns="0" tIns="0" rIns="0" bIns="0" anchor="ctr" anchorCtr="0"/>
          <a:lstStyle>
            <a:defPPr>
              <a:defRPr lang="en-US"/>
            </a:defPPr>
            <a:lvl1pPr marL="0" algn="ctr" defTabSz="914400" rtl="0" eaLnBrk="1" latinLnBrk="0" hangingPunct="1">
              <a:defRPr sz="1400" b="0" i="0" kern="1200">
                <a:solidFill>
                  <a:srgbClr val="0093D5"/>
                </a:solidFill>
                <a:latin typeface="Trebuchet MS" panose="020B070302020209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3E38FAB-B259-F54A-9829-55A3B8FA4CAF}"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90366762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 line Title">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397351"/>
            <a:ext cx="3895225" cy="1162746"/>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27229545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A08CF0-B238-4B10-8E8D-2741A55C54B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1F71B52C-9467-4E6C-AECE-53F9FE90D7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2B8851-4B26-44BB-8B53-86F46167E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588229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FD64-FDB9-4389-8405-94C2FFCA46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5B0E8E-390D-482B-B269-D82B54D98E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FC30F9-4ECD-41D2-B9B0-2FCA904516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40B6CC-4645-4FB6-8950-0E3B9078CB6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2D42A668-966C-40C9-8A97-59A22AEF7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91475F-81CB-49D1-BF1F-F42876DF741B}"/>
              </a:ext>
            </a:extLst>
          </p:cNvPr>
          <p:cNvSpPr>
            <a:spLocks noGrp="1"/>
          </p:cNvSpPr>
          <p:nvPr>
            <p:ph type="sldNum" sz="quarter" idx="12"/>
          </p:nvPr>
        </p:nvSpPr>
        <p:spPr/>
        <p:txBody>
          <a:bodyPr/>
          <a:lstStyle/>
          <a:p>
            <a:fld id="{1054ECCB-8AC4-4A32-A11A-19B19C41D1EE}" type="slidenum">
              <a:rPr lang="en-US" smtClean="0"/>
              <a:t>‹#›</a:t>
            </a:fld>
            <a:endParaRPr lang="en-US"/>
          </a:p>
        </p:txBody>
      </p:sp>
    </p:spTree>
    <p:extLst>
      <p:ext uri="{BB962C8B-B14F-4D97-AF65-F5344CB8AC3E}">
        <p14:creationId xmlns:p14="http://schemas.microsoft.com/office/powerpoint/2010/main" val="18726829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38750-1706-47F1-B1F3-224EAD1307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EE59C6-0AC8-4FA5-A86C-489F58710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CF77E2-9E60-4A05-A23A-90B3A6D28F0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F842581-21C9-4072-87BA-B43923218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05B7C-6DCB-4A82-BA17-E721638918B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397171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3EE7-8877-4CC8-9A5A-333A53B9C2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AD9607-CE5E-4DF7-B03F-6E12BC59B1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110BD5-AE67-4678-91D4-CA743A52B12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9571A98-F866-4DD3-9E9A-BB302BC31C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A2BF7-8555-424E-8F82-B322F829C567}"/>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657249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E270-435E-4BF3-8F7A-EC35BDA48D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0283D5-BA32-4377-989C-63B2C90C4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0126B5-65AD-4F03-97A8-70A6486A53B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769179E-2E3B-42A4-9C58-FDA1B0D3C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75DA5A-66B4-47CE-9D41-6302B96E107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6170995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5069-DD31-498B-8B9A-00D1099205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B0D1F-0B76-4690-9AE9-1BDAD7673A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874D4F-9445-4C70-8817-B0A32070F1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A51795-183E-40D4-93DF-35C007DC9F8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7A379F0B-F0AD-4031-9221-811374F9E1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A4B2D4-C505-40D7-B7BC-695BAA7F8FC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957695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73849-9C75-4DF1-9FD4-691BA79058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60763B-F4CF-4395-97E3-B2EFE25D7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B58E6-BA8D-4937-A2AA-5C706CFBF7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23F7DB-BA59-4016-8B03-3367E35F4A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28785F-6B65-4F77-8676-61D853A139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D71059-B7C2-4253-BAE2-EEB846EF033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A4794560-7B69-4A48-A916-1E4FE051FE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593794-9E95-4F22-AFDE-8805AF6E169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15414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148232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00CFD-80A7-49EE-8467-EA41D9F7B4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0AE5D0-E2DF-4A67-805C-95A571C952F0}"/>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8D45D062-BBAB-4F67-8B93-C0A2A95BD6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5AF0E2-FBBD-4971-8CB9-B9CAC9AF4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4296963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A08CF0-B238-4B10-8E8D-2741A55C54B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1F71B52C-9467-4E6C-AECE-53F9FE90D7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2B8851-4B26-44BB-8B53-86F46167E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115042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94ED7-3518-4AB7-BF8B-83FA041D2C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6381DC-BD5A-422D-A9C8-EE500B44C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84D4CB-1702-4CB2-BD1B-04A3A9D89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92E9CC-4EEC-4941-A01C-AC5E342258B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EC79AD39-8C3F-4AA9-B675-2622A4DEFD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A38C33-05C6-4A9A-B016-86FF076B68FC}"/>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665915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71289-C766-4B4C-B5B9-E9E89053F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1E464B-FC93-41E2-9C27-EC8AF2C76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53D0A5-CFB8-4826-941D-89975EAE8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AC68F9-2052-4E81-A3DA-F99D11903F1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6368304-D5FE-44A9-998F-D16FE7CA29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8E2EF-C6E3-4F4C-B48E-91A273485FF4}"/>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167047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3B412-CC48-48B4-B5BB-197447973C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1759851-0B32-44EB-B75B-4E509F89AF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199194-A31A-4727-9B62-E5F2A1479DB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210310E-A93A-4EE0-8349-AA11999767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C30E83-7073-4B8C-88C7-22690183D5E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478252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54760A-BCBB-4A4D-A4AF-C77C0C8AB6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31375B-92F7-4567-AB84-15E04B906CB0}"/>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A516B77-30F9-4A72-9FD9-2A57A044938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EF191BC-879D-4D08-83DF-461E4068E3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13632-E918-486D-9634-6403F49F7C4E}"/>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0649834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 line title - 1">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72147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2762143996"/>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33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 line title</a:t>
            </a:r>
            <a:endParaRPr lang="en-US" dirty="0"/>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6938787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8D96C-03B7-48E8-9408-C70947A31D9F}"/>
              </a:ext>
            </a:extLst>
          </p:cNvPr>
          <p:cNvSpPr>
            <a:spLocks noGrp="1"/>
          </p:cNvSpPr>
          <p:nvPr>
            <p:ph type="ctrTitle"/>
          </p:nvPr>
        </p:nvSpPr>
        <p:spPr>
          <a:xfrm>
            <a:off x="1524000" y="1123083"/>
            <a:ext cx="9144000" cy="2387269"/>
          </a:xfrm>
        </p:spPr>
        <p:txBody>
          <a:bodyPr anchor="b"/>
          <a:lstStyle>
            <a:lvl1pPr algn="ctr">
              <a:defRPr sz="5442"/>
            </a:lvl1pPr>
          </a:lstStyle>
          <a:p>
            <a:r>
              <a:rPr lang="en-US"/>
              <a:t>Click to edit Master title style</a:t>
            </a:r>
          </a:p>
        </p:txBody>
      </p:sp>
      <p:sp>
        <p:nvSpPr>
          <p:cNvPr id="3" name="Subtitle 2">
            <a:extLst>
              <a:ext uri="{FF2B5EF4-FFF2-40B4-BE49-F238E27FC236}">
                <a16:creationId xmlns:a16="http://schemas.microsoft.com/office/drawing/2014/main" id="{589B680A-3DEE-49BA-9767-99324A278CE6}"/>
              </a:ext>
            </a:extLst>
          </p:cNvPr>
          <p:cNvSpPr>
            <a:spLocks noGrp="1"/>
          </p:cNvSpPr>
          <p:nvPr>
            <p:ph type="subTitle" idx="1"/>
          </p:nvPr>
        </p:nvSpPr>
        <p:spPr>
          <a:xfrm>
            <a:off x="1524000" y="3602502"/>
            <a:ext cx="9144000" cy="1655826"/>
          </a:xfrm>
        </p:spPr>
        <p:txBody>
          <a:bodyPr/>
          <a:lstStyle>
            <a:lvl1pPr marL="0" indent="0" algn="ctr">
              <a:buNone/>
              <a:defRPr sz="2177"/>
            </a:lvl1pPr>
            <a:lvl2pPr marL="414680" indent="0" algn="ctr">
              <a:buNone/>
              <a:defRPr sz="1814"/>
            </a:lvl2pPr>
            <a:lvl3pPr marL="829361" indent="0" algn="ctr">
              <a:buNone/>
              <a:defRPr sz="1633"/>
            </a:lvl3pPr>
            <a:lvl4pPr marL="1244041" indent="0" algn="ctr">
              <a:buNone/>
              <a:defRPr sz="1451"/>
            </a:lvl4pPr>
            <a:lvl5pPr marL="1658722" indent="0" algn="ctr">
              <a:buNone/>
              <a:defRPr sz="1451"/>
            </a:lvl5pPr>
            <a:lvl6pPr marL="2073402" indent="0" algn="ctr">
              <a:buNone/>
              <a:defRPr sz="1451"/>
            </a:lvl6pPr>
            <a:lvl7pPr marL="2488082" indent="0" algn="ctr">
              <a:buNone/>
              <a:defRPr sz="1451"/>
            </a:lvl7pPr>
            <a:lvl8pPr marL="2902763" indent="0" algn="ctr">
              <a:buNone/>
              <a:defRPr sz="1451"/>
            </a:lvl8pPr>
            <a:lvl9pPr marL="3317443" indent="0" algn="ctr">
              <a:buNone/>
              <a:defRPr sz="1451"/>
            </a:lvl9pPr>
          </a:lstStyle>
          <a:p>
            <a:r>
              <a:rPr lang="en-US"/>
              <a:t>Click to edit Master subtitle style</a:t>
            </a:r>
          </a:p>
        </p:txBody>
      </p:sp>
      <p:sp>
        <p:nvSpPr>
          <p:cNvPr id="4" name="Date Placeholder 3">
            <a:extLst>
              <a:ext uri="{FF2B5EF4-FFF2-40B4-BE49-F238E27FC236}">
                <a16:creationId xmlns:a16="http://schemas.microsoft.com/office/drawing/2014/main" id="{1280138D-3B75-4DBA-82C9-0AB7DED14A0A}"/>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D2C7D9BC-08AC-43E8-985D-38DCC68C398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E6AF836-30F1-476E-8846-65EE872DAC4A}"/>
              </a:ext>
            </a:extLst>
          </p:cNvPr>
          <p:cNvSpPr>
            <a:spLocks noGrp="1"/>
          </p:cNvSpPr>
          <p:nvPr>
            <p:ph type="sldNum" sz="quarter" idx="12"/>
          </p:nvPr>
        </p:nvSpPr>
        <p:spPr>
          <a:xfrm>
            <a:off x="10881577" y="6391489"/>
            <a:ext cx="472404" cy="329725"/>
          </a:xfrm>
        </p:spPr>
        <p:txBody>
          <a:bodyPr/>
          <a:lstStyle>
            <a:lvl1pPr>
              <a:defRPr/>
            </a:lvl1pPr>
          </a:lstStyle>
          <a:p>
            <a:fld id="{6FA6B344-9784-49D3-B32B-C3B505D7E43A}" type="slidenum">
              <a:rPr lang="en-US" altLang="en-US"/>
              <a:pPr/>
              <a:t>‹#›</a:t>
            </a:fld>
            <a:endParaRPr lang="en-US" altLang="en-US"/>
          </a:p>
        </p:txBody>
      </p:sp>
    </p:spTree>
    <p:extLst>
      <p:ext uri="{BB962C8B-B14F-4D97-AF65-F5344CB8AC3E}">
        <p14:creationId xmlns:p14="http://schemas.microsoft.com/office/powerpoint/2010/main" val="3486667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line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51221"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7196" y="1100913"/>
            <a:ext cx="2686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68DA87F5-29F5-FA4F-B045-4C976A6D084E}"/>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5E2B1793-C34B-4A4D-915B-78DEF5C47DEF}"/>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702268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FDD2-D26E-406E-BBF5-1BB865588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549E41-54CB-4A3F-BD52-2882D739479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9E6DA-ADA5-4A94-88A3-F22621E6B3BC}"/>
              </a:ext>
            </a:extLst>
          </p:cNvPr>
          <p:cNvSpPr>
            <a:spLocks noGrp="1"/>
          </p:cNvSpPr>
          <p:nvPr>
            <p:ph type="dt" sz="half" idx="10"/>
          </p:nvPr>
        </p:nvSpPr>
        <p:spPr>
          <a:xfrm>
            <a:off x="838020" y="6391489"/>
            <a:ext cx="798199" cy="329725"/>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8C67CC8-1BF2-4C33-9CD4-AEC6C07ED0F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27F95B0-0C56-4A20-99D9-7D94B02EB6AA}"/>
              </a:ext>
            </a:extLst>
          </p:cNvPr>
          <p:cNvSpPr>
            <a:spLocks noGrp="1"/>
          </p:cNvSpPr>
          <p:nvPr>
            <p:ph type="sldNum" sz="quarter" idx="12"/>
          </p:nvPr>
        </p:nvSpPr>
        <p:spPr>
          <a:xfrm>
            <a:off x="10881577" y="6391489"/>
            <a:ext cx="472404" cy="329725"/>
          </a:xfrm>
        </p:spPr>
        <p:txBody>
          <a:bodyPr/>
          <a:lstStyle>
            <a:lvl1pPr>
              <a:defRPr/>
            </a:lvl1pPr>
          </a:lstStyle>
          <a:p>
            <a:fld id="{39895325-8723-4A99-B1FA-00A101CA0616}" type="slidenum">
              <a:rPr lang="en-US" altLang="en-US"/>
              <a:pPr/>
              <a:t>‹#›</a:t>
            </a:fld>
            <a:endParaRPr lang="en-US" altLang="en-US"/>
          </a:p>
        </p:txBody>
      </p:sp>
    </p:spTree>
    <p:extLst>
      <p:ext uri="{BB962C8B-B14F-4D97-AF65-F5344CB8AC3E}">
        <p14:creationId xmlns:p14="http://schemas.microsoft.com/office/powerpoint/2010/main" val="7367531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4010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401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79" y="42258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3760" y="1495166"/>
            <a:ext cx="2678409" cy="2367267"/>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4750EBAB-0BF3-9C46-B663-F1D8B4705103}"/>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07DFCBEF-7D08-494F-A9E1-2F28E0FB400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3292609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401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494692"/>
            <a:ext cx="11186631" cy="609250"/>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39110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line title - 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B1C581-8339-2B48-A1B6-509D9310A36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454507" y="1494692"/>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50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135" y="417634"/>
            <a:ext cx="4100054" cy="108608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8" name="Text Placeholder 12">
            <a:extLst>
              <a:ext uri="{FF2B5EF4-FFF2-40B4-BE49-F238E27FC236}">
                <a16:creationId xmlns:a16="http://schemas.microsoft.com/office/drawing/2014/main" id="{4A166F42-F724-6944-833E-2D848FFD2518}"/>
              </a:ext>
            </a:extLst>
          </p:cNvPr>
          <p:cNvSpPr>
            <a:spLocks noGrp="1"/>
          </p:cNvSpPr>
          <p:nvPr>
            <p:ph type="body" sz="quarter" idx="12" hasCustomPrompt="1"/>
          </p:nvPr>
        </p:nvSpPr>
        <p:spPr>
          <a:xfrm>
            <a:off x="454507" y="1494369"/>
            <a:ext cx="4100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08F40DD9-7E3F-094C-B6FF-B42D5A4650E2}"/>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8">
            <a:extLst>
              <a:ext uri="{FF2B5EF4-FFF2-40B4-BE49-F238E27FC236}">
                <a16:creationId xmlns:a16="http://schemas.microsoft.com/office/drawing/2014/main" id="{9FF785EC-8A60-3746-B8D0-E30099DCCE8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721074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0.xml"/><Relationship Id="rId1" Type="http://schemas.openxmlformats.org/officeDocument/2006/relationships/slideLayout" Target="../slideLayouts/slideLayout56.xml"/><Relationship Id="rId4" Type="http://schemas.openxmlformats.org/officeDocument/2006/relationships/image" Target="../media/image7.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1.xml"/><Relationship Id="rId1" Type="http://schemas.openxmlformats.org/officeDocument/2006/relationships/slideLayout" Target="../slideLayouts/slideLayout57.xml"/><Relationship Id="rId4" Type="http://schemas.openxmlformats.org/officeDocument/2006/relationships/image" Target="../media/image7.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theme" Target="../theme/theme12.xml"/><Relationship Id="rId1" Type="http://schemas.openxmlformats.org/officeDocument/2006/relationships/slideLayout" Target="../slideLayouts/slideLayout58.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theme" Target="../theme/theme13.xml"/><Relationship Id="rId1" Type="http://schemas.openxmlformats.org/officeDocument/2006/relationships/slideLayout" Target="../slideLayouts/slideLayout59.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theme" Target="../theme/theme14.xml"/><Relationship Id="rId1" Type="http://schemas.openxmlformats.org/officeDocument/2006/relationships/slideLayout" Target="../slideLayouts/slideLayout6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theme" Target="../theme/theme2.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3.xml"/><Relationship Id="rId1" Type="http://schemas.openxmlformats.org/officeDocument/2006/relationships/slideLayout" Target="../slideLayouts/slideLayout49.xml"/><Relationship Id="rId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4.xml"/><Relationship Id="rId1" Type="http://schemas.openxmlformats.org/officeDocument/2006/relationships/slideLayout" Target="../slideLayouts/slideLayout50.xml"/><Relationship Id="rId4"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5.xml"/><Relationship Id="rId1" Type="http://schemas.openxmlformats.org/officeDocument/2006/relationships/slideLayout" Target="../slideLayouts/slideLayout51.xml"/><Relationship Id="rId4"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6.xml"/><Relationship Id="rId1" Type="http://schemas.openxmlformats.org/officeDocument/2006/relationships/slideLayout" Target="../slideLayouts/slideLayout52.xml"/><Relationship Id="rId4" Type="http://schemas.openxmlformats.org/officeDocument/2006/relationships/image" Target="../media/image7.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7.xml"/><Relationship Id="rId1" Type="http://schemas.openxmlformats.org/officeDocument/2006/relationships/slideLayout" Target="../slideLayouts/slideLayout53.xml"/><Relationship Id="rId4" Type="http://schemas.openxmlformats.org/officeDocument/2006/relationships/image" Target="../media/image7.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8.xml"/><Relationship Id="rId1" Type="http://schemas.openxmlformats.org/officeDocument/2006/relationships/slideLayout" Target="../slideLayouts/slideLayout54.xml"/><Relationship Id="rId4" Type="http://schemas.openxmlformats.org/officeDocument/2006/relationships/image" Target="../media/image7.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9.xml"/><Relationship Id="rId1" Type="http://schemas.openxmlformats.org/officeDocument/2006/relationships/slideLayout" Target="../slideLayouts/slideLayout55.xml"/><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97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4332"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8" r:id="rId3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1096">
          <p15:clr>
            <a:srgbClr val="F26B43"/>
          </p15:clr>
        </p15:guide>
        <p15:guide id="4" pos="1232">
          <p15:clr>
            <a:srgbClr val="F26B43"/>
          </p15:clr>
        </p15:guide>
        <p15:guide id="5" pos="1980">
          <p15:clr>
            <a:srgbClr val="F26B43"/>
          </p15:clr>
        </p15:guide>
        <p15:guide id="6" pos="2139">
          <p15:clr>
            <a:srgbClr val="F26B43"/>
          </p15:clr>
        </p15:guide>
        <p15:guide id="7" pos="2865">
          <p15:clr>
            <a:srgbClr val="F26B43"/>
          </p15:clr>
        </p15:guide>
        <p15:guide id="8" pos="3024">
          <p15:clr>
            <a:srgbClr val="F26B43"/>
          </p15:clr>
        </p15:guide>
        <p15:guide id="9" pos="3749">
          <p15:clr>
            <a:srgbClr val="F26B43"/>
          </p15:clr>
        </p15:guide>
        <p15:guide id="10" pos="3908">
          <p15:clr>
            <a:srgbClr val="F26B43"/>
          </p15:clr>
        </p15:guide>
        <p15:guide id="11" pos="4656">
          <p15:clr>
            <a:srgbClr val="F26B43"/>
          </p15:clr>
        </p15:guide>
        <p15:guide id="12" pos="4815">
          <p15:clr>
            <a:srgbClr val="F26B43"/>
          </p15:clr>
        </p15:guide>
        <p15:guide id="13" pos="5541">
          <p15:clr>
            <a:srgbClr val="F26B43"/>
          </p15:clr>
        </p15:guide>
        <p15:guide id="14" pos="5700">
          <p15:clr>
            <a:srgbClr val="F26B43"/>
          </p15:clr>
        </p15:guide>
        <p15:guide id="15" pos="6448">
          <p15:clr>
            <a:srgbClr val="F26B43"/>
          </p15:clr>
        </p15:guide>
        <p15:guide id="16" pos="6584">
          <p15:clr>
            <a:srgbClr val="F26B43"/>
          </p15:clr>
        </p15:guide>
        <p15:guide id="17" orient="horz" pos="1003">
          <p15:clr>
            <a:srgbClr val="F26B43"/>
          </p15:clr>
        </p15:guide>
        <p15:guide id="18" orient="horz" pos="3952">
          <p15:clr>
            <a:srgbClr val="F26B43"/>
          </p15:clr>
        </p15:guide>
        <p15:guide id="19" pos="7333">
          <p15:clr>
            <a:srgbClr val="F26B43"/>
          </p15:clr>
        </p15:guide>
        <p15:guide id="21" orient="horz" pos="346">
          <p15:clr>
            <a:srgbClr val="F26B43"/>
          </p15:clr>
        </p15:guide>
        <p15:guide id="22" orient="horz" pos="754">
          <p15:clr>
            <a:srgbClr val="F26B43"/>
          </p15:clr>
        </p15:guide>
        <p15:guide id="23" orient="horz" pos="1253">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29"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31"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409318A-4CB4-E74C-881B-D887667AEF73}"/>
              </a:ext>
            </a:extLst>
          </p:cNvPr>
          <p:cNvSpPr>
            <a:spLocks noGrp="1" noChangeArrowheads="1"/>
          </p:cNvSpPr>
          <p:nvPr>
            <p:ph type="title"/>
          </p:nvPr>
        </p:nvSpPr>
        <p:spPr bwMode="auto">
          <a:xfrm>
            <a:off x="0" y="0"/>
            <a:ext cx="12192000" cy="1238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96CCEE">
                      <a:alpha val="74998"/>
                    </a:srgbClr>
                  </a:outerShdw>
                </a:effectLst>
              </a14:hiddenEffects>
            </a:ext>
            <a:ext uri="{FAA26D3D-D897-4be2-8F04-BA451C77F1D7}"/>
          </a:extLst>
        </p:spPr>
        <p:txBody>
          <a:bodyPr vert="horz" wrap="square" lIns="0" tIns="0" rIns="0" bIns="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8140A07-3D5C-094C-8572-6B145B4C6350}"/>
              </a:ext>
            </a:extLst>
          </p:cNvPr>
          <p:cNvSpPr>
            <a:spLocks noGrp="1" noChangeArrowheads="1"/>
          </p:cNvSpPr>
          <p:nvPr>
            <p:ph type="body" idx="1"/>
          </p:nvPr>
        </p:nvSpPr>
        <p:spPr bwMode="auto">
          <a:xfrm>
            <a:off x="590052" y="1380815"/>
            <a:ext cx="11055335" cy="4611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1028" name="Line 4">
            <a:extLst>
              <a:ext uri="{FF2B5EF4-FFF2-40B4-BE49-F238E27FC236}">
                <a16:creationId xmlns:a16="http://schemas.microsoft.com/office/drawing/2014/main" id="{4056B895-B817-A04F-A26F-19492B5070F7}"/>
              </a:ext>
            </a:extLst>
          </p:cNvPr>
          <p:cNvSpPr>
            <a:spLocks noChangeShapeType="1"/>
          </p:cNvSpPr>
          <p:nvPr/>
        </p:nvSpPr>
        <p:spPr bwMode="auto">
          <a:xfrm>
            <a:off x="0" y="1246909"/>
            <a:ext cx="121920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29783" dir="1514402" algn="ctr" rotWithShape="0">
                    <a:schemeClr val="bg2">
                      <a:alpha val="74998"/>
                    </a:schemeClr>
                  </a:outerShdw>
                </a:effectLst>
              </a14:hiddenEffects>
            </a:ext>
          </a:extLst>
        </p:spPr>
        <p:txBody>
          <a:bodyPr/>
          <a:lstStyle/>
          <a:p>
            <a:pPr rtl="1" eaLnBrk="1" hangingPunct="1">
              <a:defRPr/>
            </a:pPr>
            <a:endParaRPr lang="en-US" sz="3537">
              <a:latin typeface="Arial" charset="0"/>
              <a:ea typeface="Arial" charset="0"/>
              <a:cs typeface="Arial" charset="0"/>
            </a:endParaRPr>
          </a:p>
        </p:txBody>
      </p:sp>
      <p:sp>
        <p:nvSpPr>
          <p:cNvPr id="2053" name="Rectangle 5">
            <a:extLst>
              <a:ext uri="{FF2B5EF4-FFF2-40B4-BE49-F238E27FC236}">
                <a16:creationId xmlns:a16="http://schemas.microsoft.com/office/drawing/2014/main" id="{E1C1B0C3-21FB-6C4D-8808-716F5A9B4222}"/>
              </a:ext>
            </a:extLst>
          </p:cNvPr>
          <p:cNvSpPr>
            <a:spLocks noChangeArrowheads="1"/>
          </p:cNvSpPr>
          <p:nvPr/>
        </p:nvSpPr>
        <p:spPr bwMode="auto">
          <a:xfrm>
            <a:off x="1811" y="6015688"/>
            <a:ext cx="12192000" cy="84231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900">
                <a:solidFill>
                  <a:srgbClr val="000066"/>
                </a:solidFill>
                <a:latin typeface="Arial" panose="020B0604020202020204" pitchFamily="34" charset="0"/>
                <a:cs typeface="Arial" panose="020B0604020202020204" pitchFamily="34" charset="0"/>
              </a:defRPr>
            </a:lvl1pPr>
            <a:lvl2pPr marL="742950" indent="-285750">
              <a:defRPr sz="3900">
                <a:solidFill>
                  <a:srgbClr val="000066"/>
                </a:solidFill>
                <a:latin typeface="Arial" panose="020B0604020202020204" pitchFamily="34" charset="0"/>
                <a:cs typeface="Arial" panose="020B0604020202020204" pitchFamily="34" charset="0"/>
              </a:defRPr>
            </a:lvl2pPr>
            <a:lvl3pPr marL="1143000" indent="-228600">
              <a:defRPr sz="3900">
                <a:solidFill>
                  <a:srgbClr val="000066"/>
                </a:solidFill>
                <a:latin typeface="Arial" panose="020B0604020202020204" pitchFamily="34" charset="0"/>
                <a:cs typeface="Arial" panose="020B0604020202020204" pitchFamily="34" charset="0"/>
              </a:defRPr>
            </a:lvl3pPr>
            <a:lvl4pPr marL="1600200" indent="-228600">
              <a:defRPr sz="3900">
                <a:solidFill>
                  <a:srgbClr val="000066"/>
                </a:solidFill>
                <a:latin typeface="Arial" panose="020B0604020202020204" pitchFamily="34" charset="0"/>
                <a:cs typeface="Arial" panose="020B0604020202020204" pitchFamily="34" charset="0"/>
              </a:defRPr>
            </a:lvl4pPr>
            <a:lvl5pPr marL="2057400" indent="-228600">
              <a:defRPr sz="3900">
                <a:solidFill>
                  <a:srgbClr val="00006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9pPr>
          </a:lstStyle>
          <a:p>
            <a:pPr rtl="1" eaLnBrk="1" hangingPunct="1">
              <a:defRPr/>
            </a:pPr>
            <a:endParaRPr lang="en-GB" altLang="en-US" sz="3537"/>
          </a:p>
        </p:txBody>
      </p:sp>
      <p:pic>
        <p:nvPicPr>
          <p:cNvPr id="1030" name="Picture 8" descr="WHO-EN-white-H">
            <a:extLst>
              <a:ext uri="{FF2B5EF4-FFF2-40B4-BE49-F238E27FC236}">
                <a16:creationId xmlns:a16="http://schemas.microsoft.com/office/drawing/2014/main" id="{4528D701-022E-4D39-9DFF-C08576FD6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5668" y="6040166"/>
            <a:ext cx="2943021"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77" r:id="rId1"/>
  </p:sldLayoutIdLst>
  <p:hf hdr="0" dt="0"/>
  <p:txStyles>
    <p:titleStyle>
      <a:lvl1pPr algn="ctr" defTabSz="1042988" rtl="0" eaLnBrk="0" fontAlgn="base" hangingPunct="0">
        <a:spcBef>
          <a:spcPct val="0"/>
        </a:spcBef>
        <a:spcAft>
          <a:spcPct val="0"/>
        </a:spcAft>
        <a:defRPr sz="3600" b="1">
          <a:solidFill>
            <a:srgbClr val="000066"/>
          </a:solidFill>
          <a:latin typeface="+mj-lt"/>
          <a:ea typeface="Arial" charset="0"/>
          <a:cs typeface="+mj-cs"/>
        </a:defRPr>
      </a:lvl1pPr>
      <a:lvl2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2pPr>
      <a:lvl3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3pPr>
      <a:lvl4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4pPr>
      <a:lvl5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5pPr>
      <a:lvl6pPr marL="457200" algn="ctr" defTabSz="1042988" rtl="0" fontAlgn="base">
        <a:spcBef>
          <a:spcPct val="0"/>
        </a:spcBef>
        <a:spcAft>
          <a:spcPct val="0"/>
        </a:spcAft>
        <a:defRPr sz="3600" b="1">
          <a:solidFill>
            <a:srgbClr val="000066"/>
          </a:solidFill>
          <a:latin typeface="Calibri" pitchFamily="34" charset="0"/>
          <a:cs typeface="Arial" charset="0"/>
        </a:defRPr>
      </a:lvl6pPr>
      <a:lvl7pPr marL="914400" algn="ctr" defTabSz="1042988" rtl="0" fontAlgn="base">
        <a:spcBef>
          <a:spcPct val="0"/>
        </a:spcBef>
        <a:spcAft>
          <a:spcPct val="0"/>
        </a:spcAft>
        <a:defRPr sz="3600" b="1">
          <a:solidFill>
            <a:srgbClr val="000066"/>
          </a:solidFill>
          <a:latin typeface="Calibri" pitchFamily="34" charset="0"/>
          <a:cs typeface="Arial" charset="0"/>
        </a:defRPr>
      </a:lvl7pPr>
      <a:lvl8pPr marL="1371600" algn="ctr" defTabSz="1042988" rtl="0" fontAlgn="base">
        <a:spcBef>
          <a:spcPct val="0"/>
        </a:spcBef>
        <a:spcAft>
          <a:spcPct val="0"/>
        </a:spcAft>
        <a:defRPr sz="3600" b="1">
          <a:solidFill>
            <a:srgbClr val="000066"/>
          </a:solidFill>
          <a:latin typeface="Calibri" pitchFamily="34" charset="0"/>
          <a:cs typeface="Arial" charset="0"/>
        </a:defRPr>
      </a:lvl8pPr>
      <a:lvl9pPr marL="1828800" algn="ctr" defTabSz="1042988" rtl="0" fontAlgn="base">
        <a:spcBef>
          <a:spcPct val="0"/>
        </a:spcBef>
        <a:spcAft>
          <a:spcPct val="0"/>
        </a:spcAft>
        <a:defRPr sz="3600" b="1">
          <a:solidFill>
            <a:srgbClr val="000066"/>
          </a:solidFill>
          <a:latin typeface="Calibri" pitchFamily="34" charset="0"/>
          <a:cs typeface="Arial" charset="0"/>
        </a:defRPr>
      </a:lvl9pPr>
    </p:titleStyle>
    <p:bodyStyle>
      <a:lvl1pPr marL="390525" indent="-390525" algn="l" defTabSz="1042988" rtl="0" eaLnBrk="0" fontAlgn="base" hangingPunct="0">
        <a:spcBef>
          <a:spcPct val="80000"/>
        </a:spcBef>
        <a:spcAft>
          <a:spcPct val="0"/>
        </a:spcAft>
        <a:buClr>
          <a:srgbClr val="1E7FB8"/>
        </a:buClr>
        <a:buFont typeface="Wingdings" panose="05000000000000000000" pitchFamily="2" charset="2"/>
        <a:buChar char="l"/>
        <a:defRPr sz="2800">
          <a:solidFill>
            <a:srgbClr val="000066"/>
          </a:solidFill>
          <a:latin typeface="+mn-lt"/>
          <a:ea typeface="Arial" charset="0"/>
          <a:cs typeface="+mn-cs"/>
        </a:defRPr>
      </a:lvl1pPr>
      <a:lvl2pPr marL="919163" indent="-322263" algn="l" defTabSz="1042988" rtl="0" eaLnBrk="0" fontAlgn="base" hangingPunct="0">
        <a:spcBef>
          <a:spcPct val="20000"/>
        </a:spcBef>
        <a:spcAft>
          <a:spcPct val="0"/>
        </a:spcAft>
        <a:buClr>
          <a:srgbClr val="1E7FB8"/>
        </a:buClr>
        <a:buFont typeface="Arial" panose="020B0604020202020204" pitchFamily="34" charset="0"/>
        <a:buChar char="–"/>
        <a:defRPr sz="2400">
          <a:solidFill>
            <a:srgbClr val="000066"/>
          </a:solidFill>
          <a:latin typeface="+mn-lt"/>
          <a:ea typeface="Arial" charset="0"/>
          <a:cs typeface="+mn-cs"/>
        </a:defRPr>
      </a:lvl2pPr>
      <a:lvl3pPr marL="1433513" indent="-307975" algn="l" defTabSz="1042988" rtl="0" eaLnBrk="0" fontAlgn="base" hangingPunct="0">
        <a:spcBef>
          <a:spcPct val="20000"/>
        </a:spcBef>
        <a:spcAft>
          <a:spcPct val="0"/>
        </a:spcAft>
        <a:buClr>
          <a:srgbClr val="1E7FB8"/>
        </a:buClr>
        <a:buChar char="•"/>
        <a:defRPr sz="2400">
          <a:solidFill>
            <a:srgbClr val="000066"/>
          </a:solidFill>
          <a:latin typeface="+mn-lt"/>
          <a:ea typeface="Arial" charset="0"/>
          <a:cs typeface="+mn-cs"/>
        </a:defRPr>
      </a:lvl3pPr>
      <a:lvl4pPr marL="1898650" indent="-258763" algn="l" defTabSz="1042988" rtl="0" eaLnBrk="0" fontAlgn="base" hangingPunct="0">
        <a:spcBef>
          <a:spcPct val="20000"/>
        </a:spcBef>
        <a:spcAft>
          <a:spcPct val="0"/>
        </a:spcAft>
        <a:buClr>
          <a:srgbClr val="1E7FB8"/>
        </a:buClr>
        <a:buChar char="–"/>
        <a:defRPr sz="2400">
          <a:solidFill>
            <a:srgbClr val="000066"/>
          </a:solidFill>
          <a:latin typeface="+mn-lt"/>
          <a:ea typeface="Arial" charset="0"/>
          <a:cs typeface="+mn-cs"/>
        </a:defRPr>
      </a:lvl4pPr>
      <a:lvl5pPr marL="2268538" indent="-165100" algn="r" defTabSz="1042988" rtl="1" eaLnBrk="0" fontAlgn="base" hangingPunct="0">
        <a:spcBef>
          <a:spcPct val="20000"/>
        </a:spcBef>
        <a:spcAft>
          <a:spcPct val="0"/>
        </a:spcAft>
        <a:buChar char="»"/>
        <a:defRPr sz="2300">
          <a:solidFill>
            <a:srgbClr val="000066"/>
          </a:solidFill>
          <a:latin typeface="Arial" charset="0"/>
          <a:ea typeface="Arial" charset="0"/>
          <a:cs typeface="+mn-cs"/>
        </a:defRPr>
      </a:lvl5pPr>
      <a:lvl6pPr marL="2725738" indent="-165100" algn="r" defTabSz="1042988" rtl="1" fontAlgn="base">
        <a:spcBef>
          <a:spcPct val="20000"/>
        </a:spcBef>
        <a:spcAft>
          <a:spcPct val="0"/>
        </a:spcAft>
        <a:buChar char="»"/>
        <a:defRPr sz="2300">
          <a:solidFill>
            <a:srgbClr val="000066"/>
          </a:solidFill>
          <a:latin typeface="Arial" charset="0"/>
          <a:cs typeface="+mn-cs"/>
        </a:defRPr>
      </a:lvl6pPr>
      <a:lvl7pPr marL="3182938" indent="-165100" algn="r" defTabSz="1042988" rtl="1" fontAlgn="base">
        <a:spcBef>
          <a:spcPct val="20000"/>
        </a:spcBef>
        <a:spcAft>
          <a:spcPct val="0"/>
        </a:spcAft>
        <a:buChar char="»"/>
        <a:defRPr sz="2300">
          <a:solidFill>
            <a:srgbClr val="000066"/>
          </a:solidFill>
          <a:latin typeface="Arial" charset="0"/>
          <a:cs typeface="+mn-cs"/>
        </a:defRPr>
      </a:lvl7pPr>
      <a:lvl8pPr marL="3640138" indent="-165100" algn="r" defTabSz="1042988" rtl="1" fontAlgn="base">
        <a:spcBef>
          <a:spcPct val="20000"/>
        </a:spcBef>
        <a:spcAft>
          <a:spcPct val="0"/>
        </a:spcAft>
        <a:buChar char="»"/>
        <a:defRPr sz="2300">
          <a:solidFill>
            <a:srgbClr val="000066"/>
          </a:solidFill>
          <a:latin typeface="Arial" charset="0"/>
          <a:cs typeface="+mn-cs"/>
        </a:defRPr>
      </a:lvl8pPr>
      <a:lvl9pPr marL="4097338" indent="-165100" algn="r" defTabSz="1042988" rtl="1" fontAlgn="base">
        <a:spcBef>
          <a:spcPct val="20000"/>
        </a:spcBef>
        <a:spcAft>
          <a:spcPct val="0"/>
        </a:spcAft>
        <a:buChar char="»"/>
        <a:defRPr sz="2300">
          <a:solidFill>
            <a:srgbClr val="000066"/>
          </a:solidFill>
          <a:latin typeface="Arial"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409318A-4CB4-E74C-881B-D887667AEF73}"/>
              </a:ext>
            </a:extLst>
          </p:cNvPr>
          <p:cNvSpPr>
            <a:spLocks noGrp="1" noChangeArrowheads="1"/>
          </p:cNvSpPr>
          <p:nvPr>
            <p:ph type="title"/>
          </p:nvPr>
        </p:nvSpPr>
        <p:spPr bwMode="auto">
          <a:xfrm>
            <a:off x="0" y="0"/>
            <a:ext cx="12192000" cy="1238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96CCEE">
                      <a:alpha val="74998"/>
                    </a:srgbClr>
                  </a:outerShdw>
                </a:effectLst>
              </a14:hiddenEffects>
            </a:ext>
            <a:ext uri="{FAA26D3D-D897-4be2-8F04-BA451C77F1D7}"/>
          </a:extLst>
        </p:spPr>
        <p:txBody>
          <a:bodyPr vert="horz" wrap="square" lIns="0" tIns="0" rIns="0" bIns="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8140A07-3D5C-094C-8572-6B145B4C6350}"/>
              </a:ext>
            </a:extLst>
          </p:cNvPr>
          <p:cNvSpPr>
            <a:spLocks noGrp="1" noChangeArrowheads="1"/>
          </p:cNvSpPr>
          <p:nvPr>
            <p:ph type="body" idx="1"/>
          </p:nvPr>
        </p:nvSpPr>
        <p:spPr bwMode="auto">
          <a:xfrm>
            <a:off x="590052" y="1380815"/>
            <a:ext cx="11055335" cy="4611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1028" name="Line 4">
            <a:extLst>
              <a:ext uri="{FF2B5EF4-FFF2-40B4-BE49-F238E27FC236}">
                <a16:creationId xmlns:a16="http://schemas.microsoft.com/office/drawing/2014/main" id="{4056B895-B817-A04F-A26F-19492B5070F7}"/>
              </a:ext>
            </a:extLst>
          </p:cNvPr>
          <p:cNvSpPr>
            <a:spLocks noChangeShapeType="1"/>
          </p:cNvSpPr>
          <p:nvPr/>
        </p:nvSpPr>
        <p:spPr bwMode="auto">
          <a:xfrm>
            <a:off x="0" y="1246909"/>
            <a:ext cx="121920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29783" dir="1514402" algn="ctr" rotWithShape="0">
                    <a:schemeClr val="bg2">
                      <a:alpha val="74998"/>
                    </a:schemeClr>
                  </a:outerShdw>
                </a:effectLst>
              </a14:hiddenEffects>
            </a:ext>
          </a:extLst>
        </p:spPr>
        <p:txBody>
          <a:bodyPr/>
          <a:lstStyle/>
          <a:p>
            <a:pPr rtl="1" eaLnBrk="1" hangingPunct="1">
              <a:defRPr/>
            </a:pPr>
            <a:endParaRPr lang="en-US" sz="3537">
              <a:latin typeface="Arial" charset="0"/>
              <a:ea typeface="Arial" charset="0"/>
              <a:cs typeface="Arial" charset="0"/>
            </a:endParaRPr>
          </a:p>
        </p:txBody>
      </p:sp>
      <p:sp>
        <p:nvSpPr>
          <p:cNvPr id="2053" name="Rectangle 5">
            <a:extLst>
              <a:ext uri="{FF2B5EF4-FFF2-40B4-BE49-F238E27FC236}">
                <a16:creationId xmlns:a16="http://schemas.microsoft.com/office/drawing/2014/main" id="{E1C1B0C3-21FB-6C4D-8808-716F5A9B4222}"/>
              </a:ext>
            </a:extLst>
          </p:cNvPr>
          <p:cNvSpPr>
            <a:spLocks noChangeArrowheads="1"/>
          </p:cNvSpPr>
          <p:nvPr/>
        </p:nvSpPr>
        <p:spPr bwMode="auto">
          <a:xfrm>
            <a:off x="1811" y="6015688"/>
            <a:ext cx="12192000" cy="84231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900">
                <a:solidFill>
                  <a:srgbClr val="000066"/>
                </a:solidFill>
                <a:latin typeface="Arial" panose="020B0604020202020204" pitchFamily="34" charset="0"/>
                <a:cs typeface="Arial" panose="020B0604020202020204" pitchFamily="34" charset="0"/>
              </a:defRPr>
            </a:lvl1pPr>
            <a:lvl2pPr marL="742950" indent="-285750">
              <a:defRPr sz="3900">
                <a:solidFill>
                  <a:srgbClr val="000066"/>
                </a:solidFill>
                <a:latin typeface="Arial" panose="020B0604020202020204" pitchFamily="34" charset="0"/>
                <a:cs typeface="Arial" panose="020B0604020202020204" pitchFamily="34" charset="0"/>
              </a:defRPr>
            </a:lvl2pPr>
            <a:lvl3pPr marL="1143000" indent="-228600">
              <a:defRPr sz="3900">
                <a:solidFill>
                  <a:srgbClr val="000066"/>
                </a:solidFill>
                <a:latin typeface="Arial" panose="020B0604020202020204" pitchFamily="34" charset="0"/>
                <a:cs typeface="Arial" panose="020B0604020202020204" pitchFamily="34" charset="0"/>
              </a:defRPr>
            </a:lvl3pPr>
            <a:lvl4pPr marL="1600200" indent="-228600">
              <a:defRPr sz="3900">
                <a:solidFill>
                  <a:srgbClr val="000066"/>
                </a:solidFill>
                <a:latin typeface="Arial" panose="020B0604020202020204" pitchFamily="34" charset="0"/>
                <a:cs typeface="Arial" panose="020B0604020202020204" pitchFamily="34" charset="0"/>
              </a:defRPr>
            </a:lvl4pPr>
            <a:lvl5pPr marL="2057400" indent="-228600">
              <a:defRPr sz="3900">
                <a:solidFill>
                  <a:srgbClr val="00006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9pPr>
          </a:lstStyle>
          <a:p>
            <a:pPr rtl="1" eaLnBrk="1" hangingPunct="1">
              <a:defRPr/>
            </a:pPr>
            <a:endParaRPr lang="en-GB" altLang="en-US" sz="3537"/>
          </a:p>
        </p:txBody>
      </p:sp>
      <p:pic>
        <p:nvPicPr>
          <p:cNvPr id="1030" name="Picture 8" descr="WHO-EN-white-H">
            <a:extLst>
              <a:ext uri="{FF2B5EF4-FFF2-40B4-BE49-F238E27FC236}">
                <a16:creationId xmlns:a16="http://schemas.microsoft.com/office/drawing/2014/main" id="{4528D701-022E-4D39-9DFF-C08576FD6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5668" y="6040166"/>
            <a:ext cx="2943021"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34" r:id="rId1"/>
  </p:sldLayoutIdLst>
  <p:hf hdr="0" dt="0"/>
  <p:txStyles>
    <p:titleStyle>
      <a:lvl1pPr algn="ctr" defTabSz="1042988" rtl="0" eaLnBrk="0" fontAlgn="base" hangingPunct="0">
        <a:spcBef>
          <a:spcPct val="0"/>
        </a:spcBef>
        <a:spcAft>
          <a:spcPct val="0"/>
        </a:spcAft>
        <a:defRPr sz="3600" b="1">
          <a:solidFill>
            <a:srgbClr val="000066"/>
          </a:solidFill>
          <a:latin typeface="+mj-lt"/>
          <a:ea typeface="Arial" charset="0"/>
          <a:cs typeface="+mj-cs"/>
        </a:defRPr>
      </a:lvl1pPr>
      <a:lvl2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2pPr>
      <a:lvl3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3pPr>
      <a:lvl4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4pPr>
      <a:lvl5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5pPr>
      <a:lvl6pPr marL="457200" algn="ctr" defTabSz="1042988" rtl="0" fontAlgn="base">
        <a:spcBef>
          <a:spcPct val="0"/>
        </a:spcBef>
        <a:spcAft>
          <a:spcPct val="0"/>
        </a:spcAft>
        <a:defRPr sz="3600" b="1">
          <a:solidFill>
            <a:srgbClr val="000066"/>
          </a:solidFill>
          <a:latin typeface="Calibri" pitchFamily="34" charset="0"/>
          <a:cs typeface="Arial" charset="0"/>
        </a:defRPr>
      </a:lvl6pPr>
      <a:lvl7pPr marL="914400" algn="ctr" defTabSz="1042988" rtl="0" fontAlgn="base">
        <a:spcBef>
          <a:spcPct val="0"/>
        </a:spcBef>
        <a:spcAft>
          <a:spcPct val="0"/>
        </a:spcAft>
        <a:defRPr sz="3600" b="1">
          <a:solidFill>
            <a:srgbClr val="000066"/>
          </a:solidFill>
          <a:latin typeface="Calibri" pitchFamily="34" charset="0"/>
          <a:cs typeface="Arial" charset="0"/>
        </a:defRPr>
      </a:lvl7pPr>
      <a:lvl8pPr marL="1371600" algn="ctr" defTabSz="1042988" rtl="0" fontAlgn="base">
        <a:spcBef>
          <a:spcPct val="0"/>
        </a:spcBef>
        <a:spcAft>
          <a:spcPct val="0"/>
        </a:spcAft>
        <a:defRPr sz="3600" b="1">
          <a:solidFill>
            <a:srgbClr val="000066"/>
          </a:solidFill>
          <a:latin typeface="Calibri" pitchFamily="34" charset="0"/>
          <a:cs typeface="Arial" charset="0"/>
        </a:defRPr>
      </a:lvl8pPr>
      <a:lvl9pPr marL="1828800" algn="ctr" defTabSz="1042988" rtl="0" fontAlgn="base">
        <a:spcBef>
          <a:spcPct val="0"/>
        </a:spcBef>
        <a:spcAft>
          <a:spcPct val="0"/>
        </a:spcAft>
        <a:defRPr sz="3600" b="1">
          <a:solidFill>
            <a:srgbClr val="000066"/>
          </a:solidFill>
          <a:latin typeface="Calibri" pitchFamily="34" charset="0"/>
          <a:cs typeface="Arial" charset="0"/>
        </a:defRPr>
      </a:lvl9pPr>
    </p:titleStyle>
    <p:bodyStyle>
      <a:lvl1pPr marL="390525" indent="-390525" algn="l" defTabSz="1042988" rtl="0" eaLnBrk="0" fontAlgn="base" hangingPunct="0">
        <a:spcBef>
          <a:spcPct val="80000"/>
        </a:spcBef>
        <a:spcAft>
          <a:spcPct val="0"/>
        </a:spcAft>
        <a:buClr>
          <a:srgbClr val="1E7FB8"/>
        </a:buClr>
        <a:buFont typeface="Wingdings" panose="05000000000000000000" pitchFamily="2" charset="2"/>
        <a:buChar char="l"/>
        <a:defRPr sz="2800">
          <a:solidFill>
            <a:srgbClr val="000066"/>
          </a:solidFill>
          <a:latin typeface="+mn-lt"/>
          <a:ea typeface="Arial" charset="0"/>
          <a:cs typeface="+mn-cs"/>
        </a:defRPr>
      </a:lvl1pPr>
      <a:lvl2pPr marL="919163" indent="-322263" algn="l" defTabSz="1042988" rtl="0" eaLnBrk="0" fontAlgn="base" hangingPunct="0">
        <a:spcBef>
          <a:spcPct val="20000"/>
        </a:spcBef>
        <a:spcAft>
          <a:spcPct val="0"/>
        </a:spcAft>
        <a:buClr>
          <a:srgbClr val="1E7FB8"/>
        </a:buClr>
        <a:buFont typeface="Arial" panose="020B0604020202020204" pitchFamily="34" charset="0"/>
        <a:buChar char="–"/>
        <a:defRPr sz="2400">
          <a:solidFill>
            <a:srgbClr val="000066"/>
          </a:solidFill>
          <a:latin typeface="+mn-lt"/>
          <a:ea typeface="Arial" charset="0"/>
          <a:cs typeface="+mn-cs"/>
        </a:defRPr>
      </a:lvl2pPr>
      <a:lvl3pPr marL="1433513" indent="-307975" algn="l" defTabSz="1042988" rtl="0" eaLnBrk="0" fontAlgn="base" hangingPunct="0">
        <a:spcBef>
          <a:spcPct val="20000"/>
        </a:spcBef>
        <a:spcAft>
          <a:spcPct val="0"/>
        </a:spcAft>
        <a:buClr>
          <a:srgbClr val="1E7FB8"/>
        </a:buClr>
        <a:buChar char="•"/>
        <a:defRPr sz="2400">
          <a:solidFill>
            <a:srgbClr val="000066"/>
          </a:solidFill>
          <a:latin typeface="+mn-lt"/>
          <a:ea typeface="Arial" charset="0"/>
          <a:cs typeface="+mn-cs"/>
        </a:defRPr>
      </a:lvl3pPr>
      <a:lvl4pPr marL="1898650" indent="-258763" algn="l" defTabSz="1042988" rtl="0" eaLnBrk="0" fontAlgn="base" hangingPunct="0">
        <a:spcBef>
          <a:spcPct val="20000"/>
        </a:spcBef>
        <a:spcAft>
          <a:spcPct val="0"/>
        </a:spcAft>
        <a:buClr>
          <a:srgbClr val="1E7FB8"/>
        </a:buClr>
        <a:buChar char="–"/>
        <a:defRPr sz="2400">
          <a:solidFill>
            <a:srgbClr val="000066"/>
          </a:solidFill>
          <a:latin typeface="+mn-lt"/>
          <a:ea typeface="Arial" charset="0"/>
          <a:cs typeface="+mn-cs"/>
        </a:defRPr>
      </a:lvl4pPr>
      <a:lvl5pPr marL="2268538" indent="-165100" algn="r" defTabSz="1042988" rtl="1" eaLnBrk="0" fontAlgn="base" hangingPunct="0">
        <a:spcBef>
          <a:spcPct val="20000"/>
        </a:spcBef>
        <a:spcAft>
          <a:spcPct val="0"/>
        </a:spcAft>
        <a:buChar char="»"/>
        <a:defRPr sz="2300">
          <a:solidFill>
            <a:srgbClr val="000066"/>
          </a:solidFill>
          <a:latin typeface="Arial" charset="0"/>
          <a:ea typeface="Arial" charset="0"/>
          <a:cs typeface="+mn-cs"/>
        </a:defRPr>
      </a:lvl5pPr>
      <a:lvl6pPr marL="2725738" indent="-165100" algn="r" defTabSz="1042988" rtl="1" fontAlgn="base">
        <a:spcBef>
          <a:spcPct val="20000"/>
        </a:spcBef>
        <a:spcAft>
          <a:spcPct val="0"/>
        </a:spcAft>
        <a:buChar char="»"/>
        <a:defRPr sz="2300">
          <a:solidFill>
            <a:srgbClr val="000066"/>
          </a:solidFill>
          <a:latin typeface="Arial" charset="0"/>
          <a:cs typeface="+mn-cs"/>
        </a:defRPr>
      </a:lvl6pPr>
      <a:lvl7pPr marL="3182938" indent="-165100" algn="r" defTabSz="1042988" rtl="1" fontAlgn="base">
        <a:spcBef>
          <a:spcPct val="20000"/>
        </a:spcBef>
        <a:spcAft>
          <a:spcPct val="0"/>
        </a:spcAft>
        <a:buChar char="»"/>
        <a:defRPr sz="2300">
          <a:solidFill>
            <a:srgbClr val="000066"/>
          </a:solidFill>
          <a:latin typeface="Arial" charset="0"/>
          <a:cs typeface="+mn-cs"/>
        </a:defRPr>
      </a:lvl7pPr>
      <a:lvl8pPr marL="3640138" indent="-165100" algn="r" defTabSz="1042988" rtl="1" fontAlgn="base">
        <a:spcBef>
          <a:spcPct val="20000"/>
        </a:spcBef>
        <a:spcAft>
          <a:spcPct val="0"/>
        </a:spcAft>
        <a:buChar char="»"/>
        <a:defRPr sz="2300">
          <a:solidFill>
            <a:srgbClr val="000066"/>
          </a:solidFill>
          <a:latin typeface="Arial" charset="0"/>
          <a:cs typeface="+mn-cs"/>
        </a:defRPr>
      </a:lvl8pPr>
      <a:lvl9pPr marL="4097338" indent="-165100" algn="r" defTabSz="1042988" rtl="1" fontAlgn="base">
        <a:spcBef>
          <a:spcPct val="20000"/>
        </a:spcBef>
        <a:spcAft>
          <a:spcPct val="0"/>
        </a:spcAft>
        <a:buChar char="»"/>
        <a:defRPr sz="2300">
          <a:solidFill>
            <a:srgbClr val="000066"/>
          </a:solidFill>
          <a:latin typeface="Arial"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409318A-4CB4-E74C-881B-D887667AEF73}"/>
              </a:ext>
            </a:extLst>
          </p:cNvPr>
          <p:cNvSpPr>
            <a:spLocks noGrp="1" noChangeArrowheads="1"/>
          </p:cNvSpPr>
          <p:nvPr>
            <p:ph type="title"/>
          </p:nvPr>
        </p:nvSpPr>
        <p:spPr bwMode="auto">
          <a:xfrm>
            <a:off x="0" y="0"/>
            <a:ext cx="12192000" cy="1238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96CCEE">
                      <a:alpha val="74998"/>
                    </a:srgbClr>
                  </a:outerShdw>
                </a:effectLst>
              </a14:hiddenEffects>
            </a:ext>
            <a:ext uri="{FAA26D3D-D897-4be2-8F04-BA451C77F1D7}"/>
          </a:extLst>
        </p:spPr>
        <p:txBody>
          <a:bodyPr vert="horz" wrap="square" lIns="0" tIns="0" rIns="0" bIns="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8140A07-3D5C-094C-8572-6B145B4C6350}"/>
              </a:ext>
            </a:extLst>
          </p:cNvPr>
          <p:cNvSpPr>
            <a:spLocks noGrp="1" noChangeArrowheads="1"/>
          </p:cNvSpPr>
          <p:nvPr>
            <p:ph type="body" idx="1"/>
          </p:nvPr>
        </p:nvSpPr>
        <p:spPr bwMode="auto">
          <a:xfrm>
            <a:off x="590052" y="1380815"/>
            <a:ext cx="11055335" cy="4611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1028" name="Line 4">
            <a:extLst>
              <a:ext uri="{FF2B5EF4-FFF2-40B4-BE49-F238E27FC236}">
                <a16:creationId xmlns:a16="http://schemas.microsoft.com/office/drawing/2014/main" id="{4056B895-B817-A04F-A26F-19492B5070F7}"/>
              </a:ext>
            </a:extLst>
          </p:cNvPr>
          <p:cNvSpPr>
            <a:spLocks noChangeShapeType="1"/>
          </p:cNvSpPr>
          <p:nvPr/>
        </p:nvSpPr>
        <p:spPr bwMode="auto">
          <a:xfrm>
            <a:off x="0" y="1246909"/>
            <a:ext cx="121920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29783" dir="1514402" algn="ctr" rotWithShape="0">
                    <a:schemeClr val="bg2">
                      <a:alpha val="74998"/>
                    </a:schemeClr>
                  </a:outerShdw>
                </a:effectLst>
              </a14:hiddenEffects>
            </a:ext>
          </a:extLst>
        </p:spPr>
        <p:txBody>
          <a:bodyPr/>
          <a:lstStyle/>
          <a:p>
            <a:pPr rtl="1" eaLnBrk="1" hangingPunct="1">
              <a:defRPr/>
            </a:pPr>
            <a:endParaRPr lang="en-US" sz="3537">
              <a:latin typeface="Arial" charset="0"/>
              <a:ea typeface="Arial" charset="0"/>
              <a:cs typeface="Arial" charset="0"/>
            </a:endParaRPr>
          </a:p>
        </p:txBody>
      </p:sp>
      <p:sp>
        <p:nvSpPr>
          <p:cNvPr id="2053" name="Rectangle 5">
            <a:extLst>
              <a:ext uri="{FF2B5EF4-FFF2-40B4-BE49-F238E27FC236}">
                <a16:creationId xmlns:a16="http://schemas.microsoft.com/office/drawing/2014/main" id="{E1C1B0C3-21FB-6C4D-8808-716F5A9B4222}"/>
              </a:ext>
            </a:extLst>
          </p:cNvPr>
          <p:cNvSpPr>
            <a:spLocks noChangeArrowheads="1"/>
          </p:cNvSpPr>
          <p:nvPr/>
        </p:nvSpPr>
        <p:spPr bwMode="auto">
          <a:xfrm>
            <a:off x="1811" y="6015688"/>
            <a:ext cx="12192000" cy="84231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900">
                <a:solidFill>
                  <a:srgbClr val="000066"/>
                </a:solidFill>
                <a:latin typeface="Arial" panose="020B0604020202020204" pitchFamily="34" charset="0"/>
                <a:cs typeface="Arial" panose="020B0604020202020204" pitchFamily="34" charset="0"/>
              </a:defRPr>
            </a:lvl1pPr>
            <a:lvl2pPr marL="742950" indent="-285750">
              <a:defRPr sz="3900">
                <a:solidFill>
                  <a:srgbClr val="000066"/>
                </a:solidFill>
                <a:latin typeface="Arial" panose="020B0604020202020204" pitchFamily="34" charset="0"/>
                <a:cs typeface="Arial" panose="020B0604020202020204" pitchFamily="34" charset="0"/>
              </a:defRPr>
            </a:lvl2pPr>
            <a:lvl3pPr marL="1143000" indent="-228600">
              <a:defRPr sz="3900">
                <a:solidFill>
                  <a:srgbClr val="000066"/>
                </a:solidFill>
                <a:latin typeface="Arial" panose="020B0604020202020204" pitchFamily="34" charset="0"/>
                <a:cs typeface="Arial" panose="020B0604020202020204" pitchFamily="34" charset="0"/>
              </a:defRPr>
            </a:lvl3pPr>
            <a:lvl4pPr marL="1600200" indent="-228600">
              <a:defRPr sz="3900">
                <a:solidFill>
                  <a:srgbClr val="000066"/>
                </a:solidFill>
                <a:latin typeface="Arial" panose="020B0604020202020204" pitchFamily="34" charset="0"/>
                <a:cs typeface="Arial" panose="020B0604020202020204" pitchFamily="34" charset="0"/>
              </a:defRPr>
            </a:lvl4pPr>
            <a:lvl5pPr marL="2057400" indent="-228600">
              <a:defRPr sz="3900">
                <a:solidFill>
                  <a:srgbClr val="00006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900">
                <a:solidFill>
                  <a:srgbClr val="000066"/>
                </a:solidFill>
                <a:latin typeface="Arial" panose="020B0604020202020204" pitchFamily="34" charset="0"/>
                <a:cs typeface="Arial" panose="020B0604020202020204" pitchFamily="34" charset="0"/>
              </a:defRPr>
            </a:lvl9pPr>
          </a:lstStyle>
          <a:p>
            <a:pPr rtl="1" eaLnBrk="1" hangingPunct="1">
              <a:defRPr/>
            </a:pPr>
            <a:endParaRPr lang="en-GB" altLang="en-US" sz="3537"/>
          </a:p>
        </p:txBody>
      </p:sp>
      <p:pic>
        <p:nvPicPr>
          <p:cNvPr id="1030" name="Picture 8" descr="WHO-EN-white-H">
            <a:extLst>
              <a:ext uri="{FF2B5EF4-FFF2-40B4-BE49-F238E27FC236}">
                <a16:creationId xmlns:a16="http://schemas.microsoft.com/office/drawing/2014/main" id="{4528D701-022E-4D39-9DFF-C08576FD6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5668" y="6040166"/>
            <a:ext cx="2943021"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36" r:id="rId1"/>
  </p:sldLayoutIdLst>
  <p:hf hdr="0" dt="0"/>
  <p:txStyles>
    <p:titleStyle>
      <a:lvl1pPr algn="ctr" defTabSz="1042988" rtl="0" eaLnBrk="0" fontAlgn="base" hangingPunct="0">
        <a:spcBef>
          <a:spcPct val="0"/>
        </a:spcBef>
        <a:spcAft>
          <a:spcPct val="0"/>
        </a:spcAft>
        <a:defRPr sz="3600" b="1">
          <a:solidFill>
            <a:srgbClr val="000066"/>
          </a:solidFill>
          <a:latin typeface="+mj-lt"/>
          <a:ea typeface="Arial" charset="0"/>
          <a:cs typeface="+mj-cs"/>
        </a:defRPr>
      </a:lvl1pPr>
      <a:lvl2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2pPr>
      <a:lvl3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3pPr>
      <a:lvl4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4pPr>
      <a:lvl5pPr algn="ctr" defTabSz="1042988" rtl="0" eaLnBrk="0" fontAlgn="base" hangingPunct="0">
        <a:spcBef>
          <a:spcPct val="0"/>
        </a:spcBef>
        <a:spcAft>
          <a:spcPct val="0"/>
        </a:spcAft>
        <a:defRPr sz="3600" b="1">
          <a:solidFill>
            <a:srgbClr val="000066"/>
          </a:solidFill>
          <a:latin typeface="Calibri" pitchFamily="34" charset="0"/>
          <a:ea typeface="Arial" charset="0"/>
          <a:cs typeface="Arial" charset="0"/>
        </a:defRPr>
      </a:lvl5pPr>
      <a:lvl6pPr marL="457200" algn="ctr" defTabSz="1042988" rtl="0" fontAlgn="base">
        <a:spcBef>
          <a:spcPct val="0"/>
        </a:spcBef>
        <a:spcAft>
          <a:spcPct val="0"/>
        </a:spcAft>
        <a:defRPr sz="3600" b="1">
          <a:solidFill>
            <a:srgbClr val="000066"/>
          </a:solidFill>
          <a:latin typeface="Calibri" pitchFamily="34" charset="0"/>
          <a:cs typeface="Arial" charset="0"/>
        </a:defRPr>
      </a:lvl6pPr>
      <a:lvl7pPr marL="914400" algn="ctr" defTabSz="1042988" rtl="0" fontAlgn="base">
        <a:spcBef>
          <a:spcPct val="0"/>
        </a:spcBef>
        <a:spcAft>
          <a:spcPct val="0"/>
        </a:spcAft>
        <a:defRPr sz="3600" b="1">
          <a:solidFill>
            <a:srgbClr val="000066"/>
          </a:solidFill>
          <a:latin typeface="Calibri" pitchFamily="34" charset="0"/>
          <a:cs typeface="Arial" charset="0"/>
        </a:defRPr>
      </a:lvl7pPr>
      <a:lvl8pPr marL="1371600" algn="ctr" defTabSz="1042988" rtl="0" fontAlgn="base">
        <a:spcBef>
          <a:spcPct val="0"/>
        </a:spcBef>
        <a:spcAft>
          <a:spcPct val="0"/>
        </a:spcAft>
        <a:defRPr sz="3600" b="1">
          <a:solidFill>
            <a:srgbClr val="000066"/>
          </a:solidFill>
          <a:latin typeface="Calibri" pitchFamily="34" charset="0"/>
          <a:cs typeface="Arial" charset="0"/>
        </a:defRPr>
      </a:lvl8pPr>
      <a:lvl9pPr marL="1828800" algn="ctr" defTabSz="1042988" rtl="0" fontAlgn="base">
        <a:spcBef>
          <a:spcPct val="0"/>
        </a:spcBef>
        <a:spcAft>
          <a:spcPct val="0"/>
        </a:spcAft>
        <a:defRPr sz="3600" b="1">
          <a:solidFill>
            <a:srgbClr val="000066"/>
          </a:solidFill>
          <a:latin typeface="Calibri" pitchFamily="34" charset="0"/>
          <a:cs typeface="Arial" charset="0"/>
        </a:defRPr>
      </a:lvl9pPr>
    </p:titleStyle>
    <p:bodyStyle>
      <a:lvl1pPr marL="390525" indent="-390525" algn="l" defTabSz="1042988" rtl="0" eaLnBrk="0" fontAlgn="base" hangingPunct="0">
        <a:spcBef>
          <a:spcPct val="80000"/>
        </a:spcBef>
        <a:spcAft>
          <a:spcPct val="0"/>
        </a:spcAft>
        <a:buClr>
          <a:srgbClr val="1E7FB8"/>
        </a:buClr>
        <a:buFont typeface="Wingdings" panose="05000000000000000000" pitchFamily="2" charset="2"/>
        <a:buChar char="l"/>
        <a:defRPr sz="2800">
          <a:solidFill>
            <a:srgbClr val="000066"/>
          </a:solidFill>
          <a:latin typeface="+mn-lt"/>
          <a:ea typeface="Arial" charset="0"/>
          <a:cs typeface="+mn-cs"/>
        </a:defRPr>
      </a:lvl1pPr>
      <a:lvl2pPr marL="919163" indent="-322263" algn="l" defTabSz="1042988" rtl="0" eaLnBrk="0" fontAlgn="base" hangingPunct="0">
        <a:spcBef>
          <a:spcPct val="20000"/>
        </a:spcBef>
        <a:spcAft>
          <a:spcPct val="0"/>
        </a:spcAft>
        <a:buClr>
          <a:srgbClr val="1E7FB8"/>
        </a:buClr>
        <a:buFont typeface="Arial" panose="020B0604020202020204" pitchFamily="34" charset="0"/>
        <a:buChar char="–"/>
        <a:defRPr sz="2400">
          <a:solidFill>
            <a:srgbClr val="000066"/>
          </a:solidFill>
          <a:latin typeface="+mn-lt"/>
          <a:ea typeface="Arial" charset="0"/>
          <a:cs typeface="+mn-cs"/>
        </a:defRPr>
      </a:lvl2pPr>
      <a:lvl3pPr marL="1433513" indent="-307975" algn="l" defTabSz="1042988" rtl="0" eaLnBrk="0" fontAlgn="base" hangingPunct="0">
        <a:spcBef>
          <a:spcPct val="20000"/>
        </a:spcBef>
        <a:spcAft>
          <a:spcPct val="0"/>
        </a:spcAft>
        <a:buClr>
          <a:srgbClr val="1E7FB8"/>
        </a:buClr>
        <a:buChar char="•"/>
        <a:defRPr sz="2400">
          <a:solidFill>
            <a:srgbClr val="000066"/>
          </a:solidFill>
          <a:latin typeface="+mn-lt"/>
          <a:ea typeface="Arial" charset="0"/>
          <a:cs typeface="+mn-cs"/>
        </a:defRPr>
      </a:lvl3pPr>
      <a:lvl4pPr marL="1898650" indent="-258763" algn="l" defTabSz="1042988" rtl="0" eaLnBrk="0" fontAlgn="base" hangingPunct="0">
        <a:spcBef>
          <a:spcPct val="20000"/>
        </a:spcBef>
        <a:spcAft>
          <a:spcPct val="0"/>
        </a:spcAft>
        <a:buClr>
          <a:srgbClr val="1E7FB8"/>
        </a:buClr>
        <a:buChar char="–"/>
        <a:defRPr sz="2400">
          <a:solidFill>
            <a:srgbClr val="000066"/>
          </a:solidFill>
          <a:latin typeface="+mn-lt"/>
          <a:ea typeface="Arial" charset="0"/>
          <a:cs typeface="+mn-cs"/>
        </a:defRPr>
      </a:lvl4pPr>
      <a:lvl5pPr marL="2268538" indent="-165100" algn="r" defTabSz="1042988" rtl="1" eaLnBrk="0" fontAlgn="base" hangingPunct="0">
        <a:spcBef>
          <a:spcPct val="20000"/>
        </a:spcBef>
        <a:spcAft>
          <a:spcPct val="0"/>
        </a:spcAft>
        <a:buChar char="»"/>
        <a:defRPr sz="2300">
          <a:solidFill>
            <a:srgbClr val="000066"/>
          </a:solidFill>
          <a:latin typeface="Arial" charset="0"/>
          <a:ea typeface="Arial" charset="0"/>
          <a:cs typeface="+mn-cs"/>
        </a:defRPr>
      </a:lvl5pPr>
      <a:lvl6pPr marL="2725738" indent="-165100" algn="r" defTabSz="1042988" rtl="1" fontAlgn="base">
        <a:spcBef>
          <a:spcPct val="20000"/>
        </a:spcBef>
        <a:spcAft>
          <a:spcPct val="0"/>
        </a:spcAft>
        <a:buChar char="»"/>
        <a:defRPr sz="2300">
          <a:solidFill>
            <a:srgbClr val="000066"/>
          </a:solidFill>
          <a:latin typeface="Arial" charset="0"/>
          <a:cs typeface="+mn-cs"/>
        </a:defRPr>
      </a:lvl6pPr>
      <a:lvl7pPr marL="3182938" indent="-165100" algn="r" defTabSz="1042988" rtl="1" fontAlgn="base">
        <a:spcBef>
          <a:spcPct val="20000"/>
        </a:spcBef>
        <a:spcAft>
          <a:spcPct val="0"/>
        </a:spcAft>
        <a:buChar char="»"/>
        <a:defRPr sz="2300">
          <a:solidFill>
            <a:srgbClr val="000066"/>
          </a:solidFill>
          <a:latin typeface="Arial" charset="0"/>
          <a:cs typeface="+mn-cs"/>
        </a:defRPr>
      </a:lvl7pPr>
      <a:lvl8pPr marL="3640138" indent="-165100" algn="r" defTabSz="1042988" rtl="1" fontAlgn="base">
        <a:spcBef>
          <a:spcPct val="20000"/>
        </a:spcBef>
        <a:spcAft>
          <a:spcPct val="0"/>
        </a:spcAft>
        <a:buChar char="»"/>
        <a:defRPr sz="2300">
          <a:solidFill>
            <a:srgbClr val="000066"/>
          </a:solidFill>
          <a:latin typeface="Arial" charset="0"/>
          <a:cs typeface="+mn-cs"/>
        </a:defRPr>
      </a:lvl8pPr>
      <a:lvl9pPr marL="4097338" indent="-165100" algn="r" defTabSz="1042988" rtl="1" fontAlgn="base">
        <a:spcBef>
          <a:spcPct val="20000"/>
        </a:spcBef>
        <a:spcAft>
          <a:spcPct val="0"/>
        </a:spcAft>
        <a:buChar char="»"/>
        <a:defRPr sz="2300">
          <a:solidFill>
            <a:srgbClr val="000066"/>
          </a:solidFill>
          <a:latin typeface="Arial"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EC514-FDCD-48CD-B44D-810E3FC0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87C952-E9D5-474C-91C8-D2997E1867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0DB0E-FD83-416A-BDC4-A7AC2BFA6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DE3262C3-B931-49F1-B5DB-506D28D6A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5F7707-AE69-4747-A390-D0FB6A8CE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4A9B7-6724-431C-92D2-2E8D2C8F4F8E}" type="slidenum">
              <a:rPr lang="en-US" smtClean="0"/>
              <a:t>‹#›</a:t>
            </a:fld>
            <a:endParaRPr lang="en-US"/>
          </a:p>
        </p:txBody>
      </p:sp>
    </p:spTree>
    <p:extLst>
      <p:ext uri="{BB962C8B-B14F-4D97-AF65-F5344CB8AC3E}">
        <p14:creationId xmlns:p14="http://schemas.microsoft.com/office/powerpoint/2010/main" val="17184060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714" r:id="rId13"/>
    <p:sldLayoutId id="2147484337" r:id="rId1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15"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16"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19"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21"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23"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25"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E2F0D9">
            <a:alpha val="94116"/>
          </a:srgbClr>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7C76FD8B-0006-4C4B-96EB-609F392265C2}"/>
              </a:ext>
            </a:extLst>
          </p:cNvPr>
          <p:cNvSpPr>
            <a:spLocks noGrp="1" noChangeArrowheads="1"/>
          </p:cNvSpPr>
          <p:nvPr>
            <p:ph type="title"/>
          </p:nvPr>
        </p:nvSpPr>
        <p:spPr bwMode="auto">
          <a:xfrm>
            <a:off x="838020" y="365722"/>
            <a:ext cx="10515962" cy="132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BA746165-64E7-4985-8F24-9D580C4247BD}"/>
              </a:ext>
            </a:extLst>
          </p:cNvPr>
          <p:cNvSpPr>
            <a:spLocks noGrp="1" noChangeArrowheads="1"/>
          </p:cNvSpPr>
          <p:nvPr>
            <p:ph type="body" idx="1"/>
          </p:nvPr>
        </p:nvSpPr>
        <p:spPr bwMode="auto">
          <a:xfrm>
            <a:off x="838020" y="1825729"/>
            <a:ext cx="10515962" cy="394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2052" name="Group 6">
            <a:extLst>
              <a:ext uri="{FF2B5EF4-FFF2-40B4-BE49-F238E27FC236}">
                <a16:creationId xmlns:a16="http://schemas.microsoft.com/office/drawing/2014/main" id="{F8040EE5-C62D-4E11-B7DF-0019D732C4C5}"/>
              </a:ext>
            </a:extLst>
          </p:cNvPr>
          <p:cNvGrpSpPr>
            <a:grpSpLocks/>
          </p:cNvGrpSpPr>
          <p:nvPr userDrawn="1"/>
        </p:nvGrpSpPr>
        <p:grpSpPr bwMode="auto">
          <a:xfrm>
            <a:off x="838020" y="5834267"/>
            <a:ext cx="10515962" cy="886947"/>
            <a:chOff x="536294" y="2608446"/>
            <a:chExt cx="2706810" cy="362958"/>
          </a:xfrm>
        </p:grpSpPr>
        <p:pic>
          <p:nvPicPr>
            <p:cNvPr id="2056" name="Picture 7">
              <a:extLst>
                <a:ext uri="{FF2B5EF4-FFF2-40B4-BE49-F238E27FC236}">
                  <a16:creationId xmlns:a16="http://schemas.microsoft.com/office/drawing/2014/main" id="{F2CC56ED-2854-483F-BC8F-4E775C656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94" y="2608446"/>
              <a:ext cx="599488" cy="30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8">
              <a:extLst>
                <a:ext uri="{FF2B5EF4-FFF2-40B4-BE49-F238E27FC236}">
                  <a16:creationId xmlns:a16="http://schemas.microsoft.com/office/drawing/2014/main" id="{5F15E117-39E1-4F19-92DD-7C92F334C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64" y="2695074"/>
              <a:ext cx="855840" cy="27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Date Placeholder 9">
            <a:extLst>
              <a:ext uri="{FF2B5EF4-FFF2-40B4-BE49-F238E27FC236}">
                <a16:creationId xmlns:a16="http://schemas.microsoft.com/office/drawing/2014/main" id="{C9D35201-C25C-4A46-A205-2FA09043A2EB}"/>
              </a:ext>
            </a:extLst>
          </p:cNvPr>
          <p:cNvSpPr>
            <a:spLocks noGrp="1"/>
          </p:cNvSpPr>
          <p:nvPr>
            <p:ph type="dt" sz="half" idx="2"/>
          </p:nvPr>
        </p:nvSpPr>
        <p:spPr>
          <a:xfrm>
            <a:off x="838020" y="6356933"/>
            <a:ext cx="2743924" cy="364281"/>
          </a:xfrm>
          <a:prstGeom prst="rect">
            <a:avLst/>
          </a:prstGeom>
        </p:spPr>
        <p:txBody>
          <a:bodyPr vert="horz" lIns="91440" tIns="45720" rIns="91440" bIns="45720" rtlCol="0" anchor="ctr"/>
          <a:lstStyle>
            <a:lvl1pPr algn="l">
              <a:defRPr sz="1088">
                <a:solidFill>
                  <a:schemeClr val="tx1">
                    <a:tint val="75000"/>
                  </a:schemeClr>
                </a:solidFill>
              </a:defRPr>
            </a:lvl1pPr>
          </a:lstStyle>
          <a:p>
            <a:pPr>
              <a:defRPr/>
            </a:pPr>
            <a:endParaRPr lang="en-US"/>
          </a:p>
        </p:txBody>
      </p:sp>
      <p:sp>
        <p:nvSpPr>
          <p:cNvPr id="11" name="Footer Placeholder 10">
            <a:extLst>
              <a:ext uri="{FF2B5EF4-FFF2-40B4-BE49-F238E27FC236}">
                <a16:creationId xmlns:a16="http://schemas.microsoft.com/office/drawing/2014/main" id="{DB45D33D-4A58-4EB8-90EE-F6FBCF9073D7}"/>
              </a:ext>
            </a:extLst>
          </p:cNvPr>
          <p:cNvSpPr>
            <a:spLocks noGrp="1"/>
          </p:cNvSpPr>
          <p:nvPr>
            <p:ph type="ftr" sz="quarter" idx="3"/>
          </p:nvPr>
        </p:nvSpPr>
        <p:spPr>
          <a:xfrm>
            <a:off x="4038058" y="6356933"/>
            <a:ext cx="4115886" cy="364281"/>
          </a:xfrm>
          <a:prstGeom prst="rect">
            <a:avLst/>
          </a:prstGeom>
        </p:spPr>
        <p:txBody>
          <a:bodyPr vert="horz" lIns="91440" tIns="45720" rIns="91440" bIns="45720" rtlCol="0" anchor="ctr"/>
          <a:lstStyle>
            <a:lvl1pPr algn="ctr">
              <a:defRPr sz="1088">
                <a:solidFill>
                  <a:schemeClr val="tx1">
                    <a:tint val="75000"/>
                  </a:schemeClr>
                </a:solidFill>
              </a:defRPr>
            </a:lvl1pPr>
          </a:lstStyle>
          <a:p>
            <a:pPr>
              <a:defRPr/>
            </a:pPr>
            <a:endParaRPr lang="en-US"/>
          </a:p>
        </p:txBody>
      </p:sp>
      <p:sp>
        <p:nvSpPr>
          <p:cNvPr id="12" name="Slide Number Placeholder 11">
            <a:extLst>
              <a:ext uri="{FF2B5EF4-FFF2-40B4-BE49-F238E27FC236}">
                <a16:creationId xmlns:a16="http://schemas.microsoft.com/office/drawing/2014/main" id="{59CB8DF3-0386-4E09-9000-3850841C9B30}"/>
              </a:ext>
            </a:extLst>
          </p:cNvPr>
          <p:cNvSpPr>
            <a:spLocks noGrp="1"/>
          </p:cNvSpPr>
          <p:nvPr>
            <p:ph type="sldNum" sz="quarter" idx="4"/>
          </p:nvPr>
        </p:nvSpPr>
        <p:spPr>
          <a:xfrm>
            <a:off x="8610058" y="6356933"/>
            <a:ext cx="2743924" cy="364281"/>
          </a:xfrm>
          <a:prstGeom prst="rect">
            <a:avLst/>
          </a:prstGeom>
        </p:spPr>
        <p:txBody>
          <a:bodyPr vert="horz" wrap="square" lIns="91440" tIns="45720" rIns="91440" bIns="45720" numCol="1" anchor="ctr" anchorCtr="0" compatLnSpc="1">
            <a:prstTxWarp prst="textNoShape">
              <a:avLst/>
            </a:prstTxWarp>
          </a:bodyPr>
          <a:lstStyle>
            <a:lvl1pPr algn="r">
              <a:defRPr sz="1088">
                <a:solidFill>
                  <a:srgbClr val="898989"/>
                </a:solidFill>
              </a:defRPr>
            </a:lvl1pPr>
          </a:lstStyle>
          <a:p>
            <a:fld id="{7486C016-D874-4998-BDEA-EEDA5422CF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327" r:id="rId1"/>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7.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46.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641801" y="2377959"/>
            <a:ext cx="11196414" cy="1733878"/>
          </a:xfrm>
        </p:spPr>
        <p:txBody>
          <a:bodyPr lIns="91440" tIns="45720" rIns="91440" bIns="45720" anchor="t">
            <a:noAutofit/>
          </a:bodyPr>
          <a:lstStyle/>
          <a:p>
            <a:pPr>
              <a:lnSpc>
                <a:spcPct val="100000"/>
              </a:lnSpc>
              <a:spcBef>
                <a:spcPts val="0"/>
              </a:spcBef>
              <a:spcAft>
                <a:spcPts val="600"/>
              </a:spcAft>
            </a:pPr>
            <a:r>
              <a:rPr lang="en-US" sz="4000" b="0" dirty="0">
                <a:latin typeface="Trebuchet MS" panose="020B0603020202020204" pitchFamily="34" charset="0"/>
              </a:rPr>
              <a:t>Harmonized Health </a:t>
            </a:r>
            <a:r>
              <a:rPr lang="en-US" sz="4000" b="0">
                <a:latin typeface="Trebuchet MS" panose="020B0603020202020204" pitchFamily="34" charset="0"/>
              </a:rPr>
              <a:t>Facility Assessment (HHFA)</a:t>
            </a:r>
            <a:br>
              <a:rPr lang="en-US" sz="4000" b="0">
                <a:latin typeface="Trebuchet MS" panose="020B0603020202020204" pitchFamily="34" charset="0"/>
              </a:rPr>
            </a:br>
            <a:r>
              <a:rPr lang="en-US" sz="2000" b="0">
                <a:latin typeface="Trebuchet MS" panose="020B0603020202020204" pitchFamily="34" charset="0"/>
              </a:rPr>
              <a:t>    </a:t>
            </a:r>
            <a:br>
              <a:rPr lang="en-US" sz="4000" b="0">
                <a:latin typeface="Trebuchet MS" panose="020B0603020202020204" pitchFamily="34" charset="0"/>
              </a:rPr>
            </a:br>
            <a:r>
              <a:rPr lang="en-US" sz="4000">
                <a:latin typeface="Trebuchet MS" panose="020B0603020202020204" pitchFamily="34" charset="0"/>
              </a:rPr>
              <a:t>I</a:t>
            </a:r>
            <a:r>
              <a:rPr lang="en-US" sz="4400">
                <a:latin typeface="Trebuchet MS" panose="020B0603020202020204" pitchFamily="34" charset="0"/>
              </a:rPr>
              <a:t>ntroduction to report-writing</a:t>
            </a:r>
            <a:br>
              <a:rPr lang="en-US" sz="4000" dirty="0"/>
            </a:br>
            <a:endParaRPr lang="en-US" sz="4000" dirty="0"/>
          </a:p>
        </p:txBody>
      </p:sp>
      <p:pic>
        <p:nvPicPr>
          <p:cNvPr id="5" name="Picture 4">
            <a:extLst>
              <a:ext uri="{FF2B5EF4-FFF2-40B4-BE49-F238E27FC236}">
                <a16:creationId xmlns:a16="http://schemas.microsoft.com/office/drawing/2014/main" id="{3773CD54-5404-4F22-A1FB-D19E728AD8A2}"/>
              </a:ext>
            </a:extLst>
          </p:cNvPr>
          <p:cNvPicPr>
            <a:picLocks noChangeAspect="1"/>
          </p:cNvPicPr>
          <p:nvPr/>
        </p:nvPicPr>
        <p:blipFill rotWithShape="1">
          <a:blip r:embed="rId3"/>
          <a:srcRect l="1612" t="6149" r="1398" b="29992"/>
          <a:stretch/>
        </p:blipFill>
        <p:spPr>
          <a:xfrm>
            <a:off x="641801" y="349850"/>
            <a:ext cx="2937754" cy="1094861"/>
          </a:xfrm>
          <a:prstGeom prst="rect">
            <a:avLst/>
          </a:prstGeom>
        </p:spPr>
      </p:pic>
      <p:pic>
        <p:nvPicPr>
          <p:cNvPr id="11" name="Picture 10">
            <a:extLst>
              <a:ext uri="{FF2B5EF4-FFF2-40B4-BE49-F238E27FC236}">
                <a16:creationId xmlns:a16="http://schemas.microsoft.com/office/drawing/2014/main" id="{BDF00C3D-0E44-4130-B15D-893B5456560A}"/>
              </a:ext>
            </a:extLst>
          </p:cNvPr>
          <p:cNvPicPr>
            <a:picLocks noChangeAspect="1"/>
          </p:cNvPicPr>
          <p:nvPr/>
        </p:nvPicPr>
        <p:blipFill rotWithShape="1">
          <a:blip r:embed="rId4"/>
          <a:srcRect l="4290" t="2402" r="4671" b="35819"/>
          <a:stretch/>
        </p:blipFill>
        <p:spPr>
          <a:xfrm>
            <a:off x="9758394" y="530121"/>
            <a:ext cx="1644849" cy="1550120"/>
          </a:xfrm>
          <a:prstGeom prst="rect">
            <a:avLst/>
          </a:prstGeom>
        </p:spPr>
      </p:pic>
      <p:sp>
        <p:nvSpPr>
          <p:cNvPr id="8" name="Rectangle 7">
            <a:extLst>
              <a:ext uri="{FF2B5EF4-FFF2-40B4-BE49-F238E27FC236}">
                <a16:creationId xmlns:a16="http://schemas.microsoft.com/office/drawing/2014/main" id="{02D22E5E-DF1F-47B6-9061-698C2418E69F}"/>
              </a:ext>
            </a:extLst>
          </p:cNvPr>
          <p:cNvSpPr/>
          <p:nvPr/>
        </p:nvSpPr>
        <p:spPr>
          <a:xfrm>
            <a:off x="9998073" y="6344247"/>
            <a:ext cx="1840142"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2400"/>
              <a:t>April 2022</a:t>
            </a:r>
            <a:endParaRPr lang="en-US" sz="2400" dirty="0"/>
          </a:p>
        </p:txBody>
      </p:sp>
      <p:sp>
        <p:nvSpPr>
          <p:cNvPr id="9" name="Rectangle 8">
            <a:extLst>
              <a:ext uri="{FF2B5EF4-FFF2-40B4-BE49-F238E27FC236}">
                <a16:creationId xmlns:a16="http://schemas.microsoft.com/office/drawing/2014/main" id="{FB997269-157B-40D6-9BF8-00E9F6FA5725}"/>
              </a:ext>
            </a:extLst>
          </p:cNvPr>
          <p:cNvSpPr/>
          <p:nvPr/>
        </p:nvSpPr>
        <p:spPr>
          <a:xfrm>
            <a:off x="758141" y="4598755"/>
            <a:ext cx="7559142" cy="12585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a:t> Data interpretation &amp; communication</a:t>
            </a:r>
          </a:p>
        </p:txBody>
      </p:sp>
    </p:spTree>
    <p:extLst>
      <p:ext uri="{BB962C8B-B14F-4D97-AF65-F5344CB8AC3E}">
        <p14:creationId xmlns:p14="http://schemas.microsoft.com/office/powerpoint/2010/main" val="3151199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80320" y="444099"/>
            <a:ext cx="11438645" cy="851301"/>
          </a:xfrm>
        </p:spPr>
        <p:txBody>
          <a:bodyPr>
            <a:normAutofit/>
          </a:bodyPr>
          <a:lstStyle/>
          <a:p>
            <a:r>
              <a:rPr lang="en-GB" dirty="0">
                <a:latin typeface="Trebuchet MS" panose="020B0603020202020204" pitchFamily="34" charset="0"/>
              </a:rPr>
              <a:t>The scope and boundaries of data </a:t>
            </a:r>
            <a:r>
              <a:rPr lang="en-GB">
                <a:latin typeface="Trebuchet MS" panose="020B0603020202020204" pitchFamily="34" charset="0"/>
              </a:rPr>
              <a:t>interpretation </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480320" y="1414035"/>
            <a:ext cx="11711680" cy="4811842"/>
          </a:xfrm>
        </p:spPr>
        <p:txBody>
          <a:bodyPr>
            <a:noAutofit/>
          </a:bodyPr>
          <a:lstStyle/>
          <a:p>
            <a:pPr marL="285750" lvl="0" indent="-285750">
              <a:lnSpc>
                <a:spcPct val="120000"/>
              </a:lnSpc>
              <a:spcAft>
                <a:spcPts val="1200"/>
              </a:spcAft>
              <a:buFont typeface="Arial" panose="020B0604020202020204" pitchFamily="34" charset="0"/>
              <a:buChar char="•"/>
            </a:pPr>
            <a:r>
              <a:rPr lang="en-GB" sz="2400">
                <a:latin typeface="Trebuchet MS" panose="020B0603020202020204" pitchFamily="34" charset="0"/>
              </a:rPr>
              <a:t>HHFAs </a:t>
            </a:r>
            <a:r>
              <a:rPr lang="en-GB" sz="2400" dirty="0">
                <a:latin typeface="Trebuchet MS" panose="020B0603020202020204" pitchFamily="34" charset="0"/>
              </a:rPr>
              <a:t>have different users, with different interests, according to their responsibilities</a:t>
            </a:r>
            <a:r>
              <a:rPr lang="en-GB" sz="2400">
                <a:latin typeface="Trebuchet MS" panose="020B0603020202020204" pitchFamily="34" charset="0"/>
              </a:rPr>
              <a:t>. </a:t>
            </a:r>
          </a:p>
          <a:p>
            <a:pPr lvl="0">
              <a:lnSpc>
                <a:spcPct val="120000"/>
              </a:lnSpc>
              <a:spcAft>
                <a:spcPts val="1200"/>
              </a:spcAft>
            </a:pPr>
            <a:endParaRPr lang="en-GB" sz="2400" dirty="0">
              <a:latin typeface="Trebuchet MS" panose="020B0603020202020204" pitchFamily="34" charset="0"/>
            </a:endParaRPr>
          </a:p>
          <a:p>
            <a:pPr marL="285750" lvl="0" indent="-285750">
              <a:lnSpc>
                <a:spcPct val="120000"/>
              </a:lnSpc>
              <a:spcAft>
                <a:spcPts val="1200"/>
              </a:spcAft>
              <a:buFont typeface="Arial" panose="020B0604020202020204" pitchFamily="34" charset="0"/>
              <a:buChar char="•"/>
            </a:pPr>
            <a:r>
              <a:rPr lang="en-GB" sz="2400" dirty="0">
                <a:latin typeface="Trebuchet MS" panose="020B0603020202020204" pitchFamily="34" charset="0"/>
              </a:rPr>
              <a:t>In the </a:t>
            </a:r>
            <a:r>
              <a:rPr lang="en-GB" sz="2400" b="1" dirty="0">
                <a:latin typeface="Trebuchet MS" panose="020B0603020202020204" pitchFamily="34" charset="0"/>
              </a:rPr>
              <a:t>initial phase </a:t>
            </a:r>
            <a:r>
              <a:rPr lang="en-GB" sz="2400" dirty="0">
                <a:latin typeface="Trebuchet MS" panose="020B0603020202020204" pitchFamily="34" charset="0"/>
              </a:rPr>
              <a:t>of data exploration, however, the </a:t>
            </a:r>
            <a:r>
              <a:rPr lang="en-GB" sz="2400" b="1" dirty="0">
                <a:latin typeface="Trebuchet MS" panose="020B0603020202020204" pitchFamily="34" charset="0"/>
              </a:rPr>
              <a:t>scope</a:t>
            </a:r>
            <a:r>
              <a:rPr lang="en-GB" sz="2400" dirty="0">
                <a:latin typeface="Trebuchet MS" panose="020B0603020202020204" pitchFamily="34" charset="0"/>
              </a:rPr>
              <a:t> of the analysis and interpretations should </a:t>
            </a:r>
            <a:r>
              <a:rPr lang="en-GB" sz="2400">
                <a:latin typeface="Trebuchet MS" panose="020B0603020202020204" pitchFamily="34" charset="0"/>
              </a:rPr>
              <a:t>be </a:t>
            </a:r>
            <a:r>
              <a:rPr lang="en-GB" sz="2400" b="1">
                <a:latin typeface="Trebuchet MS" panose="020B0603020202020204" pitchFamily="34" charset="0"/>
              </a:rPr>
              <a:t>comprehensive.</a:t>
            </a:r>
          </a:p>
          <a:p>
            <a:pPr lvl="0">
              <a:lnSpc>
                <a:spcPct val="120000"/>
              </a:lnSpc>
              <a:spcAft>
                <a:spcPts val="1200"/>
              </a:spcAft>
            </a:pPr>
            <a:endParaRPr lang="en-GB" sz="2400" b="1" dirty="0">
              <a:latin typeface="Trebuchet MS" panose="020B0603020202020204" pitchFamily="34" charset="0"/>
            </a:endParaRPr>
          </a:p>
          <a:p>
            <a:pPr marL="285750" lvl="0" indent="-285750">
              <a:lnSpc>
                <a:spcPct val="120000"/>
              </a:lnSpc>
              <a:buFont typeface="Arial" panose="020B0604020202020204" pitchFamily="34" charset="0"/>
              <a:buChar char="•"/>
            </a:pPr>
            <a:r>
              <a:rPr lang="en-GB" sz="2400" dirty="0">
                <a:latin typeface="Trebuchet MS" panose="020B0603020202020204" pitchFamily="34" charset="0"/>
              </a:rPr>
              <a:t>Using a wide lens at the beginning enables analysts to </a:t>
            </a:r>
            <a:r>
              <a:rPr lang="en-GB" sz="2400" b="1" dirty="0">
                <a:latin typeface="Trebuchet MS" panose="020B0603020202020204" pitchFamily="34" charset="0"/>
              </a:rPr>
              <a:t>get the overall picture </a:t>
            </a:r>
            <a:r>
              <a:rPr lang="en-GB" sz="2400" dirty="0">
                <a:latin typeface="Trebuchet MS" panose="020B0603020202020204" pitchFamily="34" charset="0"/>
              </a:rPr>
              <a:t>and </a:t>
            </a:r>
            <a:r>
              <a:rPr lang="en-GB" sz="2400" b="1" dirty="0">
                <a:latin typeface="Trebuchet MS" panose="020B0603020202020204" pitchFamily="34" charset="0"/>
              </a:rPr>
              <a:t>prevents them </a:t>
            </a:r>
            <a:r>
              <a:rPr lang="en-GB" sz="2400" b="1">
                <a:latin typeface="Trebuchet MS" panose="020B0603020202020204" pitchFamily="34" charset="0"/>
              </a:rPr>
              <a:t>from missing important findings.</a:t>
            </a:r>
            <a:endParaRPr lang="en-GB" sz="2400" b="1" dirty="0">
              <a:latin typeface="Trebuchet MS" panose="020B0603020202020204" pitchFamily="34" charset="0"/>
            </a:endParaRPr>
          </a:p>
          <a:p>
            <a:pPr lvl="0">
              <a:lnSpc>
                <a:spcPct val="120000"/>
              </a:lnSpc>
            </a:pPr>
            <a:endParaRPr lang="en-GB" sz="2400" dirty="0">
              <a:latin typeface="Trebuchet MS" panose="020B0603020202020204" pitchFamily="34" charset="0"/>
            </a:endParaRPr>
          </a:p>
          <a:p>
            <a:endParaRPr lang="en-US" sz="2400" dirty="0">
              <a:latin typeface="Trebuchet MS" panose="020B0603020202020204" pitchFamily="34" charset="0"/>
            </a:endParaRPr>
          </a:p>
        </p:txBody>
      </p:sp>
    </p:spTree>
    <p:extLst>
      <p:ext uri="{BB962C8B-B14F-4D97-AF65-F5344CB8AC3E}">
        <p14:creationId xmlns:p14="http://schemas.microsoft.com/office/powerpoint/2010/main" val="3024676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48554" y="442896"/>
            <a:ext cx="11438645" cy="851301"/>
          </a:xfrm>
        </p:spPr>
        <p:txBody>
          <a:bodyPr>
            <a:normAutofit/>
          </a:bodyPr>
          <a:lstStyle/>
          <a:p>
            <a:r>
              <a:rPr lang="en-US" dirty="0">
                <a:latin typeface="Trebuchet MS" panose="020B0603020202020204" pitchFamily="34" charset="0"/>
              </a:rPr>
              <a:t>Solving a jigsaw puzzle</a:t>
            </a: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434337" y="1294197"/>
            <a:ext cx="11711680" cy="1644659"/>
          </a:xfrm>
        </p:spPr>
        <p:txBody>
          <a:bodyPr>
            <a:noAutofit/>
          </a:bodyPr>
          <a:lstStyle/>
          <a:p>
            <a:pPr marL="285750" indent="-285750">
              <a:lnSpc>
                <a:spcPct val="150000"/>
              </a:lnSpc>
              <a:spcAft>
                <a:spcPts val="600"/>
              </a:spcAft>
              <a:buFont typeface="Arial" panose="020B0604020202020204" pitchFamily="34" charset="0"/>
              <a:buChar char="•"/>
            </a:pPr>
            <a:r>
              <a:rPr lang="en-US" sz="2800" dirty="0"/>
              <a:t>The analogy of </a:t>
            </a:r>
            <a:r>
              <a:rPr lang="en-US" sz="2400" dirty="0"/>
              <a:t>solving</a:t>
            </a:r>
            <a:r>
              <a:rPr lang="en-US" sz="2800" dirty="0"/>
              <a:t> a jigsaw puzzle well describes the process of </a:t>
            </a:r>
            <a:r>
              <a:rPr lang="en-US" sz="2800"/>
              <a:t>data interpretation.</a:t>
            </a:r>
            <a:endParaRPr lang="en-GB" sz="2800" dirty="0"/>
          </a:p>
          <a:p>
            <a:pPr marL="285750" indent="-285750">
              <a:lnSpc>
                <a:spcPct val="150000"/>
              </a:lnSpc>
              <a:buFont typeface="Arial" panose="020B0604020202020204" pitchFamily="34" charset="0"/>
              <a:buChar char="•"/>
            </a:pPr>
            <a:endParaRPr lang="en-GB" sz="2800" dirty="0"/>
          </a:p>
          <a:p>
            <a:pPr marL="285750" lvl="0" indent="-285750">
              <a:lnSpc>
                <a:spcPct val="150000"/>
              </a:lnSpc>
              <a:buFont typeface="Arial" panose="020B0604020202020204" pitchFamily="34" charset="0"/>
              <a:buChar char="•"/>
            </a:pPr>
            <a:endParaRPr lang="en-GB" sz="2400" dirty="0"/>
          </a:p>
          <a:p>
            <a:endParaRPr lang="en-US" sz="2400" dirty="0"/>
          </a:p>
        </p:txBody>
      </p:sp>
      <p:pic>
        <p:nvPicPr>
          <p:cNvPr id="4" name="Picture 2" descr="Jigsaw puzzle definición y significado | Diccionario Inglés Collins">
            <a:extLst>
              <a:ext uri="{FF2B5EF4-FFF2-40B4-BE49-F238E27FC236}">
                <a16:creationId xmlns:a16="http://schemas.microsoft.com/office/drawing/2014/main" id="{44FBBBA0-5BBA-EF4E-A8B7-B1B0F08512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283" y="2459980"/>
            <a:ext cx="5395609" cy="35826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Jigsaw Puzzle Dreams is a do-a-jigsaw-sim that may consume me whole | Rock  Paper Shotgun">
            <a:extLst>
              <a:ext uri="{FF2B5EF4-FFF2-40B4-BE49-F238E27FC236}">
                <a16:creationId xmlns:a16="http://schemas.microsoft.com/office/drawing/2014/main" id="{0E56C08B-FF33-4C42-90FF-BD8934793D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9182" y="2584158"/>
            <a:ext cx="6148481" cy="3458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06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57914" y="444099"/>
            <a:ext cx="11438645" cy="975505"/>
          </a:xfrm>
        </p:spPr>
        <p:txBody>
          <a:bodyPr>
            <a:normAutofit/>
          </a:bodyPr>
          <a:lstStyle/>
          <a:p>
            <a:r>
              <a:rPr lang="en-US" dirty="0">
                <a:latin typeface="Trebuchet MS" panose="020B0603020202020204" pitchFamily="34" charset="0"/>
              </a:rPr>
              <a:t>How to interpret </a:t>
            </a:r>
            <a:r>
              <a:rPr lang="en-US">
                <a:latin typeface="Trebuchet MS" panose="020B0603020202020204" pitchFamily="34" charset="0"/>
              </a:rPr>
              <a:t>the data (1)</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68475" y="1338943"/>
            <a:ext cx="11438645" cy="5185842"/>
          </a:xfrm>
        </p:spPr>
        <p:txBody>
          <a:bodyPr>
            <a:noAutofit/>
          </a:bodyPr>
          <a:lstStyle/>
          <a:p>
            <a:pPr>
              <a:lnSpc>
                <a:spcPct val="150000"/>
              </a:lnSpc>
            </a:pPr>
            <a:r>
              <a:rPr lang="en-GB" sz="2800" dirty="0">
                <a:latin typeface="Trebuchet MS" panose="020B0603020202020204" pitchFamily="34" charset="0"/>
              </a:rPr>
              <a:t>The process can be outlined in stages, sometimes </a:t>
            </a:r>
            <a:r>
              <a:rPr lang="en-GB" sz="2800">
                <a:latin typeface="Trebuchet MS" panose="020B0603020202020204" pitchFamily="34" charset="0"/>
              </a:rPr>
              <a:t>overlapping:</a:t>
            </a:r>
          </a:p>
          <a:p>
            <a:endParaRPr lang="en-GB" sz="2800" dirty="0">
              <a:latin typeface="Trebuchet MS" panose="020B0603020202020204" pitchFamily="34" charset="0"/>
            </a:endParaRPr>
          </a:p>
          <a:p>
            <a:pPr marL="457200" lvl="0" indent="-457200">
              <a:lnSpc>
                <a:spcPct val="120000"/>
              </a:lnSpc>
              <a:buFont typeface="+mj-lt"/>
              <a:buAutoNum type="arabicPeriod"/>
            </a:pPr>
            <a:r>
              <a:rPr lang="en-GB" sz="2400" dirty="0">
                <a:latin typeface="Trebuchet MS" panose="020B0603020202020204" pitchFamily="34" charset="0"/>
              </a:rPr>
              <a:t>R</a:t>
            </a:r>
            <a:r>
              <a:rPr lang="en-GB" sz="2400">
                <a:latin typeface="Trebuchet MS" panose="020B0603020202020204" pitchFamily="34" charset="0"/>
              </a:rPr>
              <a:t>eviewing </a:t>
            </a:r>
            <a:r>
              <a:rPr lang="en-GB" sz="2400" dirty="0">
                <a:latin typeface="Trebuchet MS" panose="020B0603020202020204" pitchFamily="34" charset="0"/>
              </a:rPr>
              <a:t>the </a:t>
            </a:r>
            <a:r>
              <a:rPr lang="en-GB" sz="2400" b="1" dirty="0">
                <a:latin typeface="Trebuchet MS" panose="020B0603020202020204" pitchFamily="34" charset="0"/>
              </a:rPr>
              <a:t>objectives</a:t>
            </a:r>
            <a:r>
              <a:rPr lang="en-GB" sz="2400" dirty="0">
                <a:latin typeface="Trebuchet MS" panose="020B0603020202020204" pitchFamily="34" charset="0"/>
              </a:rPr>
              <a:t> of the </a:t>
            </a:r>
            <a:r>
              <a:rPr lang="en-GB" sz="2400">
                <a:latin typeface="Trebuchet MS" panose="020B0603020202020204" pitchFamily="34" charset="0"/>
              </a:rPr>
              <a:t>HHFA &amp; </a:t>
            </a:r>
            <a:r>
              <a:rPr lang="en-GB" sz="2400" b="1" dirty="0">
                <a:latin typeface="Trebuchet MS" panose="020B0603020202020204" pitchFamily="34" charset="0"/>
              </a:rPr>
              <a:t>their underlying </a:t>
            </a:r>
            <a:r>
              <a:rPr lang="en-GB" sz="2400" b="1">
                <a:latin typeface="Trebuchet MS" panose="020B0603020202020204" pitchFamily="34" charset="0"/>
              </a:rPr>
              <a:t>questions </a:t>
            </a:r>
          </a:p>
          <a:p>
            <a:pPr marL="457200" lvl="0" indent="-457200">
              <a:lnSpc>
                <a:spcPct val="120000"/>
              </a:lnSpc>
              <a:buFont typeface="+mj-lt"/>
              <a:buAutoNum type="arabicPeriod"/>
            </a:pPr>
            <a:endParaRPr lang="en-GB" sz="2400" dirty="0">
              <a:latin typeface="Trebuchet MS" panose="020B0603020202020204" pitchFamily="34" charset="0"/>
            </a:endParaRPr>
          </a:p>
          <a:p>
            <a:pPr marL="457200" lvl="0" indent="-457200">
              <a:lnSpc>
                <a:spcPct val="120000"/>
              </a:lnSpc>
              <a:buFont typeface="+mj-lt"/>
              <a:buAutoNum type="arabicPeriod"/>
            </a:pPr>
            <a:r>
              <a:rPr lang="en-GB" sz="2400" b="1" dirty="0">
                <a:latin typeface="Trebuchet MS" panose="020B0603020202020204" pitchFamily="34" charset="0"/>
              </a:rPr>
              <a:t>E</a:t>
            </a:r>
            <a:r>
              <a:rPr lang="en-GB" sz="2400" b="1">
                <a:latin typeface="Trebuchet MS" panose="020B0603020202020204" pitchFamily="34" charset="0"/>
              </a:rPr>
              <a:t>xploring </a:t>
            </a:r>
            <a:r>
              <a:rPr lang="en-GB" sz="2400" b="1" dirty="0">
                <a:latin typeface="Trebuchet MS" panose="020B0603020202020204" pitchFamily="34" charset="0"/>
              </a:rPr>
              <a:t>the data</a:t>
            </a:r>
            <a:r>
              <a:rPr lang="en-GB" sz="2400" dirty="0">
                <a:latin typeface="Trebuchet MS" panose="020B0603020202020204" pitchFamily="34" charset="0"/>
              </a:rPr>
              <a:t>:</a:t>
            </a:r>
          </a:p>
          <a:p>
            <a:pPr marL="914400" lvl="1" indent="-457200">
              <a:lnSpc>
                <a:spcPct val="120000"/>
              </a:lnSpc>
              <a:buFont typeface="System Font Regular"/>
              <a:buChar char="-"/>
            </a:pPr>
            <a:r>
              <a:rPr lang="en-GB" sz="2000" dirty="0">
                <a:latin typeface="Trebuchet MS" panose="020B0603020202020204" pitchFamily="34" charset="0"/>
              </a:rPr>
              <a:t>describing them, patterns, relationship between indicators, looking </a:t>
            </a:r>
            <a:r>
              <a:rPr lang="en-GB" sz="2000">
                <a:latin typeface="Trebuchet MS" panose="020B0603020202020204" pitchFamily="34" charset="0"/>
              </a:rPr>
              <a:t>for trends</a:t>
            </a:r>
          </a:p>
          <a:p>
            <a:pPr marL="914400" lvl="1" indent="-457200">
              <a:lnSpc>
                <a:spcPct val="120000"/>
              </a:lnSpc>
              <a:buFont typeface="System Font Regular"/>
              <a:buChar char="-"/>
            </a:pPr>
            <a:endParaRPr lang="en-GB" sz="2000" dirty="0">
              <a:latin typeface="Trebuchet MS" panose="020B0603020202020204" pitchFamily="34" charset="0"/>
            </a:endParaRPr>
          </a:p>
          <a:p>
            <a:pPr marL="457200" indent="-457200">
              <a:lnSpc>
                <a:spcPct val="120000"/>
              </a:lnSpc>
              <a:buFont typeface="+mj-lt"/>
              <a:buAutoNum type="arabicPeriod"/>
            </a:pPr>
            <a:r>
              <a:rPr lang="en-GB" sz="2400">
                <a:latin typeface="Trebuchet MS" panose="020B0603020202020204" pitchFamily="34" charset="0"/>
              </a:rPr>
              <a:t>Assessing the </a:t>
            </a:r>
            <a:r>
              <a:rPr lang="en-GB" sz="2400" b="1">
                <a:latin typeface="Trebuchet MS" panose="020B0603020202020204" pitchFamily="34" charset="0"/>
              </a:rPr>
              <a:t>data quality &amp; </a:t>
            </a:r>
            <a:r>
              <a:rPr lang="en-GB" sz="2400" b="1" dirty="0">
                <a:latin typeface="Trebuchet MS" panose="020B0603020202020204" pitchFamily="34" charset="0"/>
              </a:rPr>
              <a:t>limitations</a:t>
            </a:r>
          </a:p>
          <a:p>
            <a:pPr lvl="0">
              <a:lnSpc>
                <a:spcPct val="150000"/>
              </a:lnSpc>
            </a:pPr>
            <a:endParaRPr lang="en-GB" sz="2400" dirty="0">
              <a:latin typeface="Trebuchet MS" panose="020B0603020202020204" pitchFamily="34" charset="0"/>
            </a:endParaRPr>
          </a:p>
          <a:p>
            <a:endParaRPr lang="en-US" sz="2400" dirty="0">
              <a:latin typeface="Trebuchet MS" panose="020B0603020202020204" pitchFamily="34" charset="0"/>
            </a:endParaRPr>
          </a:p>
        </p:txBody>
      </p:sp>
    </p:spTree>
    <p:extLst>
      <p:ext uri="{BB962C8B-B14F-4D97-AF65-F5344CB8AC3E}">
        <p14:creationId xmlns:p14="http://schemas.microsoft.com/office/powerpoint/2010/main" val="407499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81212" y="422328"/>
            <a:ext cx="11438645" cy="611815"/>
          </a:xfrm>
        </p:spPr>
        <p:txBody>
          <a:bodyPr>
            <a:normAutofit/>
          </a:bodyPr>
          <a:lstStyle/>
          <a:p>
            <a:r>
              <a:rPr lang="en-US" dirty="0">
                <a:latin typeface="Trebuchet MS" panose="020B0603020202020204" pitchFamily="34" charset="0"/>
              </a:rPr>
              <a:t>How to interpret the </a:t>
            </a:r>
            <a:r>
              <a:rPr lang="en-US">
                <a:latin typeface="Trebuchet MS" panose="020B0603020202020204" pitchFamily="34" charset="0"/>
              </a:rPr>
              <a:t>data (2)</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68475" y="1169232"/>
            <a:ext cx="11438645" cy="5355553"/>
          </a:xfrm>
        </p:spPr>
        <p:txBody>
          <a:bodyPr>
            <a:noAutofit/>
          </a:bodyPr>
          <a:lstStyle/>
          <a:p>
            <a:r>
              <a:rPr lang="en-GB" sz="2000" i="1">
                <a:latin typeface="Trebuchet MS" panose="020B0603020202020204" pitchFamily="34" charset="0"/>
              </a:rPr>
              <a:t>   (</a:t>
            </a:r>
            <a:r>
              <a:rPr lang="en-GB" sz="2000" i="1" dirty="0">
                <a:latin typeface="Trebuchet MS" panose="020B0603020202020204" pitchFamily="34" charset="0"/>
              </a:rPr>
              <a:t>continues from previous slide):</a:t>
            </a:r>
          </a:p>
          <a:p>
            <a:pPr lvl="0"/>
            <a:endParaRPr lang="en-GB" sz="2400" dirty="0">
              <a:latin typeface="Trebuchet MS" panose="020B0603020202020204" pitchFamily="34" charset="0"/>
            </a:endParaRPr>
          </a:p>
          <a:p>
            <a:pPr marL="457200" lvl="0" indent="-457200">
              <a:lnSpc>
                <a:spcPct val="120000"/>
              </a:lnSpc>
              <a:buFont typeface="+mj-lt"/>
              <a:buAutoNum type="arabicPeriod" startAt="4"/>
            </a:pPr>
            <a:r>
              <a:rPr lang="en-GB" sz="2400" b="1" dirty="0">
                <a:latin typeface="Trebuchet MS" panose="020B0603020202020204" pitchFamily="34" charset="0"/>
              </a:rPr>
              <a:t>D</a:t>
            </a:r>
            <a:r>
              <a:rPr lang="en-GB" sz="2400" b="1">
                <a:latin typeface="Trebuchet MS" panose="020B0603020202020204" pitchFamily="34" charset="0"/>
              </a:rPr>
              <a:t>isaggregating</a:t>
            </a:r>
            <a:r>
              <a:rPr lang="en-GB" sz="2400">
                <a:latin typeface="Trebuchet MS" panose="020B0603020202020204" pitchFamily="34" charset="0"/>
              </a:rPr>
              <a:t> </a:t>
            </a:r>
            <a:r>
              <a:rPr lang="en-GB" sz="2400" dirty="0">
                <a:latin typeface="Trebuchet MS" panose="020B0603020202020204" pitchFamily="34" charset="0"/>
              </a:rPr>
              <a:t>the data, by province, HF ownership, rural vs urban areas, or other characteristics, etc</a:t>
            </a:r>
            <a:r>
              <a:rPr lang="en-GB" sz="2400">
                <a:latin typeface="Trebuchet MS" panose="020B0603020202020204" pitchFamily="34" charset="0"/>
              </a:rPr>
              <a:t>.) </a:t>
            </a:r>
          </a:p>
          <a:p>
            <a:pPr marL="457200" lvl="0" indent="-457200">
              <a:lnSpc>
                <a:spcPct val="120000"/>
              </a:lnSpc>
              <a:buFont typeface="Arial" panose="020B0604020202020204" pitchFamily="34" charset="0"/>
              <a:buChar char="•"/>
            </a:pPr>
            <a:endParaRPr lang="en-GB" sz="2400" dirty="0">
              <a:latin typeface="Trebuchet MS" panose="020B0603020202020204" pitchFamily="34" charset="0"/>
            </a:endParaRPr>
          </a:p>
          <a:p>
            <a:pPr marL="457200" lvl="0" indent="-457200">
              <a:lnSpc>
                <a:spcPct val="120000"/>
              </a:lnSpc>
              <a:buFont typeface="+mj-lt"/>
              <a:buAutoNum type="arabicPeriod" startAt="5"/>
            </a:pPr>
            <a:r>
              <a:rPr lang="en-GB" sz="2400" dirty="0">
                <a:latin typeface="Trebuchet MS" panose="020B0603020202020204" pitchFamily="34" charset="0"/>
              </a:rPr>
              <a:t>P</a:t>
            </a:r>
            <a:r>
              <a:rPr lang="en-GB" sz="2400">
                <a:latin typeface="Trebuchet MS" panose="020B0603020202020204" pitchFamily="34" charset="0"/>
              </a:rPr>
              <a:t>utting </a:t>
            </a:r>
            <a:r>
              <a:rPr lang="en-GB" sz="2400" dirty="0">
                <a:latin typeface="Trebuchet MS" panose="020B0603020202020204" pitchFamily="34" charset="0"/>
              </a:rPr>
              <a:t>the data in the overall </a:t>
            </a:r>
            <a:r>
              <a:rPr lang="en-GB" sz="2400" b="1" dirty="0">
                <a:latin typeface="Trebuchet MS" panose="020B0603020202020204" pitchFamily="34" charset="0"/>
              </a:rPr>
              <a:t>context</a:t>
            </a:r>
            <a:r>
              <a:rPr lang="en-GB" sz="2400" dirty="0">
                <a:latin typeface="Trebuchet MS" panose="020B0603020202020204" pitchFamily="34" charset="0"/>
              </a:rPr>
              <a:t> of the country and its health </a:t>
            </a:r>
            <a:r>
              <a:rPr lang="en-GB" sz="2400">
                <a:latin typeface="Trebuchet MS" panose="020B0603020202020204" pitchFamily="34" charset="0"/>
              </a:rPr>
              <a:t>systems </a:t>
            </a:r>
          </a:p>
          <a:p>
            <a:pPr marL="457200" lvl="0" indent="-457200">
              <a:lnSpc>
                <a:spcPct val="120000"/>
              </a:lnSpc>
              <a:buFont typeface="+mj-lt"/>
              <a:buAutoNum type="arabicPeriod" startAt="5"/>
            </a:pPr>
            <a:endParaRPr lang="en-GB" sz="2400" dirty="0">
              <a:latin typeface="Trebuchet MS" panose="020B0603020202020204" pitchFamily="34" charset="0"/>
            </a:endParaRPr>
          </a:p>
          <a:p>
            <a:pPr marL="457200" lvl="0" indent="-457200">
              <a:lnSpc>
                <a:spcPct val="120000"/>
              </a:lnSpc>
              <a:buFont typeface="+mj-lt"/>
              <a:buAutoNum type="arabicPeriod" startAt="5"/>
            </a:pPr>
            <a:r>
              <a:rPr lang="en-GB" sz="2400" dirty="0">
                <a:latin typeface="Trebuchet MS" panose="020B0603020202020204" pitchFamily="34" charset="0"/>
              </a:rPr>
              <a:t>F</a:t>
            </a:r>
            <a:r>
              <a:rPr lang="en-GB" sz="2400">
                <a:latin typeface="Trebuchet MS" panose="020B0603020202020204" pitchFamily="34" charset="0"/>
              </a:rPr>
              <a:t>ormulating initial </a:t>
            </a:r>
            <a:r>
              <a:rPr lang="en-GB" sz="2400" b="1">
                <a:latin typeface="Trebuchet MS" panose="020B0603020202020204" pitchFamily="34" charset="0"/>
              </a:rPr>
              <a:t>hypotheses</a:t>
            </a:r>
          </a:p>
          <a:p>
            <a:pPr marL="457200" lvl="0" indent="-457200">
              <a:lnSpc>
                <a:spcPct val="120000"/>
              </a:lnSpc>
              <a:buFont typeface="+mj-lt"/>
              <a:buAutoNum type="arabicPeriod" startAt="5"/>
            </a:pPr>
            <a:endParaRPr lang="en-GB" sz="2400" dirty="0">
              <a:latin typeface="Trebuchet MS" panose="020B0603020202020204" pitchFamily="34" charset="0"/>
            </a:endParaRPr>
          </a:p>
          <a:p>
            <a:pPr marL="457200" lvl="0" indent="-457200">
              <a:lnSpc>
                <a:spcPct val="120000"/>
              </a:lnSpc>
              <a:buFont typeface="+mj-lt"/>
              <a:buAutoNum type="arabicPeriod" startAt="5"/>
            </a:pPr>
            <a:r>
              <a:rPr lang="en-GB" sz="2400" dirty="0">
                <a:latin typeface="Trebuchet MS" panose="020B0603020202020204" pitchFamily="34" charset="0"/>
              </a:rPr>
              <a:t>E</a:t>
            </a:r>
            <a:r>
              <a:rPr lang="en-GB" sz="2400">
                <a:latin typeface="Trebuchet MS" panose="020B0603020202020204" pitchFamily="34" charset="0"/>
              </a:rPr>
              <a:t>xamining </a:t>
            </a:r>
            <a:r>
              <a:rPr lang="en-GB" sz="2400" b="1" dirty="0">
                <a:latin typeface="Trebuchet MS" panose="020B0603020202020204" pitchFamily="34" charset="0"/>
              </a:rPr>
              <a:t>alternative explanations</a:t>
            </a:r>
          </a:p>
          <a:p>
            <a:pPr marL="457200" lvl="0" indent="-457200">
              <a:lnSpc>
                <a:spcPct val="150000"/>
              </a:lnSpc>
              <a:buFont typeface="Arial" panose="020B0604020202020204" pitchFamily="34" charset="0"/>
              <a:buChar char="•"/>
            </a:pPr>
            <a:endParaRPr lang="en-GB" sz="2400" dirty="0">
              <a:latin typeface="Trebuchet MS" panose="020B0603020202020204" pitchFamily="34" charset="0"/>
            </a:endParaRPr>
          </a:p>
          <a:p>
            <a:pPr>
              <a:spcBef>
                <a:spcPts val="600"/>
              </a:spcBef>
              <a:spcAft>
                <a:spcPts val="600"/>
              </a:spcAft>
            </a:pPr>
            <a:endParaRPr lang="en-GB" sz="2400" dirty="0">
              <a:latin typeface="Trebuchet MS" panose="020B0603020202020204" pitchFamily="34" charset="0"/>
            </a:endParaRPr>
          </a:p>
          <a:p>
            <a:pPr lvl="0">
              <a:lnSpc>
                <a:spcPct val="150000"/>
              </a:lnSpc>
            </a:pPr>
            <a:endParaRPr lang="en-GB" sz="2400" dirty="0">
              <a:latin typeface="Trebuchet MS" panose="020B0603020202020204" pitchFamily="34" charset="0"/>
            </a:endParaRPr>
          </a:p>
          <a:p>
            <a:endParaRPr lang="en-US" sz="2400" dirty="0">
              <a:latin typeface="Trebuchet MS" panose="020B0603020202020204" pitchFamily="34" charset="0"/>
            </a:endParaRPr>
          </a:p>
        </p:txBody>
      </p:sp>
    </p:spTree>
    <p:extLst>
      <p:ext uri="{BB962C8B-B14F-4D97-AF65-F5344CB8AC3E}">
        <p14:creationId xmlns:p14="http://schemas.microsoft.com/office/powerpoint/2010/main" val="139722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70327" y="433213"/>
            <a:ext cx="11438645" cy="600929"/>
          </a:xfrm>
        </p:spPr>
        <p:txBody>
          <a:bodyPr>
            <a:normAutofit/>
          </a:bodyPr>
          <a:lstStyle/>
          <a:p>
            <a:r>
              <a:rPr lang="en-US" dirty="0">
                <a:latin typeface="Trebuchet MS" panose="020B0603020202020204" pitchFamily="34" charset="0"/>
              </a:rPr>
              <a:t>How to interpret the </a:t>
            </a:r>
            <a:r>
              <a:rPr lang="en-US">
                <a:latin typeface="Trebuchet MS" panose="020B0603020202020204" pitchFamily="34" charset="0"/>
              </a:rPr>
              <a:t>data (3)</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68475" y="1169233"/>
            <a:ext cx="11438645" cy="4811842"/>
          </a:xfrm>
        </p:spPr>
        <p:txBody>
          <a:bodyPr>
            <a:noAutofit/>
          </a:bodyPr>
          <a:lstStyle/>
          <a:p>
            <a:pPr>
              <a:lnSpc>
                <a:spcPct val="150000"/>
              </a:lnSpc>
            </a:pPr>
            <a:r>
              <a:rPr lang="en-GB" sz="2000" i="1" dirty="0"/>
              <a:t>(continues from previous </a:t>
            </a:r>
            <a:r>
              <a:rPr lang="en-GB" sz="2000" i="1"/>
              <a:t>slide):</a:t>
            </a:r>
          </a:p>
          <a:p>
            <a:pPr>
              <a:lnSpc>
                <a:spcPct val="150000"/>
              </a:lnSpc>
            </a:pPr>
            <a:endParaRPr lang="en-GB" sz="2000" i="1" dirty="0"/>
          </a:p>
          <a:p>
            <a:pPr marL="514350" lvl="0" indent="-514350">
              <a:lnSpc>
                <a:spcPct val="120000"/>
              </a:lnSpc>
              <a:spcAft>
                <a:spcPts val="600"/>
              </a:spcAft>
              <a:buFont typeface="+mj-lt"/>
              <a:buAutoNum type="arabicPeriod" startAt="8"/>
            </a:pPr>
            <a:r>
              <a:rPr lang="en-GB" sz="2400" dirty="0">
                <a:latin typeface="Trebuchet MS" panose="020B0603020202020204" pitchFamily="34" charset="0"/>
              </a:rPr>
              <a:t>C</a:t>
            </a:r>
            <a:r>
              <a:rPr lang="en-GB" sz="2400">
                <a:latin typeface="Trebuchet MS" panose="020B0603020202020204" pitchFamily="34" charset="0"/>
              </a:rPr>
              <a:t>onfirming </a:t>
            </a:r>
            <a:r>
              <a:rPr lang="en-GB" sz="2400" dirty="0">
                <a:latin typeface="Trebuchet MS" panose="020B0603020202020204" pitchFamily="34" charset="0"/>
              </a:rPr>
              <a:t>the initial hypotheses through </a:t>
            </a:r>
            <a:r>
              <a:rPr lang="en-GB" sz="2400" b="1" dirty="0">
                <a:latin typeface="Trebuchet MS" panose="020B0603020202020204" pitchFamily="34" charset="0"/>
              </a:rPr>
              <a:t>triangulation</a:t>
            </a:r>
            <a:r>
              <a:rPr lang="en-GB" sz="2400" dirty="0">
                <a:latin typeface="Trebuchet MS" panose="020B0603020202020204" pitchFamily="34" charset="0"/>
              </a:rPr>
              <a:t> and consultation with </a:t>
            </a:r>
            <a:r>
              <a:rPr lang="en-GB" sz="2400">
                <a:latin typeface="Trebuchet MS" panose="020B0603020202020204" pitchFamily="34" charset="0"/>
              </a:rPr>
              <a:t>experts </a:t>
            </a:r>
          </a:p>
          <a:p>
            <a:pPr marL="514350" lvl="0" indent="-514350">
              <a:lnSpc>
                <a:spcPct val="120000"/>
              </a:lnSpc>
              <a:spcAft>
                <a:spcPts val="600"/>
              </a:spcAft>
              <a:buFont typeface="+mj-lt"/>
              <a:buAutoNum type="arabicPeriod" startAt="8"/>
            </a:pPr>
            <a:endParaRPr lang="en-GB" sz="2400" dirty="0">
              <a:latin typeface="Trebuchet MS" panose="020B0603020202020204" pitchFamily="34" charset="0"/>
            </a:endParaRPr>
          </a:p>
          <a:p>
            <a:pPr marL="514350" lvl="0" indent="-514350">
              <a:lnSpc>
                <a:spcPct val="120000"/>
              </a:lnSpc>
              <a:spcAft>
                <a:spcPts val="600"/>
              </a:spcAft>
              <a:buFont typeface="+mj-lt"/>
              <a:buAutoNum type="arabicPeriod" startAt="8"/>
            </a:pPr>
            <a:r>
              <a:rPr lang="en-GB" sz="2400">
                <a:latin typeface="Trebuchet MS" panose="020B0603020202020204" pitchFamily="34" charset="0"/>
              </a:rPr>
              <a:t>Identifying </a:t>
            </a:r>
            <a:r>
              <a:rPr lang="en-GB" sz="2400" b="1">
                <a:latin typeface="Trebuchet MS" panose="020B0603020202020204" pitchFamily="34" charset="0"/>
              </a:rPr>
              <a:t>priorities</a:t>
            </a:r>
          </a:p>
          <a:p>
            <a:pPr marL="514350" lvl="0" indent="-514350">
              <a:lnSpc>
                <a:spcPct val="120000"/>
              </a:lnSpc>
              <a:spcAft>
                <a:spcPts val="600"/>
              </a:spcAft>
              <a:buFont typeface="+mj-lt"/>
              <a:buAutoNum type="arabicPeriod" startAt="8"/>
            </a:pPr>
            <a:endParaRPr lang="en-GB" sz="2400" b="1" dirty="0">
              <a:latin typeface="Trebuchet MS" panose="020B0603020202020204" pitchFamily="34" charset="0"/>
            </a:endParaRPr>
          </a:p>
          <a:p>
            <a:pPr marL="514350" lvl="0" indent="-514350">
              <a:lnSpc>
                <a:spcPct val="120000"/>
              </a:lnSpc>
              <a:spcAft>
                <a:spcPts val="600"/>
              </a:spcAft>
              <a:buFont typeface="+mj-lt"/>
              <a:buAutoNum type="arabicPeriod" startAt="8"/>
            </a:pPr>
            <a:r>
              <a:rPr lang="en-GB" sz="2400" dirty="0">
                <a:latin typeface="Trebuchet MS" panose="020B0603020202020204" pitchFamily="34" charset="0"/>
              </a:rPr>
              <a:t>R</a:t>
            </a:r>
            <a:r>
              <a:rPr lang="en-GB" sz="2400">
                <a:latin typeface="Trebuchet MS" panose="020B0603020202020204" pitchFamily="34" charset="0"/>
              </a:rPr>
              <a:t>eaching </a:t>
            </a:r>
            <a:r>
              <a:rPr lang="en-GB" sz="2400" b="1" dirty="0">
                <a:latin typeface="Trebuchet MS" panose="020B0603020202020204" pitchFamily="34" charset="0"/>
              </a:rPr>
              <a:t>conclusions</a:t>
            </a:r>
            <a:r>
              <a:rPr lang="en-GB" sz="2400" dirty="0">
                <a:latin typeface="Trebuchet MS" panose="020B0603020202020204" pitchFamily="34" charset="0"/>
              </a:rPr>
              <a:t> and defining </a:t>
            </a:r>
            <a:r>
              <a:rPr lang="en-GB" sz="2400" b="1" dirty="0">
                <a:latin typeface="Trebuchet MS" panose="020B0603020202020204" pitchFamily="34" charset="0"/>
              </a:rPr>
              <a:t>recommendations.</a:t>
            </a:r>
          </a:p>
          <a:p>
            <a:pPr lvl="0">
              <a:spcAft>
                <a:spcPts val="600"/>
              </a:spcAft>
            </a:pPr>
            <a:endParaRPr lang="en-GB" sz="2800" dirty="0"/>
          </a:p>
          <a:p>
            <a:pPr>
              <a:spcBef>
                <a:spcPts val="600"/>
              </a:spcBef>
              <a:spcAft>
                <a:spcPts val="600"/>
              </a:spcAft>
            </a:pPr>
            <a:endParaRPr lang="en-GB" sz="2800" dirty="0"/>
          </a:p>
          <a:p>
            <a:pPr lvl="0">
              <a:lnSpc>
                <a:spcPct val="150000"/>
              </a:lnSpc>
            </a:pPr>
            <a:endParaRPr lang="en-GB" sz="2400" dirty="0"/>
          </a:p>
          <a:p>
            <a:endParaRPr lang="en-US" sz="2400" dirty="0"/>
          </a:p>
        </p:txBody>
      </p:sp>
    </p:spTree>
    <p:extLst>
      <p:ext uri="{BB962C8B-B14F-4D97-AF65-F5344CB8AC3E}">
        <p14:creationId xmlns:p14="http://schemas.microsoft.com/office/powerpoint/2010/main" val="35720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57914" y="487144"/>
            <a:ext cx="11438645" cy="487753"/>
          </a:xfrm>
        </p:spPr>
        <p:txBody>
          <a:bodyPr>
            <a:normAutofit lnSpcReduction="10000"/>
          </a:bodyPr>
          <a:lstStyle/>
          <a:p>
            <a:r>
              <a:rPr lang="en-GB" dirty="0">
                <a:latin typeface="Trebuchet MS" panose="020B0603020202020204" pitchFamily="34" charset="0"/>
              </a:rPr>
              <a:t>The importance of the context</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68475" y="1354290"/>
            <a:ext cx="11438646" cy="4811842"/>
          </a:xfrm>
        </p:spPr>
        <p:txBody>
          <a:bodyPr>
            <a:noAutofit/>
          </a:bodyPr>
          <a:lstStyle/>
          <a:p>
            <a:pPr marL="285750" lvl="0" indent="-285750">
              <a:lnSpc>
                <a:spcPct val="150000"/>
              </a:lnSpc>
              <a:spcAft>
                <a:spcPts val="600"/>
              </a:spcAft>
              <a:buFont typeface="Arial" panose="020B0604020202020204" pitchFamily="34" charset="0"/>
              <a:buChar char="•"/>
            </a:pPr>
            <a:r>
              <a:rPr lang="en-GB" sz="2400" dirty="0">
                <a:latin typeface="Trebuchet MS" panose="020B0603020202020204" pitchFamily="34" charset="0"/>
              </a:rPr>
              <a:t>Interpretation is </a:t>
            </a:r>
            <a:r>
              <a:rPr lang="en-GB" sz="2400" b="1" dirty="0">
                <a:latin typeface="Trebuchet MS" panose="020B0603020202020204" pitchFamily="34" charset="0"/>
              </a:rPr>
              <a:t>always </a:t>
            </a:r>
            <a:r>
              <a:rPr lang="en-GB" sz="2400" dirty="0">
                <a:latin typeface="Trebuchet MS" panose="020B0603020202020204" pitchFamily="34" charset="0"/>
              </a:rPr>
              <a:t>context-dependent: </a:t>
            </a:r>
          </a:p>
          <a:p>
            <a:pPr marL="914400" lvl="1" indent="-457200">
              <a:lnSpc>
                <a:spcPct val="150000"/>
              </a:lnSpc>
              <a:spcAft>
                <a:spcPts val="600"/>
              </a:spcAft>
              <a:buFont typeface="System Font Regular"/>
              <a:buChar char="-"/>
            </a:pPr>
            <a:r>
              <a:rPr lang="en-GB" dirty="0">
                <a:latin typeface="Trebuchet MS" panose="020B0603020202020204" pitchFamily="34" charset="0"/>
              </a:rPr>
              <a:t>therefore, data are better interpreted at the </a:t>
            </a:r>
            <a:r>
              <a:rPr lang="en-GB">
                <a:latin typeface="Trebuchet MS" panose="020B0603020202020204" pitchFamily="34" charset="0"/>
              </a:rPr>
              <a:t>local level</a:t>
            </a:r>
          </a:p>
          <a:p>
            <a:pPr marL="914400" lvl="1" indent="-457200">
              <a:lnSpc>
                <a:spcPct val="100000"/>
              </a:lnSpc>
              <a:spcBef>
                <a:spcPts val="0"/>
              </a:spcBef>
              <a:buFont typeface="System Font Regular"/>
              <a:buChar char="-"/>
            </a:pPr>
            <a:endParaRPr lang="en-GB" dirty="0">
              <a:latin typeface="Trebuchet MS" panose="020B0603020202020204" pitchFamily="34" charset="0"/>
            </a:endParaRPr>
          </a:p>
          <a:p>
            <a:pPr marL="285750" lvl="0" indent="-285750">
              <a:lnSpc>
                <a:spcPct val="150000"/>
              </a:lnSpc>
              <a:spcAft>
                <a:spcPts val="600"/>
              </a:spcAft>
              <a:buFont typeface="Arial" panose="020B0604020202020204" pitchFamily="34" charset="0"/>
              <a:buChar char="•"/>
            </a:pPr>
            <a:r>
              <a:rPr lang="en-GB" sz="2400" dirty="0">
                <a:latin typeface="Trebuchet MS" panose="020B0603020202020204" pitchFamily="34" charset="0"/>
              </a:rPr>
              <a:t>Context helps to </a:t>
            </a:r>
            <a:r>
              <a:rPr lang="en-GB" sz="2400" b="1" dirty="0">
                <a:latin typeface="Trebuchet MS" panose="020B0603020202020204" pitchFamily="34" charset="0"/>
              </a:rPr>
              <a:t>relate the findings </a:t>
            </a:r>
            <a:r>
              <a:rPr lang="en-GB" sz="2400" dirty="0">
                <a:latin typeface="Trebuchet MS" panose="020B0603020202020204" pitchFamily="34" charset="0"/>
              </a:rPr>
              <a:t>of the survey to the experience and knowledge of the analysts and the </a:t>
            </a:r>
            <a:r>
              <a:rPr lang="en-GB" sz="2400">
                <a:latin typeface="Trebuchet MS" panose="020B0603020202020204" pitchFamily="34" charset="0"/>
              </a:rPr>
              <a:t>experts consulted.</a:t>
            </a:r>
          </a:p>
          <a:p>
            <a:pPr marL="285750" lvl="0" indent="-285750">
              <a:buFont typeface="Arial" panose="020B0604020202020204" pitchFamily="34" charset="0"/>
              <a:buChar char="•"/>
            </a:pPr>
            <a:endParaRPr lang="en-GB" sz="2400" dirty="0">
              <a:latin typeface="Trebuchet MS" panose="020B0603020202020204" pitchFamily="34" charset="0"/>
            </a:endParaRPr>
          </a:p>
          <a:p>
            <a:pPr marL="285750" indent="-285750">
              <a:lnSpc>
                <a:spcPct val="150000"/>
              </a:lnSpc>
              <a:spcAft>
                <a:spcPts val="600"/>
              </a:spcAft>
              <a:buFont typeface="Arial" panose="020B0604020202020204" pitchFamily="34" charset="0"/>
              <a:buChar char="•"/>
            </a:pPr>
            <a:r>
              <a:rPr lang="en-GB" sz="2400" dirty="0">
                <a:latin typeface="Trebuchet MS" panose="020B0603020202020204" pitchFamily="34" charset="0"/>
              </a:rPr>
              <a:t>The relevance of the context contributes to the </a:t>
            </a:r>
            <a:r>
              <a:rPr lang="en-GB" sz="2400" b="1" dirty="0">
                <a:latin typeface="Trebuchet MS" panose="020B0603020202020204" pitchFamily="34" charset="0"/>
              </a:rPr>
              <a:t>acceptance </a:t>
            </a:r>
            <a:r>
              <a:rPr lang="en-GB" sz="2400" b="1">
                <a:latin typeface="Trebuchet MS" panose="020B0603020202020204" pitchFamily="34" charset="0"/>
              </a:rPr>
              <a:t>of conclusions</a:t>
            </a:r>
            <a:r>
              <a:rPr lang="en-GB" sz="2400">
                <a:latin typeface="Trebuchet MS" panose="020B0603020202020204" pitchFamily="34" charset="0"/>
              </a:rPr>
              <a:t>.</a:t>
            </a:r>
            <a:endParaRPr lang="en-GB" sz="2400" dirty="0">
              <a:latin typeface="Trebuchet MS" panose="020B0603020202020204" pitchFamily="34" charset="0"/>
            </a:endParaRPr>
          </a:p>
          <a:p>
            <a:pPr lvl="0">
              <a:lnSpc>
                <a:spcPct val="150000"/>
              </a:lnSpc>
              <a:spcAft>
                <a:spcPts val="600"/>
              </a:spcAft>
            </a:pPr>
            <a:endParaRPr lang="en-GB" sz="2400" dirty="0">
              <a:latin typeface="Trebuchet MS" panose="020B0603020202020204" pitchFamily="34" charset="0"/>
            </a:endParaRPr>
          </a:p>
          <a:p>
            <a:endParaRPr lang="en-US" sz="2400" dirty="0">
              <a:latin typeface="Trebuchet MS" panose="020B0603020202020204" pitchFamily="34" charset="0"/>
            </a:endParaRPr>
          </a:p>
        </p:txBody>
      </p:sp>
    </p:spTree>
    <p:extLst>
      <p:ext uri="{BB962C8B-B14F-4D97-AF65-F5344CB8AC3E}">
        <p14:creationId xmlns:p14="http://schemas.microsoft.com/office/powerpoint/2010/main" val="415249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518191" y="427683"/>
            <a:ext cx="11438645" cy="617346"/>
          </a:xfrm>
        </p:spPr>
        <p:txBody>
          <a:bodyPr>
            <a:normAutofit/>
          </a:bodyPr>
          <a:lstStyle/>
          <a:p>
            <a:r>
              <a:rPr lang="en-GB" dirty="0">
                <a:latin typeface="Trebuchet MS" panose="020B0603020202020204" pitchFamily="34" charset="0"/>
              </a:rPr>
              <a:t>Useful information sources on the context</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376677" y="1247287"/>
            <a:ext cx="11711680" cy="5714588"/>
          </a:xfrm>
        </p:spPr>
        <p:txBody>
          <a:bodyPr>
            <a:noAutofit/>
          </a:bodyPr>
          <a:lstStyle/>
          <a:p>
            <a:pPr marL="285750" lvl="0" indent="-285750">
              <a:spcAft>
                <a:spcPts val="400"/>
              </a:spcAft>
              <a:buFont typeface="Arial" panose="020B0604020202020204" pitchFamily="34" charset="0"/>
              <a:buChar char="•"/>
            </a:pPr>
            <a:r>
              <a:rPr lang="en-GB" sz="2400" dirty="0">
                <a:latin typeface="Trebuchet MS" panose="020B0603020202020204" pitchFamily="34" charset="0"/>
              </a:rPr>
              <a:t>A non-exhaustive </a:t>
            </a:r>
            <a:r>
              <a:rPr lang="en-GB" sz="2400">
                <a:latin typeface="Trebuchet MS" panose="020B0603020202020204" pitchFamily="34" charset="0"/>
              </a:rPr>
              <a:t>list:</a:t>
            </a:r>
          </a:p>
          <a:p>
            <a:pPr marL="914400" lvl="1" indent="-457200">
              <a:lnSpc>
                <a:spcPct val="100000"/>
              </a:lnSpc>
              <a:spcBef>
                <a:spcPts val="1200"/>
              </a:spcBef>
              <a:spcAft>
                <a:spcPts val="600"/>
              </a:spcAft>
              <a:buFont typeface="System Font Regular"/>
              <a:buChar char="-"/>
            </a:pPr>
            <a:r>
              <a:rPr lang="en-US" sz="2000">
                <a:latin typeface="Trebuchet MS" panose="020B0603020202020204" pitchFamily="34" charset="0"/>
              </a:rPr>
              <a:t>Country </a:t>
            </a:r>
            <a:r>
              <a:rPr lang="en-US" sz="2000" dirty="0">
                <a:latin typeface="Trebuchet MS" panose="020B0603020202020204" pitchFamily="34" charset="0"/>
              </a:rPr>
              <a:t>profiles (e.g., The Economist Intelligence Unit, the World Bank, etc.)</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Reports of health sector reviews; reports of evaluations</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Country statistics bulletins</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WHO and the World Bank indicators</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Household population surveys' reports (DHS, MICS, census, etc.)</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Previous HHFAs or SARA reports; reports of HHFA or similar assessments’ reports of relevant countries;</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Qualitative studies</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Quick literature review of relevant published articles</a:t>
            </a:r>
          </a:p>
          <a:p>
            <a:pPr marL="914400" lvl="1" indent="-457200">
              <a:lnSpc>
                <a:spcPct val="100000"/>
              </a:lnSpc>
              <a:spcBef>
                <a:spcPts val="1200"/>
              </a:spcBef>
              <a:spcAft>
                <a:spcPts val="600"/>
              </a:spcAft>
              <a:buFont typeface="System Font Regular"/>
              <a:buChar char="-"/>
            </a:pPr>
            <a:r>
              <a:rPr lang="en-US" sz="2000" dirty="0">
                <a:latin typeface="Trebuchet MS" panose="020B0603020202020204" pitchFamily="34" charset="0"/>
              </a:rPr>
              <a:t>Etc. </a:t>
            </a:r>
          </a:p>
          <a:p>
            <a:pPr marL="914400" lvl="1" indent="-457200">
              <a:lnSpc>
                <a:spcPct val="150000"/>
              </a:lnSpc>
              <a:buFont typeface="System Font Regular"/>
              <a:buChar char="-"/>
            </a:pPr>
            <a:endParaRPr lang="en-US" sz="2600" dirty="0">
              <a:latin typeface="Trebuchet MS" panose="020B0603020202020204" pitchFamily="34" charset="0"/>
            </a:endParaRPr>
          </a:p>
        </p:txBody>
      </p:sp>
    </p:spTree>
    <p:extLst>
      <p:ext uri="{BB962C8B-B14F-4D97-AF65-F5344CB8AC3E}">
        <p14:creationId xmlns:p14="http://schemas.microsoft.com/office/powerpoint/2010/main" val="1839549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41317" y="409963"/>
            <a:ext cx="11438645" cy="572735"/>
          </a:xfrm>
        </p:spPr>
        <p:txBody>
          <a:bodyPr>
            <a:normAutofit/>
          </a:bodyPr>
          <a:lstStyle/>
          <a:p>
            <a:r>
              <a:rPr lang="en-US" dirty="0">
                <a:latin typeface="Trebuchet MS" panose="020B0603020202020204" pitchFamily="34" charset="0"/>
              </a:rPr>
              <a:t>Triangulation</a:t>
            </a: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304800" y="1262742"/>
            <a:ext cx="11711680" cy="4811842"/>
          </a:xfrm>
        </p:spPr>
        <p:txBody>
          <a:bodyPr>
            <a:noAutofit/>
          </a:bodyPr>
          <a:lstStyle/>
          <a:p>
            <a:pPr marL="285750" lvl="0" indent="-285750">
              <a:lnSpc>
                <a:spcPct val="150000"/>
              </a:lnSpc>
              <a:spcAft>
                <a:spcPts val="600"/>
              </a:spcAft>
              <a:buFont typeface="Arial" panose="020B0604020202020204" pitchFamily="34" charset="0"/>
              <a:buChar char="•"/>
            </a:pPr>
            <a:r>
              <a:rPr lang="en-GB" sz="2400">
                <a:latin typeface="Trebuchet MS" panose="020B0603020202020204" pitchFamily="34" charset="0"/>
              </a:rPr>
              <a:t>Consists </a:t>
            </a:r>
            <a:r>
              <a:rPr lang="en-GB" sz="2400" dirty="0">
                <a:latin typeface="Trebuchet MS" panose="020B0603020202020204" pitchFamily="34" charset="0"/>
              </a:rPr>
              <a:t>of comparing information from </a:t>
            </a:r>
            <a:r>
              <a:rPr lang="en-GB" sz="2400" b="1" dirty="0">
                <a:latin typeface="Trebuchet MS" panose="020B0603020202020204" pitchFamily="34" charset="0"/>
              </a:rPr>
              <a:t>different sources </a:t>
            </a:r>
            <a:r>
              <a:rPr lang="en-GB" sz="2400" b="1">
                <a:latin typeface="Trebuchet MS" panose="020B0603020202020204" pitchFamily="34" charset="0"/>
              </a:rPr>
              <a:t>and methods.</a:t>
            </a:r>
          </a:p>
          <a:p>
            <a:pPr marL="285750" lvl="0" indent="-285750">
              <a:lnSpc>
                <a:spcPct val="150000"/>
              </a:lnSpc>
              <a:spcAft>
                <a:spcPts val="600"/>
              </a:spcAft>
              <a:buFont typeface="Arial" panose="020B0604020202020204" pitchFamily="34" charset="0"/>
              <a:buChar char="•"/>
            </a:pPr>
            <a:endParaRPr lang="en-GB" sz="2400" b="1" dirty="0">
              <a:latin typeface="Trebuchet MS" panose="020B0603020202020204" pitchFamily="34" charset="0"/>
            </a:endParaRPr>
          </a:p>
          <a:p>
            <a:pPr marL="285750" lvl="0" indent="-285750">
              <a:lnSpc>
                <a:spcPct val="150000"/>
              </a:lnSpc>
              <a:buFont typeface="Arial" panose="020B0604020202020204" pitchFamily="34" charset="0"/>
              <a:buChar char="•"/>
            </a:pPr>
            <a:r>
              <a:rPr lang="en-US" sz="2400">
                <a:latin typeface="Trebuchet MS" panose="020B0603020202020204" pitchFamily="34" charset="0"/>
              </a:rPr>
              <a:t>Can </a:t>
            </a:r>
            <a:r>
              <a:rPr lang="en-US" sz="2400" dirty="0">
                <a:latin typeface="Trebuchet MS" panose="020B0603020202020204" pitchFamily="34" charset="0"/>
              </a:rPr>
              <a:t>point out </a:t>
            </a:r>
            <a:r>
              <a:rPr lang="en-US" sz="2400" b="1" dirty="0">
                <a:latin typeface="Trebuchet MS" panose="020B0603020202020204" pitchFamily="34" charset="0"/>
              </a:rPr>
              <a:t>inconsistencies</a:t>
            </a:r>
            <a:r>
              <a:rPr lang="en-US" sz="2400" dirty="0">
                <a:latin typeface="Trebuchet MS" panose="020B0603020202020204" pitchFamily="34" charset="0"/>
              </a:rPr>
              <a:t> that force to revise the </a:t>
            </a:r>
            <a:r>
              <a:rPr lang="en-US" sz="2400">
                <a:latin typeface="Trebuchet MS" panose="020B0603020202020204" pitchFamily="34" charset="0"/>
              </a:rPr>
              <a:t>initial claims.</a:t>
            </a:r>
          </a:p>
          <a:p>
            <a:pPr marL="285750" lvl="0" indent="-285750">
              <a:lnSpc>
                <a:spcPct val="150000"/>
              </a:lnSpc>
              <a:buFont typeface="Arial" panose="020B0604020202020204" pitchFamily="34" charset="0"/>
              <a:buChar char="•"/>
            </a:pPr>
            <a:endParaRPr lang="en-US" sz="2400" dirty="0">
              <a:latin typeface="Trebuchet MS" panose="020B0603020202020204" pitchFamily="34" charset="0"/>
            </a:endParaRPr>
          </a:p>
          <a:p>
            <a:pPr marL="285750" indent="-285750">
              <a:lnSpc>
                <a:spcPct val="150000"/>
              </a:lnSpc>
              <a:buFont typeface="Arial" panose="020B0604020202020204" pitchFamily="34" charset="0"/>
              <a:buChar char="•"/>
            </a:pPr>
            <a:r>
              <a:rPr lang="en-US" sz="2400" dirty="0">
                <a:latin typeface="Trebuchet MS" panose="020B0603020202020204" pitchFamily="34" charset="0"/>
              </a:rPr>
              <a:t>Combining </a:t>
            </a:r>
            <a:r>
              <a:rPr lang="en-US" sz="2400" b="1" dirty="0">
                <a:latin typeface="Trebuchet MS" panose="020B0603020202020204" pitchFamily="34" charset="0"/>
              </a:rPr>
              <a:t>quantitative data and qualitative information </a:t>
            </a:r>
            <a:r>
              <a:rPr lang="en-US" sz="2400" dirty="0">
                <a:latin typeface="Trebuchet MS" panose="020B0603020202020204" pitchFamily="34" charset="0"/>
              </a:rPr>
              <a:t>can provide </a:t>
            </a:r>
            <a:r>
              <a:rPr lang="en-US" sz="2400">
                <a:latin typeface="Trebuchet MS" panose="020B0603020202020204" pitchFamily="34" charset="0"/>
              </a:rPr>
              <a:t>deeper insights.</a:t>
            </a:r>
            <a:endParaRPr lang="en-GB" sz="2400" dirty="0">
              <a:latin typeface="Trebuchet MS" panose="020B0603020202020204" pitchFamily="34" charset="0"/>
            </a:endParaRPr>
          </a:p>
          <a:p>
            <a:pPr lvl="0">
              <a:lnSpc>
                <a:spcPct val="150000"/>
              </a:lnSpc>
            </a:pPr>
            <a:endParaRPr lang="en-GB" sz="2400" dirty="0"/>
          </a:p>
          <a:p>
            <a:endParaRPr lang="en-US" sz="2400" dirty="0"/>
          </a:p>
        </p:txBody>
      </p:sp>
    </p:spTree>
    <p:extLst>
      <p:ext uri="{BB962C8B-B14F-4D97-AF65-F5344CB8AC3E}">
        <p14:creationId xmlns:p14="http://schemas.microsoft.com/office/powerpoint/2010/main" val="252211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70326" y="476758"/>
            <a:ext cx="11438645" cy="502958"/>
          </a:xfrm>
        </p:spPr>
        <p:txBody>
          <a:bodyPr vert="horz" lIns="91440" tIns="45720" rIns="91440" bIns="45720" rtlCol="0">
            <a:normAutofit lnSpcReduction="10000"/>
          </a:bodyPr>
          <a:lstStyle/>
          <a:p>
            <a:r>
              <a:rPr lang="en-US" dirty="0">
                <a:latin typeface="Trebuchet MS" panose="020B0603020202020204" pitchFamily="34" charset="0"/>
              </a:rPr>
              <a:t>Errors of interpretation   </a:t>
            </a: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57590" y="1430490"/>
            <a:ext cx="11438645" cy="4811842"/>
          </a:xfrm>
        </p:spPr>
        <p:txBody>
          <a:bodyPr>
            <a:noAutofit/>
          </a:bodyPr>
          <a:lstStyle/>
          <a:p>
            <a:pPr marL="285750" lvl="0" indent="-285750">
              <a:lnSpc>
                <a:spcPct val="150000"/>
              </a:lnSpc>
              <a:spcBef>
                <a:spcPts val="600"/>
              </a:spcBef>
              <a:spcAft>
                <a:spcPts val="600"/>
              </a:spcAft>
              <a:buFont typeface="Arial" panose="020B0604020202020204" pitchFamily="34" charset="0"/>
              <a:buChar char="•"/>
            </a:pPr>
            <a:r>
              <a:rPr lang="en-US" sz="2400" b="1" dirty="0"/>
              <a:t>Subjective judgments </a:t>
            </a:r>
            <a:r>
              <a:rPr lang="en-US" sz="2400" dirty="0"/>
              <a:t>play an important role in interpretation;</a:t>
            </a:r>
          </a:p>
          <a:p>
            <a:pPr marL="914400" lvl="1" indent="-457200">
              <a:lnSpc>
                <a:spcPct val="150000"/>
              </a:lnSpc>
              <a:spcBef>
                <a:spcPts val="600"/>
              </a:spcBef>
              <a:spcAft>
                <a:spcPts val="600"/>
              </a:spcAft>
              <a:buFont typeface="System Font Regular"/>
              <a:buChar char="-"/>
            </a:pPr>
            <a:r>
              <a:rPr lang="en-US" dirty="0"/>
              <a:t>E</a:t>
            </a:r>
            <a:r>
              <a:rPr lang="en-US"/>
              <a:t>rrors </a:t>
            </a:r>
            <a:r>
              <a:rPr lang="en-US" dirty="0"/>
              <a:t>(“cognitive biases”) are lurking</a:t>
            </a:r>
          </a:p>
          <a:p>
            <a:pPr marL="914400" lvl="1" indent="-457200">
              <a:lnSpc>
                <a:spcPct val="150000"/>
              </a:lnSpc>
              <a:spcBef>
                <a:spcPts val="600"/>
              </a:spcBef>
              <a:spcAft>
                <a:spcPts val="600"/>
              </a:spcAft>
              <a:buFont typeface="System Font Regular"/>
              <a:buChar char="-"/>
            </a:pPr>
            <a:r>
              <a:rPr lang="en-US" dirty="0"/>
              <a:t>They occur when we interpret the data based on our own wrong assumptions rather than on </a:t>
            </a:r>
            <a:r>
              <a:rPr lang="en-US"/>
              <a:t>the facts.</a:t>
            </a:r>
            <a:endParaRPr lang="en-US" dirty="0"/>
          </a:p>
          <a:p>
            <a:pPr marL="914400" lvl="1" indent="-457200">
              <a:lnSpc>
                <a:spcPct val="150000"/>
              </a:lnSpc>
              <a:spcBef>
                <a:spcPts val="600"/>
              </a:spcBef>
              <a:spcAft>
                <a:spcPts val="600"/>
              </a:spcAft>
              <a:buFont typeface="System Font Regular"/>
              <a:buChar char="-"/>
            </a:pPr>
            <a:endParaRPr lang="en-GB" dirty="0"/>
          </a:p>
        </p:txBody>
      </p:sp>
    </p:spTree>
    <p:extLst>
      <p:ext uri="{BB962C8B-B14F-4D97-AF65-F5344CB8AC3E}">
        <p14:creationId xmlns:p14="http://schemas.microsoft.com/office/powerpoint/2010/main" val="386612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70327" y="433213"/>
            <a:ext cx="11438645" cy="535615"/>
          </a:xfrm>
        </p:spPr>
        <p:txBody>
          <a:bodyPr>
            <a:normAutofit/>
          </a:bodyPr>
          <a:lstStyle/>
          <a:p>
            <a:r>
              <a:rPr lang="en-US" dirty="0">
                <a:latin typeface="Trebuchet MS" panose="020B0603020202020204" pitchFamily="34" charset="0"/>
              </a:rPr>
              <a:t>Examples of errors of interpretation   </a:t>
            </a: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606843" y="1419604"/>
            <a:ext cx="11438645" cy="4811842"/>
          </a:xfrm>
        </p:spPr>
        <p:txBody>
          <a:bodyPr>
            <a:noAutofit/>
          </a:bodyPr>
          <a:lstStyle/>
          <a:p>
            <a:pPr marL="457200" lvl="0" indent="-457200">
              <a:lnSpc>
                <a:spcPct val="120000"/>
              </a:lnSpc>
              <a:spcBef>
                <a:spcPts val="600"/>
              </a:spcBef>
              <a:spcAft>
                <a:spcPts val="1200"/>
              </a:spcAft>
              <a:buFont typeface="Arial" panose="020B0604020202020204" pitchFamily="34" charset="0"/>
              <a:buChar char="•"/>
            </a:pPr>
            <a:r>
              <a:rPr lang="en-GB" sz="2400" dirty="0">
                <a:latin typeface="Trebuchet MS" panose="020B0603020202020204" pitchFamily="34" charset="0"/>
              </a:rPr>
              <a:t>‘</a:t>
            </a:r>
            <a:r>
              <a:rPr lang="en-GB" sz="2400" b="1" dirty="0">
                <a:latin typeface="Trebuchet MS" panose="020B0603020202020204" pitchFamily="34" charset="0"/>
              </a:rPr>
              <a:t>Cherry-picking</a:t>
            </a:r>
            <a:r>
              <a:rPr lang="en-GB" sz="2400" dirty="0">
                <a:latin typeface="Trebuchet MS" panose="020B0603020202020204" pitchFamily="34" charset="0"/>
              </a:rPr>
              <a:t>’ data that justify already </a:t>
            </a:r>
            <a:r>
              <a:rPr lang="en-GB" sz="2400">
                <a:latin typeface="Trebuchet MS" panose="020B0603020202020204" pitchFamily="34" charset="0"/>
              </a:rPr>
              <a:t>made decisions</a:t>
            </a:r>
            <a:endParaRPr lang="en-GB" sz="2400" dirty="0">
              <a:latin typeface="Trebuchet MS" panose="020B0603020202020204" pitchFamily="34" charset="0"/>
            </a:endParaRPr>
          </a:p>
          <a:p>
            <a:pPr marL="457200" lvl="0" indent="-457200">
              <a:lnSpc>
                <a:spcPct val="120000"/>
              </a:lnSpc>
              <a:spcBef>
                <a:spcPts val="600"/>
              </a:spcBef>
              <a:spcAft>
                <a:spcPts val="1200"/>
              </a:spcAft>
              <a:buFont typeface="Arial" panose="020B0604020202020204" pitchFamily="34" charset="0"/>
              <a:buChar char="•"/>
            </a:pPr>
            <a:r>
              <a:rPr lang="en-GB" sz="2400" dirty="0">
                <a:latin typeface="Trebuchet MS" panose="020B0603020202020204" pitchFamily="34" charset="0"/>
              </a:rPr>
              <a:t>Selecting only the aspects that are of </a:t>
            </a:r>
            <a:r>
              <a:rPr lang="en-GB" sz="2400" b="1" dirty="0">
                <a:latin typeface="Trebuchet MS" panose="020B0603020202020204" pitchFamily="34" charset="0"/>
              </a:rPr>
              <a:t>special interest </a:t>
            </a:r>
            <a:r>
              <a:rPr lang="en-GB" sz="2400" dirty="0">
                <a:latin typeface="Trebuchet MS" panose="020B0603020202020204" pitchFamily="34" charset="0"/>
              </a:rPr>
              <a:t>to those involved in the analysis/interpretation, while ignoring the remainder</a:t>
            </a:r>
          </a:p>
          <a:p>
            <a:pPr marL="457200" lvl="0" indent="-457200">
              <a:lnSpc>
                <a:spcPct val="120000"/>
              </a:lnSpc>
              <a:spcBef>
                <a:spcPts val="600"/>
              </a:spcBef>
              <a:spcAft>
                <a:spcPts val="1200"/>
              </a:spcAft>
              <a:buFont typeface="Arial" panose="020B0604020202020204" pitchFamily="34" charset="0"/>
              <a:buChar char="•"/>
            </a:pPr>
            <a:r>
              <a:rPr lang="en-GB" sz="2400" dirty="0">
                <a:latin typeface="Trebuchet MS" panose="020B0603020202020204" pitchFamily="34" charset="0"/>
              </a:rPr>
              <a:t>Presenting </a:t>
            </a:r>
            <a:r>
              <a:rPr lang="en-GB" sz="2400" b="1" dirty="0">
                <a:latin typeface="Trebuchet MS" panose="020B0603020202020204" pitchFamily="34" charset="0"/>
              </a:rPr>
              <a:t>redundant information </a:t>
            </a:r>
            <a:r>
              <a:rPr lang="en-GB" sz="2400" dirty="0">
                <a:latin typeface="Trebuchet MS" panose="020B0603020202020204" pitchFamily="34" charset="0"/>
              </a:rPr>
              <a:t>that does not add value to the interpretation of key findings</a:t>
            </a:r>
          </a:p>
          <a:p>
            <a:pPr marL="457200" lvl="0" indent="-457200">
              <a:lnSpc>
                <a:spcPct val="120000"/>
              </a:lnSpc>
              <a:spcBef>
                <a:spcPts val="600"/>
              </a:spcBef>
              <a:spcAft>
                <a:spcPts val="1200"/>
              </a:spcAft>
              <a:buFont typeface="Arial" panose="020B0604020202020204" pitchFamily="34" charset="0"/>
              <a:buChar char="•"/>
            </a:pPr>
            <a:r>
              <a:rPr lang="en-GB" sz="2400" dirty="0">
                <a:latin typeface="Trebuchet MS" panose="020B0603020202020204" pitchFamily="34" charset="0"/>
              </a:rPr>
              <a:t>‘</a:t>
            </a:r>
            <a:r>
              <a:rPr lang="en-GB" sz="2400" b="1" dirty="0">
                <a:latin typeface="Trebuchet MS" panose="020B0603020202020204" pitchFamily="34" charset="0"/>
              </a:rPr>
              <a:t>Over-interpreting</a:t>
            </a:r>
            <a:r>
              <a:rPr lang="en-GB" sz="2400" dirty="0">
                <a:latin typeface="Trebuchet MS" panose="020B0603020202020204" pitchFamily="34" charset="0"/>
              </a:rPr>
              <a:t>’: stretching </a:t>
            </a:r>
            <a:r>
              <a:rPr lang="en-GB" sz="2400">
                <a:latin typeface="Trebuchet MS" panose="020B0603020202020204" pitchFamily="34" charset="0"/>
              </a:rPr>
              <a:t>hypotheses into </a:t>
            </a:r>
            <a:r>
              <a:rPr lang="en-GB" sz="2400" dirty="0">
                <a:latin typeface="Trebuchet MS" panose="020B0603020202020204" pitchFamily="34" charset="0"/>
              </a:rPr>
              <a:t>explanations</a:t>
            </a:r>
            <a:r>
              <a:rPr lang="en-GB" sz="2400">
                <a:latin typeface="Trebuchet MS" panose="020B0603020202020204" pitchFamily="34" charset="0"/>
              </a:rPr>
              <a:t>, with a </a:t>
            </a:r>
            <a:r>
              <a:rPr lang="en-GB" sz="2400" dirty="0">
                <a:latin typeface="Trebuchet MS" panose="020B0603020202020204" pitchFamily="34" charset="0"/>
              </a:rPr>
              <a:t>the lack of robust evidence </a:t>
            </a:r>
          </a:p>
          <a:p>
            <a:pPr>
              <a:spcAft>
                <a:spcPts val="600"/>
              </a:spcAft>
            </a:pPr>
            <a:r>
              <a:rPr lang="en-GB" sz="2400" dirty="0">
                <a:latin typeface="Trebuchet MS" panose="020B0603020202020204" pitchFamily="34" charset="0"/>
              </a:rPr>
              <a:t> </a:t>
            </a:r>
          </a:p>
          <a:p>
            <a:pPr marL="285750" indent="-285750">
              <a:lnSpc>
                <a:spcPct val="150000"/>
              </a:lnSpc>
              <a:spcAft>
                <a:spcPts val="600"/>
              </a:spcAft>
              <a:buFont typeface="Arial" panose="020B0604020202020204" pitchFamily="34" charset="0"/>
              <a:buChar char="•"/>
            </a:pPr>
            <a:endParaRPr lang="en-GB" sz="2400" dirty="0">
              <a:latin typeface="Trebuchet MS" panose="020B0603020202020204" pitchFamily="34" charset="0"/>
            </a:endParaRPr>
          </a:p>
          <a:p>
            <a:pPr marL="285750" lvl="0" indent="-285750">
              <a:lnSpc>
                <a:spcPct val="150000"/>
              </a:lnSpc>
              <a:spcAft>
                <a:spcPts val="600"/>
              </a:spcAft>
              <a:buFont typeface="Arial" panose="020B0604020202020204" pitchFamily="34" charset="0"/>
              <a:buChar char="•"/>
            </a:pPr>
            <a:endParaRPr lang="en-GB" sz="2400" baseline="30000" dirty="0">
              <a:latin typeface="Trebuchet MS" panose="020B0603020202020204" pitchFamily="34" charset="0"/>
            </a:endParaRPr>
          </a:p>
        </p:txBody>
      </p:sp>
    </p:spTree>
    <p:extLst>
      <p:ext uri="{BB962C8B-B14F-4D97-AF65-F5344CB8AC3E}">
        <p14:creationId xmlns:p14="http://schemas.microsoft.com/office/powerpoint/2010/main" val="322047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8939D46-5939-8E4C-9445-B723DC4E5F58}"/>
              </a:ext>
            </a:extLst>
          </p:cNvPr>
          <p:cNvSpPr>
            <a:spLocks noGrp="1"/>
          </p:cNvSpPr>
          <p:nvPr>
            <p:ph type="title"/>
          </p:nvPr>
        </p:nvSpPr>
        <p:spPr>
          <a:xfrm>
            <a:off x="581832" y="0"/>
            <a:ext cx="10515600" cy="1325563"/>
          </a:xfrm>
        </p:spPr>
        <p:txBody>
          <a:bodyPr>
            <a:normAutofit/>
          </a:bodyPr>
          <a:lstStyle/>
          <a:p>
            <a:r>
              <a:rPr lang="en-US" sz="3200" b="1" dirty="0">
                <a:solidFill>
                  <a:srgbClr val="4472C4"/>
                </a:solidFill>
                <a:latin typeface="Trebuchet MS" panose="020B0603020202020204" pitchFamily="34" charset="0"/>
              </a:rPr>
              <a:t>Session outline</a:t>
            </a:r>
          </a:p>
        </p:txBody>
      </p:sp>
      <p:sp>
        <p:nvSpPr>
          <p:cNvPr id="6" name="Content Placeholder 5">
            <a:extLst>
              <a:ext uri="{FF2B5EF4-FFF2-40B4-BE49-F238E27FC236}">
                <a16:creationId xmlns:a16="http://schemas.microsoft.com/office/drawing/2014/main" id="{A46BD5B8-6042-E34C-9402-B973833E033E}"/>
              </a:ext>
            </a:extLst>
          </p:cNvPr>
          <p:cNvSpPr>
            <a:spLocks noGrp="1"/>
          </p:cNvSpPr>
          <p:nvPr>
            <p:ph idx="1"/>
          </p:nvPr>
        </p:nvSpPr>
        <p:spPr>
          <a:xfrm>
            <a:off x="710016" y="1279526"/>
            <a:ext cx="10771968" cy="5317217"/>
          </a:xfrm>
        </p:spPr>
        <p:txBody>
          <a:bodyPr>
            <a:normAutofit/>
          </a:bodyPr>
          <a:lstStyle/>
          <a:p>
            <a:pPr marL="0" indent="0">
              <a:spcAft>
                <a:spcPts val="600"/>
              </a:spcAft>
              <a:buNone/>
            </a:pPr>
            <a:r>
              <a:rPr lang="en-US" b="1">
                <a:latin typeface="Trebuchet MS" panose="020B0603020202020204" pitchFamily="34" charset="0"/>
              </a:rPr>
              <a:t>Part 1: Interpretation of HHFA results</a:t>
            </a:r>
          </a:p>
          <a:p>
            <a:pPr marL="457200" lvl="1"/>
            <a:r>
              <a:rPr lang="en-US">
                <a:latin typeface="Trebuchet MS" panose="020B0603020202020204" pitchFamily="34" charset="0"/>
              </a:rPr>
              <a:t>What </a:t>
            </a:r>
            <a:r>
              <a:rPr lang="en-US" dirty="0">
                <a:latin typeface="Trebuchet MS" panose="020B0603020202020204" pitchFamily="34" charset="0"/>
              </a:rPr>
              <a:t>is interpretation about?</a:t>
            </a:r>
          </a:p>
          <a:p>
            <a:pPr marL="457200" lvl="1"/>
            <a:r>
              <a:rPr lang="en-US" dirty="0">
                <a:latin typeface="Trebuchet MS" panose="020B0603020202020204" pitchFamily="34" charset="0"/>
              </a:rPr>
              <a:t>How to interpret data</a:t>
            </a:r>
          </a:p>
          <a:p>
            <a:pPr marL="457200" lvl="1"/>
            <a:r>
              <a:rPr lang="en-US" dirty="0">
                <a:latin typeface="Trebuchet MS" panose="020B0603020202020204" pitchFamily="34" charset="0"/>
              </a:rPr>
              <a:t>The context</a:t>
            </a:r>
          </a:p>
          <a:p>
            <a:pPr marL="457200" lvl="1"/>
            <a:r>
              <a:rPr lang="en-US" dirty="0">
                <a:latin typeface="Trebuchet MS" panose="020B0603020202020204" pitchFamily="34" charset="0"/>
              </a:rPr>
              <a:t>Triangulation</a:t>
            </a:r>
          </a:p>
          <a:p>
            <a:pPr marL="457200" lvl="1"/>
            <a:r>
              <a:rPr lang="en-GB" dirty="0">
                <a:latin typeface="Trebuchet MS" panose="020B0603020202020204" pitchFamily="34" charset="0"/>
              </a:rPr>
              <a:t>A </a:t>
            </a:r>
            <a:r>
              <a:rPr lang="en-GB">
                <a:latin typeface="Trebuchet MS" panose="020B0603020202020204" pitchFamily="34" charset="0"/>
              </a:rPr>
              <a:t>final checklist</a:t>
            </a:r>
          </a:p>
          <a:p>
            <a:endParaRPr lang="en-GB" sz="2400" dirty="0">
              <a:latin typeface="Trebuchet MS" panose="020B0603020202020204" pitchFamily="34" charset="0"/>
            </a:endParaRPr>
          </a:p>
          <a:p>
            <a:pPr marL="0" indent="0">
              <a:spcAft>
                <a:spcPts val="600"/>
              </a:spcAft>
              <a:buNone/>
            </a:pPr>
            <a:r>
              <a:rPr lang="en-GB" b="1">
                <a:latin typeface="Trebuchet MS" panose="020B0603020202020204" pitchFamily="34" charset="0"/>
              </a:rPr>
              <a:t>Part 2: Communication of HHFA findings</a:t>
            </a:r>
            <a:endParaRPr lang="en-GB" b="1" dirty="0">
              <a:latin typeface="Trebuchet MS" panose="020B0603020202020204" pitchFamily="34" charset="0"/>
            </a:endParaRPr>
          </a:p>
          <a:p>
            <a:pPr marL="457200" lvl="1"/>
            <a:r>
              <a:rPr lang="en-GB">
                <a:latin typeface="Trebuchet MS" panose="020B0603020202020204" pitchFamily="34" charset="0"/>
              </a:rPr>
              <a:t>Communication </a:t>
            </a:r>
            <a:r>
              <a:rPr lang="en-GB" dirty="0">
                <a:latin typeface="Trebuchet MS" panose="020B0603020202020204" pitchFamily="34" charset="0"/>
              </a:rPr>
              <a:t>of findings</a:t>
            </a:r>
          </a:p>
          <a:p>
            <a:pPr marL="457200" lvl="1"/>
            <a:r>
              <a:rPr lang="en-GB" dirty="0">
                <a:latin typeface="Trebuchet MS" panose="020B0603020202020204" pitchFamily="34" charset="0"/>
              </a:rPr>
              <a:t>Different forms </a:t>
            </a:r>
          </a:p>
          <a:p>
            <a:pPr marL="457200" lvl="1"/>
            <a:r>
              <a:rPr lang="en-GB" dirty="0">
                <a:latin typeface="Trebuchet MS" panose="020B0603020202020204" pitchFamily="34" charset="0"/>
              </a:rPr>
              <a:t>Principles of good communication</a:t>
            </a:r>
          </a:p>
          <a:p>
            <a:pPr marL="457200" lvl="1"/>
            <a:r>
              <a:rPr lang="en-GB">
                <a:latin typeface="Trebuchet MS" panose="020B0603020202020204" pitchFamily="34" charset="0"/>
              </a:rPr>
              <a:t>Reference slides </a:t>
            </a:r>
            <a:endParaRPr lang="en-US" dirty="0">
              <a:latin typeface="Trebuchet MS" panose="020B0603020202020204" pitchFamily="34" charset="0"/>
            </a:endParaRPr>
          </a:p>
        </p:txBody>
      </p:sp>
    </p:spTree>
    <p:extLst>
      <p:ext uri="{BB962C8B-B14F-4D97-AF65-F5344CB8AC3E}">
        <p14:creationId xmlns:p14="http://schemas.microsoft.com/office/powerpoint/2010/main" val="3997987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74649" y="433213"/>
            <a:ext cx="11438645" cy="535615"/>
          </a:xfrm>
        </p:spPr>
        <p:txBody>
          <a:bodyPr vert="horz" lIns="91440" tIns="45720" rIns="91440" bIns="45720" rtlCol="0">
            <a:normAutofit/>
          </a:bodyPr>
          <a:lstStyle/>
          <a:p>
            <a:r>
              <a:rPr lang="en-GB" dirty="0">
                <a:latin typeface="Trebuchet MS" panose="020B0603020202020204" pitchFamily="34" charset="0"/>
              </a:rPr>
              <a:t>A final checklist: are the findings plausible and trustworthy</a:t>
            </a:r>
            <a:r>
              <a:rPr lang="en-GB">
                <a:latin typeface="Trebuchet MS" panose="020B0603020202020204" pitchFamily="34" charset="0"/>
              </a:rPr>
              <a:t>?  (1) </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338131" y="1267204"/>
            <a:ext cx="11711680" cy="4811842"/>
          </a:xfrm>
        </p:spPr>
        <p:txBody>
          <a:bodyPr>
            <a:noAutofit/>
          </a:bodyPr>
          <a:lstStyle/>
          <a:p>
            <a:pPr>
              <a:lnSpc>
                <a:spcPct val="150000"/>
              </a:lnSpc>
              <a:spcAft>
                <a:spcPts val="1200"/>
              </a:spcAft>
            </a:pPr>
            <a:r>
              <a:rPr lang="en-GB" sz="2400" dirty="0">
                <a:latin typeface="Trebuchet MS" panose="020B0603020202020204" pitchFamily="34" charset="0"/>
              </a:rPr>
              <a:t> A tentative checklist:</a:t>
            </a:r>
          </a:p>
          <a:p>
            <a:pPr marL="457200" lvl="0" indent="-457200">
              <a:lnSpc>
                <a:spcPct val="150000"/>
              </a:lnSpc>
              <a:spcAft>
                <a:spcPts val="1200"/>
              </a:spcAft>
              <a:buFont typeface="Arial" panose="020B0604020202020204" pitchFamily="34" charset="0"/>
              <a:buChar char="•"/>
            </a:pPr>
            <a:r>
              <a:rPr lang="en-GB" sz="2400" dirty="0">
                <a:latin typeface="Trebuchet MS" panose="020B0603020202020204" pitchFamily="34" charset="0"/>
              </a:rPr>
              <a:t>Do the findings </a:t>
            </a:r>
            <a:r>
              <a:rPr lang="en-GB" sz="2400" b="1" dirty="0">
                <a:latin typeface="Trebuchet MS" panose="020B0603020202020204" pitchFamily="34" charset="0"/>
              </a:rPr>
              <a:t>answer the main questions </a:t>
            </a:r>
            <a:r>
              <a:rPr lang="en-GB" sz="2400" dirty="0">
                <a:latin typeface="Trebuchet MS" panose="020B0603020202020204" pitchFamily="34" charset="0"/>
              </a:rPr>
              <a:t>/ objectives of the assessment?</a:t>
            </a:r>
          </a:p>
          <a:p>
            <a:pPr marL="457200" lvl="0" indent="-457200">
              <a:lnSpc>
                <a:spcPct val="150000"/>
              </a:lnSpc>
              <a:spcAft>
                <a:spcPts val="1200"/>
              </a:spcAft>
              <a:buFont typeface="Arial" panose="020B0604020202020204" pitchFamily="34" charset="0"/>
              <a:buChar char="•"/>
            </a:pPr>
            <a:r>
              <a:rPr lang="en-GB" sz="2400" dirty="0">
                <a:latin typeface="Trebuchet MS" panose="020B0603020202020204" pitchFamily="34" charset="0"/>
              </a:rPr>
              <a:t>Do they fill information and understanding </a:t>
            </a:r>
            <a:r>
              <a:rPr lang="en-GB" sz="2400" b="1" dirty="0">
                <a:latin typeface="Trebuchet MS" panose="020B0603020202020204" pitchFamily="34" charset="0"/>
              </a:rPr>
              <a:t>gaps</a:t>
            </a:r>
            <a:r>
              <a:rPr lang="en-GB" sz="2400" dirty="0">
                <a:latin typeface="Trebuchet MS" panose="020B0603020202020204" pitchFamily="34" charset="0"/>
              </a:rPr>
              <a:t>? </a:t>
            </a:r>
          </a:p>
          <a:p>
            <a:pPr marL="457200" lvl="0" indent="-457200">
              <a:lnSpc>
                <a:spcPct val="150000"/>
              </a:lnSpc>
              <a:spcAft>
                <a:spcPts val="1200"/>
              </a:spcAft>
              <a:buFont typeface="Arial" panose="020B0604020202020204" pitchFamily="34" charset="0"/>
              <a:buChar char="•"/>
            </a:pPr>
            <a:r>
              <a:rPr lang="en-GB" sz="2400" dirty="0">
                <a:latin typeface="Trebuchet MS" panose="020B0603020202020204" pitchFamily="34" charset="0"/>
              </a:rPr>
              <a:t>Are your findings and conclusions </a:t>
            </a:r>
            <a:r>
              <a:rPr lang="en-GB" sz="2400" b="1" dirty="0">
                <a:latin typeface="Trebuchet MS" panose="020B0603020202020204" pitchFamily="34" charset="0"/>
              </a:rPr>
              <a:t>in accordance with what is known</a:t>
            </a:r>
            <a:r>
              <a:rPr lang="en-GB" sz="2400" dirty="0">
                <a:latin typeface="Trebuchet MS" panose="020B0603020202020204" pitchFamily="34" charset="0"/>
              </a:rPr>
              <a:t>? If </a:t>
            </a:r>
            <a:r>
              <a:rPr lang="en-GB" sz="2400">
                <a:latin typeface="Trebuchet MS" panose="020B0603020202020204" pitchFamily="34" charset="0"/>
              </a:rPr>
              <a:t>not,…</a:t>
            </a:r>
            <a:endParaRPr lang="en-GB" sz="2400" dirty="0">
              <a:latin typeface="Trebuchet MS" panose="020B0603020202020204" pitchFamily="34" charset="0"/>
            </a:endParaRPr>
          </a:p>
          <a:p>
            <a:pPr marL="457200" lvl="0" indent="-457200">
              <a:lnSpc>
                <a:spcPct val="150000"/>
              </a:lnSpc>
              <a:spcAft>
                <a:spcPts val="1200"/>
              </a:spcAft>
              <a:buFont typeface="Arial" panose="020B0604020202020204" pitchFamily="34" charset="0"/>
              <a:buChar char="•"/>
            </a:pPr>
            <a:r>
              <a:rPr lang="en-GB" sz="2400" dirty="0">
                <a:latin typeface="Trebuchet MS" panose="020B0603020202020204" pitchFamily="34" charset="0"/>
              </a:rPr>
              <a:t>Is there a sufficient </a:t>
            </a:r>
            <a:r>
              <a:rPr lang="en-GB" sz="2400" b="1" dirty="0">
                <a:latin typeface="Trebuchet MS" panose="020B0603020202020204" pitchFamily="34" charset="0"/>
              </a:rPr>
              <a:t>overall internal consistency </a:t>
            </a:r>
            <a:r>
              <a:rPr lang="en-GB" sz="2400" dirty="0">
                <a:latin typeface="Trebuchet MS" panose="020B0603020202020204" pitchFamily="34" charset="0"/>
              </a:rPr>
              <a:t>of the findings?</a:t>
            </a:r>
          </a:p>
          <a:p>
            <a:pPr marL="457200" indent="-457200">
              <a:lnSpc>
                <a:spcPct val="150000"/>
              </a:lnSpc>
              <a:spcAft>
                <a:spcPts val="1200"/>
              </a:spcAft>
              <a:buFont typeface="Arial" panose="020B0604020202020204" pitchFamily="34" charset="0"/>
              <a:buChar char="•"/>
            </a:pPr>
            <a:r>
              <a:rPr lang="en-GB" sz="2400" dirty="0">
                <a:latin typeface="Trebuchet MS" panose="020B0603020202020204" pitchFamily="34" charset="0"/>
              </a:rPr>
              <a:t>Have the group discussions led to </a:t>
            </a:r>
            <a:r>
              <a:rPr lang="en-GB" sz="2400" b="1" dirty="0">
                <a:latin typeface="Trebuchet MS" panose="020B0603020202020204" pitchFamily="34" charset="0"/>
              </a:rPr>
              <a:t>confidence in the findings</a:t>
            </a:r>
            <a:r>
              <a:rPr lang="en-GB" sz="2400" dirty="0">
                <a:latin typeface="Trebuchet MS" panose="020B0603020202020204" pitchFamily="34" charset="0"/>
              </a:rPr>
              <a:t>? </a:t>
            </a:r>
          </a:p>
          <a:p>
            <a:pPr lvl="0">
              <a:spcAft>
                <a:spcPts val="600"/>
              </a:spcAft>
            </a:pPr>
            <a:endParaRPr lang="en-GB" sz="2400" dirty="0">
              <a:latin typeface="Trebuchet MS" panose="020B0603020202020204" pitchFamily="34" charset="0"/>
            </a:endParaRPr>
          </a:p>
          <a:p>
            <a:endParaRPr lang="en-GB" sz="2400" dirty="0">
              <a:latin typeface="Trebuchet MS" panose="020B0603020202020204" pitchFamily="34" charset="0"/>
            </a:endParaRPr>
          </a:p>
          <a:p>
            <a:pPr lvl="0">
              <a:lnSpc>
                <a:spcPct val="150000"/>
              </a:lnSpc>
            </a:pPr>
            <a:endParaRPr lang="en-GB" sz="2400" dirty="0">
              <a:latin typeface="Trebuchet MS" panose="020B0603020202020204" pitchFamily="34" charset="0"/>
            </a:endParaRPr>
          </a:p>
          <a:p>
            <a:endParaRPr lang="en-US" sz="2400" dirty="0">
              <a:latin typeface="Trebuchet MS" panose="020B0603020202020204" pitchFamily="34" charset="0"/>
            </a:endParaRPr>
          </a:p>
        </p:txBody>
      </p:sp>
    </p:spTree>
    <p:extLst>
      <p:ext uri="{BB962C8B-B14F-4D97-AF65-F5344CB8AC3E}">
        <p14:creationId xmlns:p14="http://schemas.microsoft.com/office/powerpoint/2010/main" val="312764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513192" y="464747"/>
            <a:ext cx="11438645" cy="536740"/>
          </a:xfrm>
        </p:spPr>
        <p:txBody>
          <a:bodyPr>
            <a:normAutofit/>
          </a:bodyPr>
          <a:lstStyle/>
          <a:p>
            <a:r>
              <a:rPr lang="en-GB" dirty="0">
                <a:latin typeface="Trebuchet MS" panose="020B0603020202020204" pitchFamily="34" charset="0"/>
              </a:rPr>
              <a:t>A final checklist: are the findings plausible and trustworthy</a:t>
            </a:r>
            <a:r>
              <a:rPr lang="en-GB">
                <a:latin typeface="Trebuchet MS" panose="020B0603020202020204" pitchFamily="34" charset="0"/>
              </a:rPr>
              <a:t>?  (2)</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13191" y="1382486"/>
            <a:ext cx="11438645" cy="5261138"/>
          </a:xfrm>
        </p:spPr>
        <p:txBody>
          <a:bodyPr vert="horz" lIns="91440" tIns="45720" rIns="91440" bIns="45720" rtlCol="0">
            <a:noAutofit/>
          </a:bodyPr>
          <a:lstStyle/>
          <a:p>
            <a:pPr>
              <a:lnSpc>
                <a:spcPct val="150000"/>
              </a:lnSpc>
              <a:spcAft>
                <a:spcPts val="1200"/>
              </a:spcAft>
            </a:pPr>
            <a:r>
              <a:rPr lang="en-GB" sz="2400" dirty="0">
                <a:latin typeface="Trebuchet MS" panose="020B0603020202020204" pitchFamily="34" charset="0"/>
              </a:rPr>
              <a:t> A tentative checklist (</a:t>
            </a:r>
            <a:r>
              <a:rPr lang="en-GB" sz="2400">
                <a:latin typeface="Trebuchet MS" panose="020B0603020202020204" pitchFamily="34" charset="0"/>
              </a:rPr>
              <a:t>continues):</a:t>
            </a:r>
          </a:p>
          <a:p>
            <a:pPr marL="457200" indent="-457200">
              <a:lnSpc>
                <a:spcPct val="120000"/>
              </a:lnSpc>
              <a:spcAft>
                <a:spcPts val="1200"/>
              </a:spcAft>
              <a:buFont typeface="Arial" panose="020B0604020202020204" pitchFamily="34" charset="0"/>
              <a:buChar char="•"/>
            </a:pPr>
            <a:r>
              <a:rPr lang="en-GB" sz="2400">
                <a:latin typeface="Trebuchet MS" panose="020B0603020202020204" pitchFamily="34" charset="0"/>
              </a:rPr>
              <a:t>Have </a:t>
            </a:r>
            <a:r>
              <a:rPr lang="en-GB" sz="2400" dirty="0">
                <a:latin typeface="Trebuchet MS" panose="020B0603020202020204" pitchFamily="34" charset="0"/>
              </a:rPr>
              <a:t>you adequately considered data </a:t>
            </a:r>
            <a:r>
              <a:rPr lang="en-GB" sz="2400" b="1" dirty="0">
                <a:latin typeface="Trebuchet MS" panose="020B0603020202020204" pitchFamily="34" charset="0"/>
              </a:rPr>
              <a:t>limitations, potential biases</a:t>
            </a:r>
            <a:r>
              <a:rPr lang="en-GB" sz="2400" dirty="0">
                <a:latin typeface="Trebuchet MS" panose="020B0603020202020204" pitchFamily="34" charset="0"/>
              </a:rPr>
              <a:t>? How did you deal with them?</a:t>
            </a:r>
          </a:p>
          <a:p>
            <a:pPr marL="457200" indent="-457200">
              <a:lnSpc>
                <a:spcPct val="120000"/>
              </a:lnSpc>
              <a:spcAft>
                <a:spcPts val="1200"/>
              </a:spcAft>
              <a:buFont typeface="Arial" panose="020B0604020202020204" pitchFamily="34" charset="0"/>
              <a:buChar char="•"/>
            </a:pPr>
            <a:r>
              <a:rPr lang="en-GB" sz="2400" dirty="0">
                <a:latin typeface="Trebuchet MS" panose="020B0603020202020204" pitchFamily="34" charset="0"/>
              </a:rPr>
              <a:t>Have you considered </a:t>
            </a:r>
            <a:r>
              <a:rPr lang="en-GB" sz="2400" b="1" dirty="0">
                <a:latin typeface="Trebuchet MS" panose="020B0603020202020204" pitchFamily="34" charset="0"/>
              </a:rPr>
              <a:t>alternative explanations</a:t>
            </a:r>
            <a:r>
              <a:rPr lang="en-GB" sz="2400" dirty="0">
                <a:latin typeface="Trebuchet MS" panose="020B0603020202020204" pitchFamily="34" charset="0"/>
              </a:rPr>
              <a:t>? Did they make you revise your initial assumptions and claims? </a:t>
            </a:r>
          </a:p>
          <a:p>
            <a:pPr marL="457200" indent="-457200">
              <a:lnSpc>
                <a:spcPct val="120000"/>
              </a:lnSpc>
              <a:spcAft>
                <a:spcPts val="2400"/>
              </a:spcAft>
              <a:buFont typeface="Arial" panose="020B0604020202020204" pitchFamily="34" charset="0"/>
              <a:buChar char="•"/>
            </a:pPr>
            <a:r>
              <a:rPr lang="en-GB" sz="2400" dirty="0">
                <a:latin typeface="Trebuchet MS" panose="020B0603020202020204" pitchFamily="34" charset="0"/>
              </a:rPr>
              <a:t>Are there data that make you </a:t>
            </a:r>
            <a:r>
              <a:rPr lang="en-GB" sz="2400" b="1" dirty="0">
                <a:latin typeface="Trebuchet MS" panose="020B0603020202020204" pitchFamily="34" charset="0"/>
              </a:rPr>
              <a:t>suspect that something went wrong</a:t>
            </a:r>
            <a:r>
              <a:rPr lang="en-GB" sz="2400" dirty="0">
                <a:latin typeface="Trebuchet MS" panose="020B0603020202020204" pitchFamily="34" charset="0"/>
              </a:rPr>
              <a:t>? If yes, how did you deal with this potentially serious issue</a:t>
            </a:r>
            <a:r>
              <a:rPr lang="en-GB" sz="2400">
                <a:latin typeface="Trebuchet MS" panose="020B0603020202020204" pitchFamily="34" charset="0"/>
              </a:rPr>
              <a:t>? </a:t>
            </a:r>
          </a:p>
          <a:p>
            <a:pPr>
              <a:lnSpc>
                <a:spcPct val="120000"/>
              </a:lnSpc>
              <a:spcAft>
                <a:spcPts val="1200"/>
              </a:spcAft>
            </a:pPr>
            <a:r>
              <a:rPr lang="en-GB" sz="2400" b="1">
                <a:solidFill>
                  <a:srgbClr val="4472C4"/>
                </a:solidFill>
                <a:latin typeface="Trebuchet MS" panose="020B0603020202020204" pitchFamily="34" charset="0"/>
              </a:rPr>
              <a:t>A </a:t>
            </a:r>
            <a:r>
              <a:rPr lang="en-GB" sz="2400" b="1" dirty="0">
                <a:solidFill>
                  <a:srgbClr val="4472C4"/>
                </a:solidFill>
                <a:latin typeface="Trebuchet MS" panose="020B0603020202020204" pitchFamily="34" charset="0"/>
              </a:rPr>
              <a:t>final message</a:t>
            </a:r>
            <a:r>
              <a:rPr lang="en-GB" sz="2400" b="1">
                <a:solidFill>
                  <a:srgbClr val="4472C4"/>
                </a:solidFill>
                <a:latin typeface="Trebuchet MS" panose="020B0603020202020204" pitchFamily="34" charset="0"/>
              </a:rPr>
              <a:t>: </a:t>
            </a:r>
            <a:r>
              <a:rPr lang="en-GB" sz="2400" dirty="0">
                <a:latin typeface="Trebuchet MS" panose="020B0603020202020204" pitchFamily="34" charset="0"/>
              </a:rPr>
              <a:t>D</a:t>
            </a:r>
            <a:r>
              <a:rPr lang="en-GB" sz="2400">
                <a:latin typeface="Trebuchet MS" panose="020B0603020202020204" pitchFamily="34" charset="0"/>
              </a:rPr>
              <a:t>ata </a:t>
            </a:r>
            <a:r>
              <a:rPr lang="en-GB" sz="2400" dirty="0">
                <a:latin typeface="Trebuchet MS" panose="020B0603020202020204" pitchFamily="34" charset="0"/>
              </a:rPr>
              <a:t>interpretation is not a scientific, error-free process. Its limitations need to be acknowledged in the final report.</a:t>
            </a:r>
          </a:p>
          <a:p>
            <a:pPr>
              <a:lnSpc>
                <a:spcPct val="150000"/>
              </a:lnSpc>
              <a:spcAft>
                <a:spcPts val="1200"/>
              </a:spcAft>
            </a:pPr>
            <a:endParaRPr lang="en-GB" sz="2400" dirty="0">
              <a:latin typeface="Trebuchet MS" panose="020B0603020202020204" pitchFamily="34" charset="0"/>
            </a:endParaRPr>
          </a:p>
          <a:p>
            <a:pPr>
              <a:lnSpc>
                <a:spcPct val="150000"/>
              </a:lnSpc>
              <a:spcAft>
                <a:spcPts val="1200"/>
              </a:spcAft>
            </a:pPr>
            <a:endParaRPr lang="en-GB" sz="2400" dirty="0">
              <a:latin typeface="Trebuchet MS" panose="020B0603020202020204" pitchFamily="34" charset="0"/>
            </a:endParaRPr>
          </a:p>
          <a:p>
            <a:pPr>
              <a:lnSpc>
                <a:spcPct val="150000"/>
              </a:lnSpc>
              <a:spcAft>
                <a:spcPts val="1200"/>
              </a:spcAft>
            </a:pPr>
            <a:endParaRPr lang="en-US" sz="2400" dirty="0">
              <a:latin typeface="Trebuchet MS" panose="020B0603020202020204" pitchFamily="34" charset="0"/>
            </a:endParaRPr>
          </a:p>
        </p:txBody>
      </p:sp>
    </p:spTree>
    <p:extLst>
      <p:ext uri="{BB962C8B-B14F-4D97-AF65-F5344CB8AC3E}">
        <p14:creationId xmlns:p14="http://schemas.microsoft.com/office/powerpoint/2010/main" val="76134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D09142-EF6F-6543-8966-37F7516E0AA3}"/>
              </a:ext>
            </a:extLst>
          </p:cNvPr>
          <p:cNvSpPr>
            <a:spLocks noGrp="1"/>
          </p:cNvSpPr>
          <p:nvPr>
            <p:ph type="title"/>
          </p:nvPr>
        </p:nvSpPr>
        <p:spPr>
          <a:xfrm>
            <a:off x="838200" y="2766218"/>
            <a:ext cx="10515600" cy="1325563"/>
          </a:xfrm>
        </p:spPr>
        <p:txBody>
          <a:bodyPr>
            <a:normAutofit fontScale="90000"/>
          </a:bodyPr>
          <a:lstStyle/>
          <a:p>
            <a:pPr algn="ctr"/>
            <a:r>
              <a:rPr lang="en-US" b="1">
                <a:latin typeface="Trebuchet MS" panose="020B0603020202020204" pitchFamily="34" charset="0"/>
              </a:rPr>
              <a:t>Part 2 </a:t>
            </a:r>
            <a:br>
              <a:rPr lang="en-US" b="1">
                <a:latin typeface="Trebuchet MS" panose="020B0603020202020204" pitchFamily="34" charset="0"/>
              </a:rPr>
            </a:br>
            <a:br>
              <a:rPr lang="en-US" b="1">
                <a:latin typeface="Trebuchet MS" panose="020B0603020202020204" pitchFamily="34" charset="0"/>
              </a:rPr>
            </a:br>
            <a:r>
              <a:rPr lang="en-US" b="1">
                <a:latin typeface="Trebuchet MS" panose="020B0603020202020204" pitchFamily="34" charset="0"/>
              </a:rPr>
              <a:t>Communication of HHFA findings</a:t>
            </a:r>
            <a:endParaRPr lang="en-US" b="1" dirty="0">
              <a:latin typeface="Trebuchet MS" panose="020B0603020202020204" pitchFamily="34" charset="0"/>
            </a:endParaRPr>
          </a:p>
        </p:txBody>
      </p:sp>
    </p:spTree>
    <p:extLst>
      <p:ext uri="{BB962C8B-B14F-4D97-AF65-F5344CB8AC3E}">
        <p14:creationId xmlns:p14="http://schemas.microsoft.com/office/powerpoint/2010/main" val="908280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950995-B63E-BA4C-9660-7212AF87EF12}"/>
              </a:ext>
            </a:extLst>
          </p:cNvPr>
          <p:cNvSpPr>
            <a:spLocks noGrp="1"/>
          </p:cNvSpPr>
          <p:nvPr>
            <p:ph type="title"/>
          </p:nvPr>
        </p:nvSpPr>
        <p:spPr>
          <a:xfrm>
            <a:off x="256495" y="0"/>
            <a:ext cx="10515600" cy="1325563"/>
          </a:xfrm>
        </p:spPr>
        <p:txBody>
          <a:bodyPr>
            <a:normAutofit/>
          </a:bodyPr>
          <a:lstStyle/>
          <a:p>
            <a:r>
              <a:rPr lang="en-GB" sz="2800" b="1" dirty="0">
                <a:latin typeface="Trebuchet MS" panose="020B0603020202020204" pitchFamily="34" charset="0"/>
              </a:rPr>
              <a:t>Communication of findings</a:t>
            </a:r>
            <a:endParaRPr lang="en-US" sz="2800" b="1" dirty="0">
              <a:latin typeface="Trebuchet MS" panose="020B0603020202020204" pitchFamily="34" charset="0"/>
            </a:endParaRPr>
          </a:p>
        </p:txBody>
      </p:sp>
      <p:sp>
        <p:nvSpPr>
          <p:cNvPr id="5" name="Content Placeholder 4">
            <a:extLst>
              <a:ext uri="{FF2B5EF4-FFF2-40B4-BE49-F238E27FC236}">
                <a16:creationId xmlns:a16="http://schemas.microsoft.com/office/drawing/2014/main" id="{3DF11D3A-5FBB-344B-BBD0-19FE5149B946}"/>
              </a:ext>
            </a:extLst>
          </p:cNvPr>
          <p:cNvSpPr>
            <a:spLocks noGrp="1"/>
          </p:cNvSpPr>
          <p:nvPr>
            <p:ph idx="1"/>
          </p:nvPr>
        </p:nvSpPr>
        <p:spPr>
          <a:xfrm>
            <a:off x="256495" y="1325563"/>
            <a:ext cx="12192000" cy="5573485"/>
          </a:xfrm>
        </p:spPr>
        <p:txBody>
          <a:bodyPr>
            <a:normAutofit/>
          </a:bodyPr>
          <a:lstStyle/>
          <a:p>
            <a:pPr>
              <a:spcAft>
                <a:spcPts val="1800"/>
              </a:spcAft>
            </a:pPr>
            <a:r>
              <a:rPr lang="en-GB" sz="2400" dirty="0">
                <a:latin typeface="Trebuchet MS" panose="020B0603020202020204" pitchFamily="34" charset="0"/>
              </a:rPr>
              <a:t>The is the </a:t>
            </a:r>
            <a:r>
              <a:rPr lang="en-GB" sz="2400" b="1" dirty="0">
                <a:latin typeface="Trebuchet MS" panose="020B0603020202020204" pitchFamily="34" charset="0"/>
              </a:rPr>
              <a:t>last, but not least, step </a:t>
            </a:r>
            <a:r>
              <a:rPr lang="en-GB" sz="2400" dirty="0">
                <a:latin typeface="Trebuchet MS" panose="020B0603020202020204" pitchFamily="34" charset="0"/>
              </a:rPr>
              <a:t>of the HHFA survey</a:t>
            </a:r>
          </a:p>
          <a:p>
            <a:pPr lvl="0">
              <a:spcAft>
                <a:spcPts val="1800"/>
              </a:spcAft>
            </a:pPr>
            <a:r>
              <a:rPr lang="en-GB" sz="2400" dirty="0">
                <a:latin typeface="Trebuchet MS" panose="020B0603020202020204" pitchFamily="34" charset="0"/>
              </a:rPr>
              <a:t>Its goals:</a:t>
            </a:r>
          </a:p>
          <a:p>
            <a:pPr lvl="1">
              <a:spcAft>
                <a:spcPts val="1800"/>
              </a:spcAft>
            </a:pPr>
            <a:r>
              <a:rPr lang="en-GB" dirty="0">
                <a:latin typeface="Trebuchet MS" panose="020B0603020202020204" pitchFamily="34" charset="0"/>
              </a:rPr>
              <a:t>to </a:t>
            </a:r>
            <a:r>
              <a:rPr lang="en-GB" b="1" dirty="0">
                <a:latin typeface="Trebuchet MS" panose="020B0603020202020204" pitchFamily="34" charset="0"/>
              </a:rPr>
              <a:t>attract the attention </a:t>
            </a:r>
            <a:r>
              <a:rPr lang="en-GB" dirty="0">
                <a:latin typeface="Trebuchet MS" panose="020B0603020202020204" pitchFamily="34" charset="0"/>
              </a:rPr>
              <a:t>of the stakeholders and encourage debate, </a:t>
            </a:r>
          </a:p>
          <a:p>
            <a:pPr lvl="1">
              <a:spcAft>
                <a:spcPts val="1800"/>
              </a:spcAft>
            </a:pPr>
            <a:r>
              <a:rPr lang="en-GB" dirty="0">
                <a:latin typeface="Trebuchet MS" panose="020B0603020202020204" pitchFamily="34" charset="0"/>
              </a:rPr>
              <a:t>to </a:t>
            </a:r>
            <a:r>
              <a:rPr lang="en-GB" b="1" dirty="0">
                <a:latin typeface="Trebuchet MS" panose="020B0603020202020204" pitchFamily="34" charset="0"/>
              </a:rPr>
              <a:t>improve understanding </a:t>
            </a:r>
            <a:r>
              <a:rPr lang="en-GB" dirty="0">
                <a:latin typeface="Trebuchet MS" panose="020B0603020202020204" pitchFamily="34" charset="0"/>
              </a:rPr>
              <a:t>about key service delivery issues and alternative policy options, and</a:t>
            </a:r>
          </a:p>
          <a:p>
            <a:pPr lvl="1">
              <a:spcAft>
                <a:spcPts val="1800"/>
              </a:spcAft>
            </a:pPr>
            <a:r>
              <a:rPr lang="en-GB" dirty="0">
                <a:latin typeface="Trebuchet MS" panose="020B0603020202020204" pitchFamily="34" charset="0"/>
              </a:rPr>
              <a:t>to </a:t>
            </a:r>
            <a:r>
              <a:rPr lang="en-GB" b="1" u="sng" dirty="0">
                <a:latin typeface="Trebuchet MS" panose="020B0603020202020204" pitchFamily="34" charset="0"/>
              </a:rPr>
              <a:t>inform decisions </a:t>
            </a:r>
            <a:r>
              <a:rPr lang="en-GB" dirty="0">
                <a:latin typeface="Trebuchet MS" panose="020B0603020202020204" pitchFamily="34" charset="0"/>
              </a:rPr>
              <a:t>in a transparent, non-manipulative way</a:t>
            </a:r>
          </a:p>
          <a:p>
            <a:pPr>
              <a:spcAft>
                <a:spcPts val="1800"/>
              </a:spcAft>
            </a:pPr>
            <a:r>
              <a:rPr lang="en-GB" sz="2400" dirty="0">
                <a:latin typeface="Trebuchet MS" panose="020B0603020202020204" pitchFamily="34" charset="0"/>
              </a:rPr>
              <a:t>There are different forms for sharing the HHFA findings, according to the audiences to which they are addressed an their use</a:t>
            </a:r>
          </a:p>
          <a:p>
            <a:endParaRPr lang="en-US" dirty="0"/>
          </a:p>
        </p:txBody>
      </p:sp>
    </p:spTree>
    <p:extLst>
      <p:ext uri="{BB962C8B-B14F-4D97-AF65-F5344CB8AC3E}">
        <p14:creationId xmlns:p14="http://schemas.microsoft.com/office/powerpoint/2010/main" val="3312758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FB91080-3969-3C40-854E-BA89DBB7D989}"/>
              </a:ext>
            </a:extLst>
          </p:cNvPr>
          <p:cNvSpPr>
            <a:spLocks noGrp="1"/>
          </p:cNvSpPr>
          <p:nvPr>
            <p:ph type="title"/>
          </p:nvPr>
        </p:nvSpPr>
        <p:spPr>
          <a:xfrm>
            <a:off x="109209" y="151368"/>
            <a:ext cx="10515600" cy="299250"/>
          </a:xfrm>
        </p:spPr>
        <p:txBody>
          <a:bodyPr>
            <a:noAutofit/>
          </a:bodyPr>
          <a:lstStyle/>
          <a:p>
            <a:r>
              <a:rPr lang="en-US" sz="2800" b="1" dirty="0">
                <a:latin typeface="Trebuchet MS" panose="020B0603020202020204" pitchFamily="34" charset="0"/>
              </a:rPr>
              <a:t>Different forms of communicating </a:t>
            </a:r>
            <a:r>
              <a:rPr lang="en-US" sz="2800" b="1">
                <a:latin typeface="Trebuchet MS" panose="020B0603020202020204" pitchFamily="34" charset="0"/>
              </a:rPr>
              <a:t>HHFA findings</a:t>
            </a:r>
            <a:endParaRPr lang="en-US" sz="2800" dirty="0"/>
          </a:p>
        </p:txBody>
      </p:sp>
      <p:graphicFrame>
        <p:nvGraphicFramePr>
          <p:cNvPr id="6" name="Table 6">
            <a:extLst>
              <a:ext uri="{FF2B5EF4-FFF2-40B4-BE49-F238E27FC236}">
                <a16:creationId xmlns:a16="http://schemas.microsoft.com/office/drawing/2014/main" id="{2D133831-1064-A244-9CDC-7F466A9208E5}"/>
              </a:ext>
            </a:extLst>
          </p:cNvPr>
          <p:cNvGraphicFramePr>
            <a:graphicFrameLocks noGrp="1"/>
          </p:cNvGraphicFramePr>
          <p:nvPr>
            <p:ph idx="1"/>
            <p:extLst>
              <p:ext uri="{D42A27DB-BD31-4B8C-83A1-F6EECF244321}">
                <p14:modId xmlns:p14="http://schemas.microsoft.com/office/powerpoint/2010/main" val="3331994183"/>
              </p:ext>
            </p:extLst>
          </p:nvPr>
        </p:nvGraphicFramePr>
        <p:xfrm>
          <a:off x="0" y="635675"/>
          <a:ext cx="12192001" cy="6403291"/>
        </p:xfrm>
        <a:graphic>
          <a:graphicData uri="http://schemas.openxmlformats.org/drawingml/2006/table">
            <a:tbl>
              <a:tblPr firstRow="1" bandRow="1">
                <a:tableStyleId>{5C22544A-7EE6-4342-B048-85BDC9FD1C3A}</a:tableStyleId>
              </a:tblPr>
              <a:tblGrid>
                <a:gridCol w="2098624">
                  <a:extLst>
                    <a:ext uri="{9D8B030D-6E8A-4147-A177-3AD203B41FA5}">
                      <a16:colId xmlns:a16="http://schemas.microsoft.com/office/drawing/2014/main" val="3306237431"/>
                    </a:ext>
                  </a:extLst>
                </a:gridCol>
                <a:gridCol w="3207895">
                  <a:extLst>
                    <a:ext uri="{9D8B030D-6E8A-4147-A177-3AD203B41FA5}">
                      <a16:colId xmlns:a16="http://schemas.microsoft.com/office/drawing/2014/main" val="2828355196"/>
                    </a:ext>
                  </a:extLst>
                </a:gridCol>
                <a:gridCol w="6885482">
                  <a:extLst>
                    <a:ext uri="{9D8B030D-6E8A-4147-A177-3AD203B41FA5}">
                      <a16:colId xmlns:a16="http://schemas.microsoft.com/office/drawing/2014/main" val="2166283077"/>
                    </a:ext>
                  </a:extLst>
                </a:gridCol>
              </a:tblGrid>
              <a:tr h="464564">
                <a:tc>
                  <a:txBody>
                    <a:bodyPr/>
                    <a:lstStyle/>
                    <a:p>
                      <a:r>
                        <a:rPr lang="en-US" sz="2600" dirty="0"/>
                        <a:t>Form</a:t>
                      </a:r>
                    </a:p>
                  </a:txBody>
                  <a:tcPr/>
                </a:tc>
                <a:tc>
                  <a:txBody>
                    <a:bodyPr/>
                    <a:lstStyle/>
                    <a:p>
                      <a:r>
                        <a:rPr lang="en-US" sz="2600" dirty="0"/>
                        <a:t>Audience</a:t>
                      </a:r>
                    </a:p>
                  </a:txBody>
                  <a:tcPr/>
                </a:tc>
                <a:tc>
                  <a:txBody>
                    <a:bodyPr/>
                    <a:lstStyle/>
                    <a:p>
                      <a:r>
                        <a:rPr lang="en-US" sz="2600" dirty="0"/>
                        <a:t>Contents</a:t>
                      </a:r>
                    </a:p>
                  </a:txBody>
                  <a:tcPr/>
                </a:tc>
                <a:extLst>
                  <a:ext uri="{0D108BD9-81ED-4DB2-BD59-A6C34878D82A}">
                    <a16:rowId xmlns:a16="http://schemas.microsoft.com/office/drawing/2014/main" val="222458454"/>
                  </a:ext>
                </a:extLst>
              </a:tr>
              <a:tr h="958163">
                <a:tc>
                  <a:txBody>
                    <a:bodyPr/>
                    <a:lstStyle/>
                    <a:p>
                      <a:r>
                        <a:rPr lang="en-US" sz="2000" b="1" dirty="0"/>
                        <a:t>Full report</a:t>
                      </a:r>
                    </a:p>
                  </a:txBody>
                  <a:tcPr/>
                </a:tc>
                <a:tc>
                  <a:txBody>
                    <a:bodyPr/>
                    <a:lstStyle/>
                    <a:p>
                      <a:r>
                        <a:rPr lang="en-US" sz="2000" dirty="0"/>
                        <a:t>Programme managers (MoH and partners); planners; MoH provincial staff</a:t>
                      </a:r>
                    </a:p>
                  </a:txBody>
                  <a:tcPr/>
                </a:tc>
                <a:tc>
                  <a:txBody>
                    <a:bodyPr/>
                    <a:lstStyle/>
                    <a:p>
                      <a:r>
                        <a:rPr lang="en-US" sz="2000" dirty="0"/>
                        <a:t>Executive summary; detailed description of objectives, methods, limitations, findings, conclusions, </a:t>
                      </a:r>
                      <a:r>
                        <a:rPr lang="en-US" sz="2000"/>
                        <a:t>and limitations</a:t>
                      </a:r>
                    </a:p>
                    <a:p>
                      <a:r>
                        <a:rPr lang="en-US" sz="2000"/>
                        <a:t>(e.g. Kenya 2018/19 HHFA report) </a:t>
                      </a:r>
                      <a:endParaRPr lang="en-US" sz="2000" dirty="0"/>
                    </a:p>
                  </a:txBody>
                  <a:tcPr/>
                </a:tc>
                <a:extLst>
                  <a:ext uri="{0D108BD9-81ED-4DB2-BD59-A6C34878D82A}">
                    <a16:rowId xmlns:a16="http://schemas.microsoft.com/office/drawing/2014/main" val="2586770867"/>
                  </a:ext>
                </a:extLst>
              </a:tr>
              <a:tr h="1538868">
                <a:tc>
                  <a:txBody>
                    <a:bodyPr/>
                    <a:lstStyle/>
                    <a:p>
                      <a:r>
                        <a:rPr lang="en-US" sz="2000" b="1" dirty="0"/>
                        <a:t>Short report</a:t>
                      </a:r>
                    </a:p>
                  </a:txBody>
                  <a:tcPr/>
                </a:tc>
                <a:tc>
                  <a:txBody>
                    <a:bodyPr/>
                    <a:lstStyle/>
                    <a:p>
                      <a:r>
                        <a:rPr lang="en-US" sz="2000" dirty="0"/>
                        <a:t>High-level managers (MoH and partners)</a:t>
                      </a:r>
                    </a:p>
                  </a:txBody>
                  <a:tcPr/>
                </a:tc>
                <a:tc>
                  <a:txBody>
                    <a:bodyPr/>
                    <a:lstStyle/>
                    <a:p>
                      <a:r>
                        <a:rPr lang="en-US" sz="2000" dirty="0"/>
                        <a:t>Expanded executive summary: short description of objectives and methods; focus on main findings, conclusions, and recommendations </a:t>
                      </a:r>
                    </a:p>
                    <a:p>
                      <a:r>
                        <a:rPr lang="en-US" sz="2000" dirty="0"/>
                        <a:t>HHFA Malawi</a:t>
                      </a:r>
                    </a:p>
                    <a:p>
                      <a:endParaRPr lang="en-US" sz="2000" dirty="0"/>
                    </a:p>
                  </a:txBody>
                  <a:tcPr/>
                </a:tc>
                <a:extLst>
                  <a:ext uri="{0D108BD9-81ED-4DB2-BD59-A6C34878D82A}">
                    <a16:rowId xmlns:a16="http://schemas.microsoft.com/office/drawing/2014/main" val="1188084786"/>
                  </a:ext>
                </a:extLst>
              </a:tr>
              <a:tr h="12485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a:t>Provincial report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a:t>(if adequate sample size)</a:t>
                      </a:r>
                      <a:endParaRPr lang="en-US" sz="2000" b="0" dirty="0"/>
                    </a:p>
                  </a:txBody>
                  <a:tcPr/>
                </a:tc>
                <a:tc>
                  <a:txBody>
                    <a:bodyPr/>
                    <a:lstStyle/>
                    <a:p>
                      <a:r>
                        <a:rPr lang="en-US" sz="2000"/>
                        <a:t>Provincial programme managers (MoH and partners); MoH district staff</a:t>
                      </a:r>
                      <a:endParaRPr lang="en-US" sz="2000" dirty="0"/>
                    </a:p>
                  </a:txBody>
                  <a:tcPr/>
                </a:tc>
                <a:tc>
                  <a:txBody>
                    <a:bodyPr/>
                    <a:lstStyle/>
                    <a:p>
                      <a:r>
                        <a:rPr lang="en-US" sz="2000" dirty="0"/>
                        <a:t>Focus on provincial data set, with key findings, conclusions and recommendations. District comparisons;  comparisons with other regions and national averages for selected indicators. </a:t>
                      </a:r>
                    </a:p>
                    <a:p>
                      <a:endParaRPr lang="en-US" sz="2000" dirty="0"/>
                    </a:p>
                  </a:txBody>
                  <a:tcPr/>
                </a:tc>
                <a:extLst>
                  <a:ext uri="{0D108BD9-81ED-4DB2-BD59-A6C34878D82A}">
                    <a16:rowId xmlns:a16="http://schemas.microsoft.com/office/drawing/2014/main" val="3893079059"/>
                  </a:ext>
                </a:extLst>
              </a:tr>
              <a:tr h="958163">
                <a:tc>
                  <a:txBody>
                    <a:bodyPr/>
                    <a:lstStyle/>
                    <a:p>
                      <a:r>
                        <a:rPr lang="en-US" sz="2000" b="1"/>
                        <a:t>Programme- specific report</a:t>
                      </a:r>
                    </a:p>
                    <a:p>
                      <a:endParaRPr lang="en-US" sz="2000" b="1" dirty="0"/>
                    </a:p>
                  </a:txBody>
                  <a:tcPr/>
                </a:tc>
                <a:tc>
                  <a:txBody>
                    <a:bodyPr/>
                    <a:lstStyle/>
                    <a:p>
                      <a:r>
                        <a:rPr lang="en-US" sz="2000"/>
                        <a:t>Programme staff </a:t>
                      </a:r>
                      <a:endParaRPr lang="en-US" sz="2000" dirty="0"/>
                    </a:p>
                  </a:txBody>
                  <a:tcPr/>
                </a:tc>
                <a:tc>
                  <a:txBody>
                    <a:bodyPr/>
                    <a:lstStyle/>
                    <a:p>
                      <a:r>
                        <a:rPr lang="en-US" sz="2000" dirty="0"/>
                        <a:t>Focus on detailed, programme-specific findings, conclusions and recommendations</a:t>
                      </a:r>
                    </a:p>
                    <a:p>
                      <a:endParaRPr lang="en-US" sz="2000" dirty="0"/>
                    </a:p>
                  </a:txBody>
                  <a:tcPr/>
                </a:tc>
                <a:extLst>
                  <a:ext uri="{0D108BD9-81ED-4DB2-BD59-A6C34878D82A}">
                    <a16:rowId xmlns:a16="http://schemas.microsoft.com/office/drawing/2014/main" val="2633726695"/>
                  </a:ext>
                </a:extLst>
              </a:tr>
              <a:tr h="977851">
                <a:tc>
                  <a:txBody>
                    <a:bodyPr/>
                    <a:lstStyle/>
                    <a:p>
                      <a:r>
                        <a:rPr lang="en-US" sz="2000" b="1" dirty="0"/>
                        <a:t>Policy brief(s)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Policy-makers</a:t>
                      </a:r>
                    </a:p>
                  </a:txBody>
                  <a:tcPr/>
                </a:tc>
                <a:tc>
                  <a:txBody>
                    <a:bodyPr/>
                    <a:lstStyle/>
                    <a:p>
                      <a:r>
                        <a:rPr lang="en-US" sz="2000" dirty="0"/>
                        <a:t>Focus on a few key  policy issues; concise summary of findings and conclusions; focus on policy recommendations</a:t>
                      </a:r>
                    </a:p>
                  </a:txBody>
                  <a:tcPr/>
                </a:tc>
                <a:extLst>
                  <a:ext uri="{0D108BD9-81ED-4DB2-BD59-A6C34878D82A}">
                    <a16:rowId xmlns:a16="http://schemas.microsoft.com/office/drawing/2014/main" val="3795861377"/>
                  </a:ext>
                </a:extLst>
              </a:tr>
            </a:tbl>
          </a:graphicData>
        </a:graphic>
      </p:graphicFrame>
    </p:spTree>
    <p:extLst>
      <p:ext uri="{BB962C8B-B14F-4D97-AF65-F5344CB8AC3E}">
        <p14:creationId xmlns:p14="http://schemas.microsoft.com/office/powerpoint/2010/main" val="2034485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2D133831-1064-A244-9CDC-7F466A9208E5}"/>
              </a:ext>
            </a:extLst>
          </p:cNvPr>
          <p:cNvGraphicFramePr>
            <a:graphicFrameLocks noGrp="1"/>
          </p:cNvGraphicFramePr>
          <p:nvPr>
            <p:ph idx="1"/>
            <p:extLst>
              <p:ext uri="{D42A27DB-BD31-4B8C-83A1-F6EECF244321}">
                <p14:modId xmlns:p14="http://schemas.microsoft.com/office/powerpoint/2010/main" val="1464827304"/>
              </p:ext>
            </p:extLst>
          </p:nvPr>
        </p:nvGraphicFramePr>
        <p:xfrm>
          <a:off x="0" y="1097334"/>
          <a:ext cx="12192001" cy="4447556"/>
        </p:xfrm>
        <a:graphic>
          <a:graphicData uri="http://schemas.openxmlformats.org/drawingml/2006/table">
            <a:tbl>
              <a:tblPr firstRow="1" bandRow="1">
                <a:tableStyleId>{5C22544A-7EE6-4342-B048-85BDC9FD1C3A}</a:tableStyleId>
              </a:tblPr>
              <a:tblGrid>
                <a:gridCol w="1624660">
                  <a:extLst>
                    <a:ext uri="{9D8B030D-6E8A-4147-A177-3AD203B41FA5}">
                      <a16:colId xmlns:a16="http://schemas.microsoft.com/office/drawing/2014/main" val="3306237431"/>
                    </a:ext>
                  </a:extLst>
                </a:gridCol>
                <a:gridCol w="3412036">
                  <a:extLst>
                    <a:ext uri="{9D8B030D-6E8A-4147-A177-3AD203B41FA5}">
                      <a16:colId xmlns:a16="http://schemas.microsoft.com/office/drawing/2014/main" val="2828355196"/>
                    </a:ext>
                  </a:extLst>
                </a:gridCol>
                <a:gridCol w="7155305">
                  <a:extLst>
                    <a:ext uri="{9D8B030D-6E8A-4147-A177-3AD203B41FA5}">
                      <a16:colId xmlns:a16="http://schemas.microsoft.com/office/drawing/2014/main" val="2166283077"/>
                    </a:ext>
                  </a:extLst>
                </a:gridCol>
              </a:tblGrid>
              <a:tr h="469542">
                <a:tc>
                  <a:txBody>
                    <a:bodyPr/>
                    <a:lstStyle/>
                    <a:p>
                      <a:r>
                        <a:rPr lang="en-US" sz="2600" dirty="0"/>
                        <a:t>Form</a:t>
                      </a:r>
                    </a:p>
                  </a:txBody>
                  <a:tcPr/>
                </a:tc>
                <a:tc>
                  <a:txBody>
                    <a:bodyPr/>
                    <a:lstStyle/>
                    <a:p>
                      <a:r>
                        <a:rPr lang="en-US" sz="2600" dirty="0"/>
                        <a:t>Audience</a:t>
                      </a:r>
                    </a:p>
                  </a:txBody>
                  <a:tcPr/>
                </a:tc>
                <a:tc>
                  <a:txBody>
                    <a:bodyPr/>
                    <a:lstStyle/>
                    <a:p>
                      <a:r>
                        <a:rPr lang="en-US" sz="2600" dirty="0"/>
                        <a:t>Contents</a:t>
                      </a:r>
                    </a:p>
                  </a:txBody>
                  <a:tcPr/>
                </a:tc>
                <a:extLst>
                  <a:ext uri="{0D108BD9-81ED-4DB2-BD59-A6C34878D82A}">
                    <a16:rowId xmlns:a16="http://schemas.microsoft.com/office/drawing/2014/main" val="222458454"/>
                  </a:ext>
                </a:extLst>
              </a:tr>
              <a:tr h="968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Oral presentation</a:t>
                      </a:r>
                    </a:p>
                  </a:txBody>
                  <a:tcPr/>
                </a:tc>
                <a:tc>
                  <a:txBody>
                    <a:bodyPr/>
                    <a:lstStyle/>
                    <a:p>
                      <a:r>
                        <a:rPr lang="en-US" sz="2000" dirty="0"/>
                        <a:t>Participants in planning meetings, sector reviews, and </a:t>
                      </a:r>
                      <a:r>
                        <a:rPr lang="en-US" sz="2000"/>
                        <a:t>other events</a:t>
                      </a:r>
                    </a:p>
                    <a:p>
                      <a:endParaRPr lang="en-US" sz="2000" dirty="0"/>
                    </a:p>
                  </a:txBody>
                  <a:tcPr/>
                </a:tc>
                <a:tc>
                  <a:txBody>
                    <a:bodyPr/>
                    <a:lstStyle/>
                    <a:p>
                      <a:r>
                        <a:rPr lang="en-US" sz="2000" dirty="0"/>
                        <a:t>Summary of objectives, methods, &amp; limitations; main findings; summary of conclusions and recommendations</a:t>
                      </a:r>
                    </a:p>
                  </a:txBody>
                  <a:tcPr/>
                </a:tc>
                <a:extLst>
                  <a:ext uri="{0D108BD9-81ED-4DB2-BD59-A6C34878D82A}">
                    <a16:rowId xmlns:a16="http://schemas.microsoft.com/office/drawing/2014/main" val="2586770867"/>
                  </a:ext>
                </a:extLst>
              </a:tr>
              <a:tr h="968430">
                <a:tc>
                  <a:txBody>
                    <a:bodyPr/>
                    <a:lstStyle/>
                    <a:p>
                      <a:r>
                        <a:rPr lang="en-US" sz="2000" b="1" dirty="0"/>
                        <a:t>Dashboard</a:t>
                      </a:r>
                    </a:p>
                  </a:txBody>
                  <a:tcPr/>
                </a:tc>
                <a:tc>
                  <a:txBody>
                    <a:bodyPr/>
                    <a:lstStyle/>
                    <a:p>
                      <a:r>
                        <a:rPr lang="en-US" sz="2000" dirty="0"/>
                        <a:t>Policy-makers; high-level managers; planners</a:t>
                      </a:r>
                    </a:p>
                  </a:txBody>
                  <a:tcPr/>
                </a:tc>
                <a:tc>
                  <a:txBody>
                    <a:bodyPr/>
                    <a:lstStyle/>
                    <a:p>
                      <a:r>
                        <a:rPr lang="en-US" sz="2000" dirty="0"/>
                        <a:t>Summary key information</a:t>
                      </a:r>
                    </a:p>
                    <a:p>
                      <a:r>
                        <a:rPr lang="en-US" sz="2000" dirty="0"/>
                        <a:t>e.g. Malawi HHFA</a:t>
                      </a:r>
                    </a:p>
                  </a:txBody>
                  <a:tcPr/>
                </a:tc>
                <a:extLst>
                  <a:ext uri="{0D108BD9-81ED-4DB2-BD59-A6C34878D82A}">
                    <a16:rowId xmlns:a16="http://schemas.microsoft.com/office/drawing/2014/main" val="1188084786"/>
                  </a:ext>
                </a:extLst>
              </a:tr>
              <a:tr h="674966">
                <a:tc>
                  <a:txBody>
                    <a:bodyPr/>
                    <a:lstStyle/>
                    <a:p>
                      <a:r>
                        <a:rPr lang="en-US" sz="2000" b="1" dirty="0"/>
                        <a:t>Press release</a:t>
                      </a:r>
                    </a:p>
                  </a:txBody>
                  <a:tcPr/>
                </a:tc>
                <a:tc>
                  <a:txBody>
                    <a:bodyPr/>
                    <a:lstStyle/>
                    <a:p>
                      <a:r>
                        <a:rPr lang="en-US" sz="2000" dirty="0"/>
                        <a:t>Journalists; news media</a:t>
                      </a:r>
                    </a:p>
                  </a:txBody>
                  <a:tcPr/>
                </a:tc>
                <a:tc>
                  <a:txBody>
                    <a:bodyPr/>
                    <a:lstStyle/>
                    <a:p>
                      <a:r>
                        <a:rPr lang="en-US" sz="2000" dirty="0"/>
                        <a:t>Main findings related to the conclusions and recommendations</a:t>
                      </a:r>
                    </a:p>
                  </a:txBody>
                  <a:tcPr/>
                </a:tc>
                <a:extLst>
                  <a:ext uri="{0D108BD9-81ED-4DB2-BD59-A6C34878D82A}">
                    <a16:rowId xmlns:a16="http://schemas.microsoft.com/office/drawing/2014/main" val="3545654595"/>
                  </a:ext>
                </a:extLst>
              </a:tr>
              <a:tr h="475566">
                <a:tc>
                  <a:txBody>
                    <a:bodyPr/>
                    <a:lstStyle/>
                    <a:p>
                      <a:r>
                        <a:rPr lang="en-US" sz="2000" b="1" kern="1200" dirty="0">
                          <a:solidFill>
                            <a:schemeClr val="dk1"/>
                          </a:solidFill>
                          <a:latin typeface="+mn-lt"/>
                          <a:ea typeface="+mn-ea"/>
                          <a:cs typeface="+mn-cs"/>
                        </a:rPr>
                        <a:t>Social media </a:t>
                      </a:r>
                    </a:p>
                  </a:txBody>
                  <a:tcPr/>
                </a:tc>
                <a:tc>
                  <a:txBody>
                    <a:bodyPr/>
                    <a:lstStyle/>
                    <a:p>
                      <a:r>
                        <a:rPr lang="en-US" sz="2000" dirty="0"/>
                        <a:t>General public; followers</a:t>
                      </a:r>
                    </a:p>
                  </a:txBody>
                  <a:tcPr/>
                </a:tc>
                <a:tc>
                  <a:txBody>
                    <a:bodyPr/>
                    <a:lstStyle/>
                    <a:p>
                      <a:r>
                        <a:rPr lang="en-US" sz="2000" dirty="0"/>
                        <a:t>Brief information on the availability of HHFA findings; short video? Link for downloading the report</a:t>
                      </a:r>
                    </a:p>
                    <a:p>
                      <a:endParaRPr lang="en-US" sz="2000" dirty="0"/>
                    </a:p>
                  </a:txBody>
                  <a:tcPr/>
                </a:tc>
                <a:extLst>
                  <a:ext uri="{0D108BD9-81ED-4DB2-BD59-A6C34878D82A}">
                    <a16:rowId xmlns:a16="http://schemas.microsoft.com/office/drawing/2014/main" val="2633726695"/>
                  </a:ext>
                </a:extLst>
              </a:tr>
            </a:tbl>
          </a:graphicData>
        </a:graphic>
      </p:graphicFrame>
      <p:sp>
        <p:nvSpPr>
          <p:cNvPr id="7" name="Title 4">
            <a:extLst>
              <a:ext uri="{FF2B5EF4-FFF2-40B4-BE49-F238E27FC236}">
                <a16:creationId xmlns:a16="http://schemas.microsoft.com/office/drawing/2014/main" id="{22CD3090-3EE6-4E59-8424-7C1502AFD6EA}"/>
              </a:ext>
            </a:extLst>
          </p:cNvPr>
          <p:cNvSpPr>
            <a:spLocks noGrp="1"/>
          </p:cNvSpPr>
          <p:nvPr>
            <p:ph type="title"/>
          </p:nvPr>
        </p:nvSpPr>
        <p:spPr>
          <a:xfrm>
            <a:off x="76552" y="292881"/>
            <a:ext cx="10515600" cy="299250"/>
          </a:xfrm>
        </p:spPr>
        <p:txBody>
          <a:bodyPr>
            <a:noAutofit/>
          </a:bodyPr>
          <a:lstStyle/>
          <a:p>
            <a:r>
              <a:rPr lang="en-US" sz="2800" b="1" dirty="0">
                <a:latin typeface="Trebuchet MS" panose="020B0603020202020204" pitchFamily="34" charset="0"/>
              </a:rPr>
              <a:t>Different forms of communicating </a:t>
            </a:r>
            <a:r>
              <a:rPr lang="en-US" sz="2800" b="1">
                <a:latin typeface="Trebuchet MS" panose="020B0603020202020204" pitchFamily="34" charset="0"/>
              </a:rPr>
              <a:t>HHFA findings</a:t>
            </a:r>
            <a:endParaRPr lang="en-US" sz="2800" dirty="0"/>
          </a:p>
        </p:txBody>
      </p:sp>
    </p:spTree>
    <p:extLst>
      <p:ext uri="{BB962C8B-B14F-4D97-AF65-F5344CB8AC3E}">
        <p14:creationId xmlns:p14="http://schemas.microsoft.com/office/powerpoint/2010/main" val="2884033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CB80D7-A5BD-254C-B9DF-03EC15D83365}"/>
              </a:ext>
            </a:extLst>
          </p:cNvPr>
          <p:cNvSpPr>
            <a:spLocks noGrp="1"/>
          </p:cNvSpPr>
          <p:nvPr>
            <p:ph type="body" sz="quarter" idx="11"/>
          </p:nvPr>
        </p:nvSpPr>
        <p:spPr>
          <a:xfrm>
            <a:off x="853291" y="1534333"/>
            <a:ext cx="10737350" cy="3208148"/>
          </a:xfrm>
        </p:spPr>
        <p:txBody>
          <a:bodyPr/>
          <a:lstStyle/>
          <a:p>
            <a:pPr algn="ctr"/>
            <a:r>
              <a:rPr lang="en-US" dirty="0">
                <a:latin typeface="Trebuchet MS" panose="020B0603020202020204" pitchFamily="34" charset="0"/>
              </a:rPr>
              <a:t>Principles of good communication</a:t>
            </a:r>
          </a:p>
          <a:p>
            <a:pPr algn="ctr"/>
            <a:endParaRPr lang="en-US" dirty="0">
              <a:latin typeface="Trebuchet MS" panose="020B0603020202020204" pitchFamily="34" charset="0"/>
            </a:endParaRPr>
          </a:p>
          <a:p>
            <a:pPr algn="ct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B9E28AFF-D769-E549-8BFA-0EF4633E6B6A}"/>
              </a:ext>
            </a:extLst>
          </p:cNvPr>
          <p:cNvSpPr>
            <a:spLocks noGrp="1"/>
          </p:cNvSpPr>
          <p:nvPr>
            <p:ph type="body" sz="quarter" idx="10"/>
          </p:nvPr>
        </p:nvSpPr>
        <p:spPr/>
        <p:txBody>
          <a:bodyPr>
            <a:normAutofit fontScale="77500" lnSpcReduction="20000"/>
          </a:bodyPr>
          <a:lstStyle/>
          <a:p>
            <a:endParaRPr lang="en-US"/>
          </a:p>
        </p:txBody>
      </p:sp>
      <p:sp>
        <p:nvSpPr>
          <p:cNvPr id="5" name="TextBox 4">
            <a:extLst>
              <a:ext uri="{FF2B5EF4-FFF2-40B4-BE49-F238E27FC236}">
                <a16:creationId xmlns:a16="http://schemas.microsoft.com/office/drawing/2014/main" id="{AD555090-AC5E-D44C-80BC-44B258EF87A5}"/>
              </a:ext>
            </a:extLst>
          </p:cNvPr>
          <p:cNvSpPr txBox="1"/>
          <p:nvPr/>
        </p:nvSpPr>
        <p:spPr>
          <a:xfrm>
            <a:off x="1697003" y="3117458"/>
            <a:ext cx="9306794" cy="1318181"/>
          </a:xfrm>
          <a:prstGeom prst="rect">
            <a:avLst/>
          </a:prstGeom>
          <a:noFill/>
        </p:spPr>
        <p:txBody>
          <a:bodyPr wrap="square">
            <a:spAutoFit/>
          </a:bodyPr>
          <a:lstStyle/>
          <a:p>
            <a:pPr marL="0" indent="0">
              <a:lnSpc>
                <a:spcPct val="150000"/>
              </a:lnSpc>
              <a:buNone/>
            </a:pPr>
            <a:r>
              <a:rPr lang="en-GB" sz="2800" b="1" dirty="0"/>
              <a:t>“</a:t>
            </a:r>
            <a:r>
              <a:rPr lang="en-GB" sz="2800" b="1" i="1" dirty="0"/>
              <a:t>The way in which information is presented can be crucial to</a:t>
            </a:r>
          </a:p>
          <a:p>
            <a:pPr marL="0" indent="0">
              <a:lnSpc>
                <a:spcPct val="150000"/>
              </a:lnSpc>
              <a:buNone/>
            </a:pPr>
            <a:r>
              <a:rPr lang="en-GB" sz="2800" b="1" i="1" dirty="0"/>
              <a:t> its uptake and use by decision-makers”.</a:t>
            </a:r>
            <a:r>
              <a:rPr lang="en-GB" sz="2800" b="1" i="1" baseline="30000" dirty="0"/>
              <a:t>1</a:t>
            </a:r>
            <a:endParaRPr lang="en-GB" sz="2800" b="1" baseline="30000" dirty="0"/>
          </a:p>
        </p:txBody>
      </p:sp>
    </p:spTree>
    <p:extLst>
      <p:ext uri="{BB962C8B-B14F-4D97-AF65-F5344CB8AC3E}">
        <p14:creationId xmlns:p14="http://schemas.microsoft.com/office/powerpoint/2010/main" val="2393670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A43E3A-EACB-194E-A6AD-BA165C261D4D}"/>
              </a:ext>
            </a:extLst>
          </p:cNvPr>
          <p:cNvSpPr>
            <a:spLocks noGrp="1"/>
          </p:cNvSpPr>
          <p:nvPr>
            <p:ph type="title"/>
          </p:nvPr>
        </p:nvSpPr>
        <p:spPr>
          <a:xfrm>
            <a:off x="280220" y="381000"/>
            <a:ext cx="10515600" cy="631371"/>
          </a:xfrm>
        </p:spPr>
        <p:txBody>
          <a:bodyPr>
            <a:normAutofit/>
          </a:bodyPr>
          <a:lstStyle/>
          <a:p>
            <a:r>
              <a:rPr lang="en-US" sz="2800" b="1" dirty="0">
                <a:latin typeface="Trebuchet MS" panose="020B0603020202020204" pitchFamily="34" charset="0"/>
              </a:rPr>
              <a:t>Principles of good </a:t>
            </a:r>
            <a:r>
              <a:rPr lang="en-US" sz="2800" b="1">
                <a:latin typeface="Trebuchet MS" panose="020B0603020202020204" pitchFamily="34" charset="0"/>
              </a:rPr>
              <a:t>communication (1) </a:t>
            </a:r>
            <a:endParaRPr lang="en-US" sz="2800" b="1" dirty="0">
              <a:latin typeface="Trebuchet MS" panose="020B0603020202020204" pitchFamily="34" charset="0"/>
            </a:endParaRPr>
          </a:p>
        </p:txBody>
      </p:sp>
      <p:sp>
        <p:nvSpPr>
          <p:cNvPr id="6" name="Content Placeholder 5">
            <a:extLst>
              <a:ext uri="{FF2B5EF4-FFF2-40B4-BE49-F238E27FC236}">
                <a16:creationId xmlns:a16="http://schemas.microsoft.com/office/drawing/2014/main" id="{20808277-0FA2-3341-A898-22F4A808A20E}"/>
              </a:ext>
            </a:extLst>
          </p:cNvPr>
          <p:cNvSpPr>
            <a:spLocks noGrp="1"/>
          </p:cNvSpPr>
          <p:nvPr>
            <p:ph idx="1"/>
          </p:nvPr>
        </p:nvSpPr>
        <p:spPr>
          <a:xfrm>
            <a:off x="280220" y="1534886"/>
            <a:ext cx="11514542" cy="4821464"/>
          </a:xfrm>
        </p:spPr>
        <p:txBody>
          <a:bodyPr>
            <a:normAutofit/>
          </a:bodyPr>
          <a:lstStyle/>
          <a:p>
            <a:pPr>
              <a:lnSpc>
                <a:spcPct val="150000"/>
              </a:lnSpc>
              <a:spcAft>
                <a:spcPts val="1200"/>
              </a:spcAft>
            </a:pPr>
            <a:r>
              <a:rPr lang="en-GB" sz="2400" dirty="0">
                <a:latin typeface="Trebuchet MS" panose="020B0603020202020204" pitchFamily="34" charset="0"/>
              </a:rPr>
              <a:t>Facts/numbers should be presented </a:t>
            </a:r>
            <a:r>
              <a:rPr lang="en-GB" sz="2400" b="1" dirty="0">
                <a:latin typeface="Trebuchet MS" panose="020B0603020202020204" pitchFamily="34" charset="0"/>
              </a:rPr>
              <a:t>separately</a:t>
            </a:r>
            <a:r>
              <a:rPr lang="en-GB" sz="2400" dirty="0">
                <a:latin typeface="Trebuchet MS" panose="020B0603020202020204" pitchFamily="34" charset="0"/>
              </a:rPr>
              <a:t> from interpretation.</a:t>
            </a:r>
          </a:p>
          <a:p>
            <a:pPr>
              <a:lnSpc>
                <a:spcPct val="150000"/>
              </a:lnSpc>
              <a:spcAft>
                <a:spcPts val="1200"/>
              </a:spcAft>
            </a:pPr>
            <a:r>
              <a:rPr lang="en-US" sz="2400" dirty="0">
                <a:latin typeface="Trebuchet MS" panose="020B0603020202020204" pitchFamily="34" charset="0"/>
              </a:rPr>
              <a:t>The readers of an HHFA report should be abled to </a:t>
            </a:r>
            <a:r>
              <a:rPr lang="en-US" sz="2400" b="1" dirty="0">
                <a:latin typeface="Trebuchet MS" panose="020B0603020202020204" pitchFamily="34" charset="0"/>
              </a:rPr>
              <a:t>judge the conclusions </a:t>
            </a:r>
            <a:r>
              <a:rPr lang="en-US" sz="2400" dirty="0">
                <a:latin typeface="Trebuchet MS" panose="020B0603020202020204" pitchFamily="34" charset="0"/>
              </a:rPr>
              <a:t>in relation to the evidence, the data limitations and the reasoning of the analysts</a:t>
            </a:r>
          </a:p>
          <a:p>
            <a:pPr>
              <a:lnSpc>
                <a:spcPct val="150000"/>
              </a:lnSpc>
              <a:spcAft>
                <a:spcPts val="1200"/>
              </a:spcAft>
            </a:pPr>
            <a:r>
              <a:rPr lang="en-US" sz="2400" dirty="0">
                <a:latin typeface="Trebuchet MS" panose="020B0603020202020204" pitchFamily="34" charset="0"/>
              </a:rPr>
              <a:t>The limitations and challenges of the data collection, analysis, and interpretation need to be </a:t>
            </a:r>
            <a:r>
              <a:rPr lang="en-US" sz="2400" b="1" dirty="0">
                <a:latin typeface="Trebuchet MS" panose="020B0603020202020204" pitchFamily="34" charset="0"/>
              </a:rPr>
              <a:t>acknowledged upfront</a:t>
            </a:r>
          </a:p>
          <a:p>
            <a:pPr marL="0" indent="0">
              <a:spcAft>
                <a:spcPts val="1200"/>
              </a:spcAft>
              <a:buNone/>
            </a:pPr>
            <a:endParaRPr lang="en-GB" sz="2400" dirty="0">
              <a:latin typeface="Trebuchet MS" panose="020B0603020202020204" pitchFamily="34" charset="0"/>
            </a:endParaRPr>
          </a:p>
          <a:p>
            <a:pPr>
              <a:spcAft>
                <a:spcPts val="1200"/>
              </a:spcAft>
            </a:pPr>
            <a:endParaRPr lang="en-GB" sz="2400" dirty="0">
              <a:latin typeface="Trebuchet MS" panose="020B0603020202020204" pitchFamily="34" charset="0"/>
            </a:endParaRPr>
          </a:p>
          <a:p>
            <a:pPr marL="0" indent="0">
              <a:buNone/>
            </a:pPr>
            <a:endParaRPr lang="en-US" sz="2400" dirty="0">
              <a:latin typeface="Trebuchet MS" panose="020B0603020202020204" pitchFamily="34" charset="0"/>
            </a:endParaRPr>
          </a:p>
        </p:txBody>
      </p:sp>
      <p:sp>
        <p:nvSpPr>
          <p:cNvPr id="8" name="Slide Number Placeholder 7">
            <a:extLst>
              <a:ext uri="{FF2B5EF4-FFF2-40B4-BE49-F238E27FC236}">
                <a16:creationId xmlns:a16="http://schemas.microsoft.com/office/drawing/2014/main" id="{0BBAFD1B-92A2-3E42-9D74-B1FFC0CBEA62}"/>
              </a:ext>
            </a:extLst>
          </p:cNvPr>
          <p:cNvSpPr>
            <a:spLocks noGrp="1"/>
          </p:cNvSpPr>
          <p:nvPr>
            <p:ph type="sldNum" sz="quarter" idx="12"/>
          </p:nvPr>
        </p:nvSpPr>
        <p:spPr/>
        <p:txBody>
          <a:bodyPr/>
          <a:lstStyle/>
          <a:p>
            <a:fld id="{4044A9B7-6724-431C-92D2-2E8D2C8F4F8E}" type="slidenum">
              <a:rPr lang="en-US" smtClean="0"/>
              <a:t>27</a:t>
            </a:fld>
            <a:endParaRPr lang="en-US"/>
          </a:p>
        </p:txBody>
      </p:sp>
    </p:spTree>
    <p:extLst>
      <p:ext uri="{BB962C8B-B14F-4D97-AF65-F5344CB8AC3E}">
        <p14:creationId xmlns:p14="http://schemas.microsoft.com/office/powerpoint/2010/main" val="314928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0808277-0FA2-3341-A898-22F4A808A20E}"/>
              </a:ext>
            </a:extLst>
          </p:cNvPr>
          <p:cNvSpPr>
            <a:spLocks noGrp="1"/>
          </p:cNvSpPr>
          <p:nvPr>
            <p:ph idx="1"/>
          </p:nvPr>
        </p:nvSpPr>
        <p:spPr>
          <a:xfrm>
            <a:off x="280220" y="1322894"/>
            <a:ext cx="11746465" cy="5665735"/>
          </a:xfrm>
        </p:spPr>
        <p:txBody>
          <a:bodyPr>
            <a:noAutofit/>
          </a:bodyPr>
          <a:lstStyle/>
          <a:p>
            <a:pPr>
              <a:lnSpc>
                <a:spcPct val="120000"/>
              </a:lnSpc>
              <a:spcAft>
                <a:spcPts val="1800"/>
              </a:spcAft>
            </a:pPr>
            <a:r>
              <a:rPr lang="en-GB" sz="2400" dirty="0">
                <a:latin typeface="Trebuchet MS" panose="020B0603020202020204" pitchFamily="34" charset="0"/>
              </a:rPr>
              <a:t>Good communication aims to </a:t>
            </a:r>
            <a:r>
              <a:rPr lang="en-GB" sz="2400" b="1" dirty="0">
                <a:latin typeface="Trebuchet MS" panose="020B0603020202020204" pitchFamily="34" charset="0"/>
              </a:rPr>
              <a:t>inform</a:t>
            </a:r>
            <a:r>
              <a:rPr lang="en-GB" sz="2400" dirty="0">
                <a:latin typeface="Trebuchet MS" panose="020B0603020202020204" pitchFamily="34" charset="0"/>
              </a:rPr>
              <a:t>, rather </a:t>
            </a:r>
            <a:r>
              <a:rPr lang="en-GB" sz="2400">
                <a:latin typeface="Trebuchet MS" panose="020B0603020202020204" pitchFamily="34" charset="0"/>
              </a:rPr>
              <a:t>than persuade.</a:t>
            </a:r>
            <a:endParaRPr lang="en-GB" sz="2400" dirty="0">
              <a:latin typeface="Trebuchet MS" panose="020B0603020202020204" pitchFamily="34" charset="0"/>
            </a:endParaRPr>
          </a:p>
          <a:p>
            <a:pPr>
              <a:lnSpc>
                <a:spcPct val="120000"/>
              </a:lnSpc>
              <a:spcAft>
                <a:spcPts val="600"/>
              </a:spcAft>
            </a:pPr>
            <a:r>
              <a:rPr lang="en-GB" sz="2400" dirty="0">
                <a:latin typeface="Trebuchet MS" panose="020B0603020202020204" pitchFamily="34" charset="0"/>
              </a:rPr>
              <a:t>A </a:t>
            </a:r>
            <a:r>
              <a:rPr lang="en-GB" sz="2400" b="1" dirty="0">
                <a:latin typeface="Trebuchet MS" panose="020B0603020202020204" pitchFamily="34" charset="0"/>
              </a:rPr>
              <a:t>balance must be found </a:t>
            </a:r>
            <a:r>
              <a:rPr lang="en-GB" sz="2400" dirty="0">
                <a:latin typeface="Trebuchet MS" panose="020B0603020202020204" pitchFamily="34" charset="0"/>
              </a:rPr>
              <a:t>between the need to be </a:t>
            </a:r>
            <a:r>
              <a:rPr lang="en-GB" sz="2400" b="1" dirty="0">
                <a:latin typeface="Trebuchet MS" panose="020B0603020202020204" pitchFamily="34" charset="0"/>
              </a:rPr>
              <a:t>concise</a:t>
            </a:r>
            <a:r>
              <a:rPr lang="en-GB" sz="2400" dirty="0">
                <a:latin typeface="Trebuchet MS" panose="020B0603020202020204" pitchFamily="34" charset="0"/>
              </a:rPr>
              <a:t> and the </a:t>
            </a:r>
            <a:r>
              <a:rPr lang="en-GB" sz="2400" b="1" dirty="0">
                <a:latin typeface="Trebuchet MS" panose="020B0603020202020204" pitchFamily="34" charset="0"/>
              </a:rPr>
              <a:t>complexity</a:t>
            </a:r>
            <a:r>
              <a:rPr lang="en-GB" sz="2400" dirty="0">
                <a:latin typeface="Trebuchet MS" panose="020B0603020202020204" pitchFamily="34" charset="0"/>
              </a:rPr>
              <a:t> of the issues presented:</a:t>
            </a:r>
          </a:p>
          <a:p>
            <a:pPr lvl="1">
              <a:lnSpc>
                <a:spcPct val="120000"/>
              </a:lnSpc>
              <a:spcAft>
                <a:spcPts val="600"/>
              </a:spcAft>
              <a:buFont typeface="System Font Regular"/>
              <a:buChar char="-"/>
            </a:pPr>
            <a:r>
              <a:rPr lang="en-GB" sz="2200" dirty="0">
                <a:latin typeface="Trebuchet MS" panose="020B0603020202020204" pitchFamily="34" charset="0"/>
              </a:rPr>
              <a:t>complexity makes it hard to tell a clear and convincing story to decision-makers </a:t>
            </a:r>
          </a:p>
          <a:p>
            <a:pPr lvl="1">
              <a:lnSpc>
                <a:spcPct val="120000"/>
              </a:lnSpc>
              <a:spcAft>
                <a:spcPts val="600"/>
              </a:spcAft>
              <a:buFont typeface="System Font Regular"/>
              <a:buChar char="-"/>
            </a:pPr>
            <a:r>
              <a:rPr lang="en-GB" sz="2200" dirty="0">
                <a:latin typeface="Trebuchet MS" panose="020B0603020202020204" pitchFamily="34" charset="0"/>
              </a:rPr>
              <a:t>reducing complexity can compromise the integrity of your message:</a:t>
            </a:r>
          </a:p>
          <a:p>
            <a:pPr lvl="1">
              <a:lnSpc>
                <a:spcPct val="120000"/>
              </a:lnSpc>
              <a:spcAft>
                <a:spcPts val="1800"/>
              </a:spcAft>
              <a:buFont typeface="System Font Regular"/>
              <a:buChar char="-"/>
            </a:pPr>
            <a:r>
              <a:rPr lang="en-GB" sz="2200" dirty="0">
                <a:latin typeface="Trebuchet MS" panose="020B0603020202020204" pitchFamily="34" charset="0"/>
              </a:rPr>
              <a:t>“</a:t>
            </a:r>
            <a:r>
              <a:rPr lang="en-GB" sz="2200" b="1" i="1" dirty="0">
                <a:solidFill>
                  <a:srgbClr val="4472C4"/>
                </a:solidFill>
                <a:latin typeface="Trebuchet MS" panose="020B0603020202020204" pitchFamily="34" charset="0"/>
              </a:rPr>
              <a:t>Everything should be made as simple as possible, but no simpler</a:t>
            </a:r>
            <a:r>
              <a:rPr lang="en-GB" sz="2200" dirty="0">
                <a:latin typeface="Trebuchet MS" panose="020B0603020202020204" pitchFamily="34" charset="0"/>
              </a:rPr>
              <a:t>.” A.Einstein</a:t>
            </a:r>
          </a:p>
          <a:p>
            <a:pPr>
              <a:lnSpc>
                <a:spcPct val="120000"/>
              </a:lnSpc>
              <a:spcAft>
                <a:spcPts val="600"/>
              </a:spcAft>
            </a:pPr>
            <a:r>
              <a:rPr lang="en-GB" sz="2400" dirty="0">
                <a:latin typeface="Trebuchet MS" panose="020B0603020202020204" pitchFamily="34" charset="0"/>
              </a:rPr>
              <a:t>Effective messages combine </a:t>
            </a:r>
            <a:r>
              <a:rPr lang="en-GB" sz="2400" b="1" dirty="0">
                <a:latin typeface="Trebuchet MS" panose="020B0603020202020204" pitchFamily="34" charset="0"/>
              </a:rPr>
              <a:t>written explanations with visualisation </a:t>
            </a:r>
            <a:r>
              <a:rPr lang="en-GB" sz="2400" dirty="0">
                <a:latin typeface="Trebuchet MS" panose="020B0603020202020204" pitchFamily="34" charset="0"/>
              </a:rPr>
              <a:t>of data</a:t>
            </a:r>
          </a:p>
          <a:p>
            <a:pPr>
              <a:lnSpc>
                <a:spcPct val="120000"/>
              </a:lnSpc>
            </a:pPr>
            <a:endParaRPr lang="en-GB" sz="2400" dirty="0">
              <a:latin typeface="Trebuchet MS" panose="020B0603020202020204" pitchFamily="34" charset="0"/>
            </a:endParaRPr>
          </a:p>
          <a:p>
            <a:pPr>
              <a:lnSpc>
                <a:spcPct val="120000"/>
              </a:lnSpc>
              <a:spcAft>
                <a:spcPts val="1200"/>
              </a:spcAft>
            </a:pPr>
            <a:endParaRPr lang="en-GB" sz="2400" dirty="0">
              <a:latin typeface="Trebuchet MS" panose="020B0603020202020204" pitchFamily="34" charset="0"/>
            </a:endParaRPr>
          </a:p>
          <a:p>
            <a:pPr>
              <a:lnSpc>
                <a:spcPct val="120000"/>
              </a:lnSpc>
              <a:spcAft>
                <a:spcPts val="1200"/>
              </a:spcAft>
            </a:pPr>
            <a:endParaRPr lang="en-GB" sz="2400" dirty="0">
              <a:latin typeface="Trebuchet MS" panose="020B0603020202020204" pitchFamily="34" charset="0"/>
            </a:endParaRPr>
          </a:p>
          <a:p>
            <a:pPr>
              <a:lnSpc>
                <a:spcPct val="120000"/>
              </a:lnSpc>
              <a:spcAft>
                <a:spcPts val="1200"/>
              </a:spcAft>
            </a:pPr>
            <a:endParaRPr lang="en-GB" sz="2400" dirty="0">
              <a:latin typeface="Trebuchet MS" panose="020B0603020202020204" pitchFamily="34" charset="0"/>
            </a:endParaRPr>
          </a:p>
          <a:p>
            <a:pPr marL="0" indent="0">
              <a:lnSpc>
                <a:spcPct val="120000"/>
              </a:lnSpc>
              <a:buNone/>
            </a:pPr>
            <a:endParaRPr lang="en-US" sz="2400" dirty="0">
              <a:latin typeface="Trebuchet MS" panose="020B0603020202020204" pitchFamily="34" charset="0"/>
            </a:endParaRPr>
          </a:p>
        </p:txBody>
      </p:sp>
      <p:sp>
        <p:nvSpPr>
          <p:cNvPr id="8" name="Slide Number Placeholder 7">
            <a:extLst>
              <a:ext uri="{FF2B5EF4-FFF2-40B4-BE49-F238E27FC236}">
                <a16:creationId xmlns:a16="http://schemas.microsoft.com/office/drawing/2014/main" id="{0BBAFD1B-92A2-3E42-9D74-B1FFC0CBEA62}"/>
              </a:ext>
            </a:extLst>
          </p:cNvPr>
          <p:cNvSpPr>
            <a:spLocks noGrp="1"/>
          </p:cNvSpPr>
          <p:nvPr>
            <p:ph type="sldNum" sz="quarter" idx="12"/>
          </p:nvPr>
        </p:nvSpPr>
        <p:spPr/>
        <p:txBody>
          <a:bodyPr/>
          <a:lstStyle/>
          <a:p>
            <a:fld id="{4044A9B7-6724-431C-92D2-2E8D2C8F4F8E}" type="slidenum">
              <a:rPr lang="en-US" smtClean="0"/>
              <a:t>28</a:t>
            </a:fld>
            <a:endParaRPr lang="en-US"/>
          </a:p>
        </p:txBody>
      </p:sp>
      <p:sp>
        <p:nvSpPr>
          <p:cNvPr id="7" name="Title 4">
            <a:extLst>
              <a:ext uri="{FF2B5EF4-FFF2-40B4-BE49-F238E27FC236}">
                <a16:creationId xmlns:a16="http://schemas.microsoft.com/office/drawing/2014/main" id="{A5BBB2E7-B2E1-4EB6-80B8-C031F563308A}"/>
              </a:ext>
            </a:extLst>
          </p:cNvPr>
          <p:cNvSpPr>
            <a:spLocks noGrp="1"/>
          </p:cNvSpPr>
          <p:nvPr>
            <p:ph type="title"/>
          </p:nvPr>
        </p:nvSpPr>
        <p:spPr>
          <a:xfrm>
            <a:off x="280220" y="381000"/>
            <a:ext cx="10515600" cy="631371"/>
          </a:xfrm>
        </p:spPr>
        <p:txBody>
          <a:bodyPr>
            <a:normAutofit/>
          </a:bodyPr>
          <a:lstStyle/>
          <a:p>
            <a:r>
              <a:rPr lang="en-US" sz="2800" b="1" dirty="0">
                <a:latin typeface="Trebuchet MS" panose="020B0603020202020204" pitchFamily="34" charset="0"/>
              </a:rPr>
              <a:t>Principles of good </a:t>
            </a:r>
            <a:r>
              <a:rPr lang="en-US" sz="2800" b="1">
                <a:latin typeface="Trebuchet MS" panose="020B0603020202020204" pitchFamily="34" charset="0"/>
              </a:rPr>
              <a:t>communication (2) </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14822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0808277-0FA2-3341-A898-22F4A808A20E}"/>
              </a:ext>
            </a:extLst>
          </p:cNvPr>
          <p:cNvSpPr>
            <a:spLocks noGrp="1"/>
          </p:cNvSpPr>
          <p:nvPr>
            <p:ph idx="1"/>
          </p:nvPr>
        </p:nvSpPr>
        <p:spPr>
          <a:xfrm>
            <a:off x="265472" y="1238865"/>
            <a:ext cx="11926528" cy="5619135"/>
          </a:xfrm>
        </p:spPr>
        <p:txBody>
          <a:bodyPr>
            <a:normAutofit/>
          </a:bodyPr>
          <a:lstStyle/>
          <a:p>
            <a:pPr lvl="0">
              <a:lnSpc>
                <a:spcPct val="150000"/>
              </a:lnSpc>
            </a:pPr>
            <a:r>
              <a:rPr lang="en-GB" sz="2400" dirty="0">
                <a:latin typeface="Trebuchet MS" panose="020B0603020202020204" pitchFamily="34" charset="0"/>
              </a:rPr>
              <a:t>Keep in mind the </a:t>
            </a:r>
            <a:r>
              <a:rPr lang="en-GB" sz="2400" b="1" dirty="0">
                <a:latin typeface="Trebuchet MS" panose="020B0603020202020204" pitchFamily="34" charset="0"/>
              </a:rPr>
              <a:t>audiences</a:t>
            </a:r>
            <a:r>
              <a:rPr lang="en-GB" sz="2400">
                <a:latin typeface="Trebuchet MS" panose="020B0603020202020204" pitchFamily="34" charset="0"/>
              </a:rPr>
              <a:t>!  </a:t>
            </a:r>
          </a:p>
          <a:p>
            <a:pPr lvl="0">
              <a:lnSpc>
                <a:spcPct val="150000"/>
              </a:lnSpc>
            </a:pPr>
            <a:r>
              <a:rPr lang="en-GB" sz="2400" u="sng">
                <a:latin typeface="Trebuchet MS" panose="020B0603020202020204" pitchFamily="34" charset="0"/>
              </a:rPr>
              <a:t>It </a:t>
            </a:r>
            <a:r>
              <a:rPr lang="en-GB" sz="2400" u="sng" dirty="0">
                <a:latin typeface="Trebuchet MS" panose="020B0603020202020204" pitchFamily="34" charset="0"/>
              </a:rPr>
              <a:t>is important to:</a:t>
            </a:r>
          </a:p>
          <a:p>
            <a:pPr lvl="1">
              <a:lnSpc>
                <a:spcPct val="120000"/>
              </a:lnSpc>
              <a:buFont typeface="System Font Regular"/>
              <a:buChar char="-"/>
            </a:pPr>
            <a:r>
              <a:rPr lang="en-GB" dirty="0">
                <a:latin typeface="Trebuchet MS" panose="020B0603020202020204" pitchFamily="34" charset="0"/>
              </a:rPr>
              <a:t>understand what </a:t>
            </a:r>
            <a:r>
              <a:rPr lang="en-GB" b="1" dirty="0">
                <a:latin typeface="Trebuchet MS" panose="020B0603020202020204" pitchFamily="34" charset="0"/>
              </a:rPr>
              <a:t>decisions </a:t>
            </a:r>
            <a:r>
              <a:rPr lang="en-GB" dirty="0">
                <a:latin typeface="Trebuchet MS" panose="020B0603020202020204" pitchFamily="34" charset="0"/>
              </a:rPr>
              <a:t>they need to make and what information would support </a:t>
            </a:r>
            <a:r>
              <a:rPr lang="en-GB">
                <a:latin typeface="Trebuchet MS" panose="020B0603020202020204" pitchFamily="34" charset="0"/>
              </a:rPr>
              <a:t>those decisions</a:t>
            </a:r>
          </a:p>
          <a:p>
            <a:pPr lvl="1">
              <a:lnSpc>
                <a:spcPct val="120000"/>
              </a:lnSpc>
              <a:spcBef>
                <a:spcPts val="0"/>
              </a:spcBef>
              <a:buFont typeface="System Font Regular"/>
              <a:buChar char="-"/>
            </a:pPr>
            <a:endParaRPr lang="en-GB" dirty="0">
              <a:latin typeface="Trebuchet MS" panose="020B0603020202020204" pitchFamily="34" charset="0"/>
            </a:endParaRPr>
          </a:p>
          <a:p>
            <a:pPr lvl="1">
              <a:lnSpc>
                <a:spcPct val="120000"/>
              </a:lnSpc>
              <a:buFont typeface="System Font Regular"/>
              <a:buChar char="-"/>
            </a:pPr>
            <a:r>
              <a:rPr lang="en-GB" b="1" dirty="0">
                <a:latin typeface="Trebuchet MS" panose="020B0603020202020204" pitchFamily="34" charset="0"/>
              </a:rPr>
              <a:t>summarise key findings</a:t>
            </a:r>
            <a:r>
              <a:rPr lang="en-GB" dirty="0">
                <a:latin typeface="Trebuchet MS" panose="020B0603020202020204" pitchFamily="34" charset="0"/>
              </a:rPr>
              <a:t>, but also provide </a:t>
            </a:r>
            <a:r>
              <a:rPr lang="en-GB" b="1" dirty="0">
                <a:latin typeface="Trebuchet MS" panose="020B0603020202020204" pitchFamily="34" charset="0"/>
              </a:rPr>
              <a:t>access to detailed data </a:t>
            </a:r>
            <a:r>
              <a:rPr lang="en-GB" b="1">
                <a:latin typeface="Trebuchet MS" panose="020B0603020202020204" pitchFamily="34" charset="0"/>
              </a:rPr>
              <a:t>if needed</a:t>
            </a:r>
          </a:p>
          <a:p>
            <a:pPr lvl="1">
              <a:lnSpc>
                <a:spcPct val="120000"/>
              </a:lnSpc>
              <a:spcBef>
                <a:spcPts val="0"/>
              </a:spcBef>
              <a:buFont typeface="System Font Regular"/>
              <a:buChar char="-"/>
            </a:pPr>
            <a:endParaRPr lang="en-GB" b="1" dirty="0">
              <a:latin typeface="Trebuchet MS" panose="020B0603020202020204" pitchFamily="34" charset="0"/>
            </a:endParaRPr>
          </a:p>
          <a:p>
            <a:pPr lvl="1">
              <a:lnSpc>
                <a:spcPct val="120000"/>
              </a:lnSpc>
              <a:buFont typeface="System Font Regular"/>
              <a:buChar char="-"/>
            </a:pPr>
            <a:r>
              <a:rPr lang="en-US" dirty="0">
                <a:latin typeface="Trebuchet MS" panose="020B0603020202020204" pitchFamily="34" charset="0"/>
              </a:rPr>
              <a:t>find the </a:t>
            </a:r>
            <a:r>
              <a:rPr lang="en-US" b="1" dirty="0">
                <a:latin typeface="Trebuchet MS" panose="020B0603020202020204" pitchFamily="34" charset="0"/>
              </a:rPr>
              <a:t>right language </a:t>
            </a:r>
            <a:r>
              <a:rPr lang="en-US" dirty="0">
                <a:latin typeface="Trebuchet MS" panose="020B0603020202020204" pitchFamily="34" charset="0"/>
              </a:rPr>
              <a:t>to communicate the findings, by </a:t>
            </a:r>
            <a:r>
              <a:rPr lang="en-GB" dirty="0">
                <a:latin typeface="Trebuchet MS" panose="020B0603020202020204" pitchFamily="34" charset="0"/>
              </a:rPr>
              <a:t>tailoring the communication to the needs and capacity of users:</a:t>
            </a:r>
          </a:p>
          <a:p>
            <a:pPr lvl="2">
              <a:lnSpc>
                <a:spcPct val="120000"/>
              </a:lnSpc>
              <a:buFont typeface="Courier New" panose="02070309020205020404" pitchFamily="49" charset="0"/>
              <a:buChar char="o"/>
            </a:pPr>
            <a:r>
              <a:rPr lang="en-GB" sz="2400" dirty="0">
                <a:latin typeface="Trebuchet MS" panose="020B0603020202020204" pitchFamily="34" charset="0"/>
              </a:rPr>
              <a:t>  avoiding jargon; providing definitions of technical terms.</a:t>
            </a:r>
          </a:p>
        </p:txBody>
      </p:sp>
      <p:sp>
        <p:nvSpPr>
          <p:cNvPr id="8" name="Slide Number Placeholder 7">
            <a:extLst>
              <a:ext uri="{FF2B5EF4-FFF2-40B4-BE49-F238E27FC236}">
                <a16:creationId xmlns:a16="http://schemas.microsoft.com/office/drawing/2014/main" id="{0BBAFD1B-92A2-3E42-9D74-B1FFC0CBEA62}"/>
              </a:ext>
            </a:extLst>
          </p:cNvPr>
          <p:cNvSpPr>
            <a:spLocks noGrp="1"/>
          </p:cNvSpPr>
          <p:nvPr>
            <p:ph type="sldNum" sz="quarter" idx="12"/>
          </p:nvPr>
        </p:nvSpPr>
        <p:spPr/>
        <p:txBody>
          <a:bodyPr/>
          <a:lstStyle/>
          <a:p>
            <a:fld id="{4044A9B7-6724-431C-92D2-2E8D2C8F4F8E}" type="slidenum">
              <a:rPr lang="en-US" smtClean="0"/>
              <a:t>29</a:t>
            </a:fld>
            <a:endParaRPr lang="en-US"/>
          </a:p>
        </p:txBody>
      </p:sp>
      <p:sp>
        <p:nvSpPr>
          <p:cNvPr id="7" name="Title 4">
            <a:extLst>
              <a:ext uri="{FF2B5EF4-FFF2-40B4-BE49-F238E27FC236}">
                <a16:creationId xmlns:a16="http://schemas.microsoft.com/office/drawing/2014/main" id="{35F744AA-8E1A-4480-B7C2-91EE31A3E86B}"/>
              </a:ext>
            </a:extLst>
          </p:cNvPr>
          <p:cNvSpPr>
            <a:spLocks noGrp="1"/>
          </p:cNvSpPr>
          <p:nvPr>
            <p:ph type="title"/>
          </p:nvPr>
        </p:nvSpPr>
        <p:spPr>
          <a:xfrm>
            <a:off x="280220" y="381000"/>
            <a:ext cx="10515600" cy="631371"/>
          </a:xfrm>
        </p:spPr>
        <p:txBody>
          <a:bodyPr>
            <a:normAutofit/>
          </a:bodyPr>
          <a:lstStyle/>
          <a:p>
            <a:r>
              <a:rPr lang="en-US" sz="2800" b="1" dirty="0">
                <a:latin typeface="Trebuchet MS" panose="020B0603020202020204" pitchFamily="34" charset="0"/>
              </a:rPr>
              <a:t>Principles of good </a:t>
            </a:r>
            <a:r>
              <a:rPr lang="en-US" sz="2800" b="1">
                <a:latin typeface="Trebuchet MS" panose="020B0603020202020204" pitchFamily="34" charset="0"/>
              </a:rPr>
              <a:t>communication (3) </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568444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 calcmode="lin" valueType="num">
                                      <p:cBhvr additive="base">
                                        <p:cTn id="3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D09142-EF6F-6543-8966-37F7516E0AA3}"/>
              </a:ext>
            </a:extLst>
          </p:cNvPr>
          <p:cNvSpPr>
            <a:spLocks noGrp="1"/>
          </p:cNvSpPr>
          <p:nvPr>
            <p:ph type="title"/>
          </p:nvPr>
        </p:nvSpPr>
        <p:spPr>
          <a:xfrm>
            <a:off x="838200" y="2766218"/>
            <a:ext cx="10515600" cy="1325563"/>
          </a:xfrm>
        </p:spPr>
        <p:txBody>
          <a:bodyPr>
            <a:normAutofit fontScale="90000"/>
          </a:bodyPr>
          <a:lstStyle/>
          <a:p>
            <a:pPr algn="ctr"/>
            <a:r>
              <a:rPr lang="en-US" b="1">
                <a:latin typeface="Trebuchet MS" panose="020B0603020202020204" pitchFamily="34" charset="0"/>
              </a:rPr>
              <a:t>Part 2 </a:t>
            </a:r>
            <a:br>
              <a:rPr lang="en-US" b="1">
                <a:latin typeface="Trebuchet MS" panose="020B0603020202020204" pitchFamily="34" charset="0"/>
              </a:rPr>
            </a:br>
            <a:br>
              <a:rPr lang="en-US" b="1">
                <a:latin typeface="Trebuchet MS" panose="020B0603020202020204" pitchFamily="34" charset="0"/>
              </a:rPr>
            </a:br>
            <a:r>
              <a:rPr lang="en-US" b="1">
                <a:latin typeface="Trebuchet MS" panose="020B0603020202020204" pitchFamily="34" charset="0"/>
              </a:rPr>
              <a:t>Interpretation of HHFA results</a:t>
            </a:r>
            <a:endParaRPr lang="en-US" b="1" dirty="0">
              <a:latin typeface="Trebuchet MS" panose="020B0603020202020204" pitchFamily="34" charset="0"/>
            </a:endParaRPr>
          </a:p>
        </p:txBody>
      </p:sp>
    </p:spTree>
    <p:extLst>
      <p:ext uri="{BB962C8B-B14F-4D97-AF65-F5344CB8AC3E}">
        <p14:creationId xmlns:p14="http://schemas.microsoft.com/office/powerpoint/2010/main" val="36753198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049F-FB79-A448-B04E-6726FDE57172}"/>
              </a:ext>
            </a:extLst>
          </p:cNvPr>
          <p:cNvSpPr>
            <a:spLocks noGrp="1"/>
          </p:cNvSpPr>
          <p:nvPr>
            <p:ph type="title"/>
          </p:nvPr>
        </p:nvSpPr>
        <p:spPr>
          <a:xfrm>
            <a:off x="838200" y="2766218"/>
            <a:ext cx="10515600" cy="1325563"/>
          </a:xfrm>
        </p:spPr>
        <p:txBody>
          <a:bodyPr/>
          <a:lstStyle/>
          <a:p>
            <a:pPr algn="ctr"/>
            <a:r>
              <a:rPr lang="en-US" b="1" dirty="0">
                <a:latin typeface="Trebuchet MS" panose="020B0603020202020204" pitchFamily="34" charset="0"/>
              </a:rPr>
              <a:t>The HHFA report</a:t>
            </a:r>
          </a:p>
        </p:txBody>
      </p:sp>
      <p:sp>
        <p:nvSpPr>
          <p:cNvPr id="4" name="Slide Number Placeholder 3">
            <a:extLst>
              <a:ext uri="{FF2B5EF4-FFF2-40B4-BE49-F238E27FC236}">
                <a16:creationId xmlns:a16="http://schemas.microsoft.com/office/drawing/2014/main" id="{28BB15BE-B3B7-C241-A207-1AAA1A6F13A3}"/>
              </a:ext>
            </a:extLst>
          </p:cNvPr>
          <p:cNvSpPr>
            <a:spLocks noGrp="1"/>
          </p:cNvSpPr>
          <p:nvPr>
            <p:ph type="sldNum" sz="quarter" idx="12"/>
          </p:nvPr>
        </p:nvSpPr>
        <p:spPr/>
        <p:txBody>
          <a:bodyPr/>
          <a:lstStyle/>
          <a:p>
            <a:fld id="{4044A9B7-6724-431C-92D2-2E8D2C8F4F8E}" type="slidenum">
              <a:rPr lang="en-US" smtClean="0"/>
              <a:t>30</a:t>
            </a:fld>
            <a:endParaRPr lang="en-US"/>
          </a:p>
        </p:txBody>
      </p:sp>
    </p:spTree>
    <p:extLst>
      <p:ext uri="{BB962C8B-B14F-4D97-AF65-F5344CB8AC3E}">
        <p14:creationId xmlns:p14="http://schemas.microsoft.com/office/powerpoint/2010/main" val="17033017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EC15F-72C7-8A45-89D1-6FC6F323F0BD}"/>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(1)</a:t>
            </a:r>
            <a:endParaRPr lang="en-US" sz="2800" b="1" dirty="0">
              <a:latin typeface="Trebuchet MS" panose="020B0603020202020204" pitchFamily="34" charset="0"/>
            </a:endParaRPr>
          </a:p>
        </p:txBody>
      </p:sp>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extLst>
              <p:ext uri="{D42A27DB-BD31-4B8C-83A1-F6EECF244321}">
                <p14:modId xmlns:p14="http://schemas.microsoft.com/office/powerpoint/2010/main" val="115265611"/>
              </p:ext>
            </p:extLst>
          </p:nvPr>
        </p:nvGraphicFramePr>
        <p:xfrm>
          <a:off x="0" y="891509"/>
          <a:ext cx="12192000" cy="5829966"/>
        </p:xfrm>
        <a:graphic>
          <a:graphicData uri="http://schemas.openxmlformats.org/drawingml/2006/table">
            <a:tbl>
              <a:tblPr firstRow="1" bandRow="1">
                <a:tableStyleId>{5C22544A-7EE6-4342-B048-85BDC9FD1C3A}</a:tableStyleId>
              </a:tblPr>
              <a:tblGrid>
                <a:gridCol w="2818084">
                  <a:extLst>
                    <a:ext uri="{9D8B030D-6E8A-4147-A177-3AD203B41FA5}">
                      <a16:colId xmlns:a16="http://schemas.microsoft.com/office/drawing/2014/main" val="582919132"/>
                    </a:ext>
                  </a:extLst>
                </a:gridCol>
                <a:gridCol w="9373916">
                  <a:extLst>
                    <a:ext uri="{9D8B030D-6E8A-4147-A177-3AD203B41FA5}">
                      <a16:colId xmlns:a16="http://schemas.microsoft.com/office/drawing/2014/main" val="630073152"/>
                    </a:ext>
                  </a:extLst>
                </a:gridCol>
              </a:tblGrid>
              <a:tr h="612184">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785507">
                <a:tc>
                  <a:txBody>
                    <a:bodyPr/>
                    <a:lstStyle/>
                    <a:p>
                      <a:r>
                        <a:rPr lang="en-US" sz="2400" dirty="0"/>
                        <a:t>Frontpage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latin typeface="+mn-lt"/>
                          <a:ea typeface="+mn-ea"/>
                          <a:cs typeface="+mn-cs"/>
                        </a:rPr>
                        <a:t>Title, country, year, and organisation(s), usually the MoH and partners</a:t>
                      </a:r>
                    </a:p>
                  </a:txBody>
                  <a:tcPr/>
                </a:tc>
                <a:extLst>
                  <a:ext uri="{0D108BD9-81ED-4DB2-BD59-A6C34878D82A}">
                    <a16:rowId xmlns:a16="http://schemas.microsoft.com/office/drawing/2014/main" val="3866137328"/>
                  </a:ext>
                </a:extLst>
              </a:tr>
              <a:tr h="6121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Foreword</a:t>
                      </a:r>
                    </a:p>
                  </a:txBody>
                  <a:tcPr/>
                </a:tc>
                <a:tc>
                  <a:txBody>
                    <a:bodyPr/>
                    <a:lstStyle/>
                    <a:p>
                      <a:r>
                        <a:rPr lang="en-US" sz="2400" dirty="0"/>
                        <a:t>Optional, usually signed by a MoH high-level official</a:t>
                      </a:r>
                    </a:p>
                  </a:txBody>
                  <a:tcPr/>
                </a:tc>
                <a:extLst>
                  <a:ext uri="{0D108BD9-81ED-4DB2-BD59-A6C34878D82A}">
                    <a16:rowId xmlns:a16="http://schemas.microsoft.com/office/drawing/2014/main" val="673576565"/>
                  </a:ext>
                </a:extLst>
              </a:tr>
              <a:tr h="11439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Table of contents</a:t>
                      </a:r>
                    </a:p>
                  </a:txBody>
                  <a:tcPr/>
                </a:tc>
                <a:tc>
                  <a:txBody>
                    <a:bodyPr/>
                    <a:lstStyle/>
                    <a:p>
                      <a:r>
                        <a:rPr lang="en-US" sz="2400" dirty="0"/>
                        <a:t>It helps navigate the document (there is a function in Microsoft Word that inserts hyperlinks to jump to the desired section)</a:t>
                      </a:r>
                    </a:p>
                  </a:txBody>
                  <a:tcPr/>
                </a:tc>
                <a:extLst>
                  <a:ext uri="{0D108BD9-81ED-4DB2-BD59-A6C34878D82A}">
                    <a16:rowId xmlns:a16="http://schemas.microsoft.com/office/drawing/2014/main" val="1720341555"/>
                  </a:ext>
                </a:extLst>
              </a:tr>
              <a:tr h="6121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List of abbreviations</a:t>
                      </a:r>
                    </a:p>
                  </a:txBody>
                  <a:tcPr/>
                </a:tc>
                <a:tc>
                  <a:txBody>
                    <a:bodyPr/>
                    <a:lstStyle/>
                    <a:p>
                      <a:r>
                        <a:rPr lang="en-US" sz="2400" dirty="0"/>
                        <a:t>It should be included if acronyms are used</a:t>
                      </a:r>
                    </a:p>
                  </a:txBody>
                  <a:tcPr/>
                </a:tc>
                <a:extLst>
                  <a:ext uri="{0D108BD9-81ED-4DB2-BD59-A6C34878D82A}">
                    <a16:rowId xmlns:a16="http://schemas.microsoft.com/office/drawing/2014/main" val="2448637813"/>
                  </a:ext>
                </a:extLst>
              </a:tr>
              <a:tr h="20639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Executive summary</a:t>
                      </a:r>
                    </a:p>
                  </a:txBody>
                  <a:tcPr/>
                </a:tc>
                <a:tc>
                  <a:txBody>
                    <a:bodyPr/>
                    <a:lstStyle/>
                    <a:p>
                      <a:r>
                        <a:rPr lang="en-US" sz="2400" dirty="0"/>
                        <a:t>An important section, often the only one read by busy managers and politicians. It should focus on key findings, conclusions and recommendations, with a trade-off between providing details and the need to be concise. It should encourage to read other key sections of the report </a:t>
                      </a:r>
                    </a:p>
                  </a:txBody>
                  <a:tcPr/>
                </a:tc>
                <a:extLst>
                  <a:ext uri="{0D108BD9-81ED-4DB2-BD59-A6C34878D82A}">
                    <a16:rowId xmlns:a16="http://schemas.microsoft.com/office/drawing/2014/main" val="271877296"/>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31</a:t>
            </a:fld>
            <a:endParaRPr lang="en-US"/>
          </a:p>
        </p:txBody>
      </p:sp>
    </p:spTree>
    <p:extLst>
      <p:ext uri="{BB962C8B-B14F-4D97-AF65-F5344CB8AC3E}">
        <p14:creationId xmlns:p14="http://schemas.microsoft.com/office/powerpoint/2010/main" val="28109284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0587E3-59EC-4D0E-ADF2-ED0AED76F79D}"/>
              </a:ext>
            </a:extLst>
          </p:cNvPr>
          <p:cNvSpPr>
            <a:spLocks noGrp="1"/>
          </p:cNvSpPr>
          <p:nvPr>
            <p:ph idx="1"/>
          </p:nvPr>
        </p:nvSpPr>
        <p:spPr/>
        <p:txBody>
          <a:bodyPr>
            <a:normAutofit/>
          </a:bodyPr>
          <a:lstStyle/>
          <a:p>
            <a:pPr marL="0" indent="0">
              <a:buNone/>
            </a:pPr>
            <a:r>
              <a:rPr lang="en-US" b="1" dirty="0">
                <a:latin typeface="Trebuchet MS" panose="020B0603020202020204" pitchFamily="34" charset="0"/>
              </a:rPr>
              <a:t>See remaining sides for:</a:t>
            </a:r>
          </a:p>
          <a:p>
            <a:endParaRPr lang="en-US" dirty="0">
              <a:latin typeface="Trebuchet MS" panose="020B0603020202020204" pitchFamily="34" charset="0"/>
            </a:endParaRPr>
          </a:p>
          <a:p>
            <a:pPr lvl="1"/>
            <a:r>
              <a:rPr lang="en-US" sz="2800" dirty="0">
                <a:latin typeface="Trebuchet MS" panose="020B0603020202020204" pitchFamily="34" charset="0"/>
              </a:rPr>
              <a:t>O</a:t>
            </a:r>
            <a:r>
              <a:rPr lang="en-US" sz="2800">
                <a:latin typeface="Trebuchet MS" panose="020B0603020202020204" pitchFamily="34" charset="0"/>
              </a:rPr>
              <a:t>ther </a:t>
            </a:r>
            <a:r>
              <a:rPr lang="en-US" sz="2800" dirty="0">
                <a:latin typeface="Trebuchet MS" panose="020B0603020202020204" pitchFamily="34" charset="0"/>
              </a:rPr>
              <a:t>sections of report</a:t>
            </a:r>
          </a:p>
          <a:p>
            <a:pPr lvl="1"/>
            <a:r>
              <a:rPr lang="en-US" sz="2800" dirty="0">
                <a:latin typeface="Trebuchet MS" panose="020B0603020202020204" pitchFamily="34" charset="0"/>
              </a:rPr>
              <a:t>Policy brief</a:t>
            </a:r>
          </a:p>
          <a:p>
            <a:pPr lvl="1"/>
            <a:r>
              <a:rPr lang="en-US" sz="2800" dirty="0">
                <a:latin typeface="Trebuchet MS" panose="020B0603020202020204" pitchFamily="34" charset="0"/>
              </a:rPr>
              <a:t>Other communication products</a:t>
            </a:r>
            <a:endParaRPr lang="en-GB" sz="2800"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FBF283A8-D1B1-48B0-BFD7-6E468ACFB2B6}"/>
              </a:ext>
            </a:extLst>
          </p:cNvPr>
          <p:cNvSpPr>
            <a:spLocks noGrp="1"/>
          </p:cNvSpPr>
          <p:nvPr>
            <p:ph type="sldNum" sz="quarter" idx="12"/>
          </p:nvPr>
        </p:nvSpPr>
        <p:spPr/>
        <p:txBody>
          <a:bodyPr/>
          <a:lstStyle/>
          <a:p>
            <a:fld id="{4044A9B7-6724-431C-92D2-2E8D2C8F4F8E}" type="slidenum">
              <a:rPr lang="en-US" smtClean="0"/>
              <a:t>32</a:t>
            </a:fld>
            <a:endParaRPr lang="en-US"/>
          </a:p>
        </p:txBody>
      </p:sp>
    </p:spTree>
    <p:extLst>
      <p:ext uri="{BB962C8B-B14F-4D97-AF65-F5344CB8AC3E}">
        <p14:creationId xmlns:p14="http://schemas.microsoft.com/office/powerpoint/2010/main" val="13273515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extLst>
              <p:ext uri="{D42A27DB-BD31-4B8C-83A1-F6EECF244321}">
                <p14:modId xmlns:p14="http://schemas.microsoft.com/office/powerpoint/2010/main" val="86489779"/>
              </p:ext>
            </p:extLst>
          </p:nvPr>
        </p:nvGraphicFramePr>
        <p:xfrm>
          <a:off x="0" y="1013450"/>
          <a:ext cx="12192000" cy="5313740"/>
        </p:xfrm>
        <a:graphic>
          <a:graphicData uri="http://schemas.openxmlformats.org/drawingml/2006/table">
            <a:tbl>
              <a:tblPr firstRow="1" bandRow="1">
                <a:tableStyleId>{5C22544A-7EE6-4342-B048-85BDC9FD1C3A}</a:tableStyleId>
              </a:tblPr>
              <a:tblGrid>
                <a:gridCol w="2818084">
                  <a:extLst>
                    <a:ext uri="{9D8B030D-6E8A-4147-A177-3AD203B41FA5}">
                      <a16:colId xmlns:a16="http://schemas.microsoft.com/office/drawing/2014/main" val="582919132"/>
                    </a:ext>
                  </a:extLst>
                </a:gridCol>
                <a:gridCol w="9373916">
                  <a:extLst>
                    <a:ext uri="{9D8B030D-6E8A-4147-A177-3AD203B41FA5}">
                      <a16:colId xmlns:a16="http://schemas.microsoft.com/office/drawing/2014/main" val="630073152"/>
                    </a:ext>
                  </a:extLst>
                </a:gridCol>
              </a:tblGrid>
              <a:tr h="728264">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2292738">
                <a:tc>
                  <a:txBody>
                    <a:bodyPr/>
                    <a:lstStyle/>
                    <a:p>
                      <a:r>
                        <a:rPr lang="en-US" sz="2600" dirty="0"/>
                        <a:t>Introduction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kern="1200" dirty="0">
                          <a:solidFill>
                            <a:schemeClr val="dk1"/>
                          </a:solidFill>
                          <a:latin typeface="+mn-lt"/>
                          <a:ea typeface="+mn-ea"/>
                          <a:cs typeface="+mn-cs"/>
                        </a:rPr>
                        <a:t>The rationale for the survey; the relevant context for informing the reader who is not familiar with the country and its health system and for interpreting the findings</a:t>
                      </a:r>
                    </a:p>
                  </a:txBody>
                  <a:tcPr/>
                </a:tc>
                <a:extLst>
                  <a:ext uri="{0D108BD9-81ED-4DB2-BD59-A6C34878D82A}">
                    <a16:rowId xmlns:a16="http://schemas.microsoft.com/office/drawing/2014/main" val="3866137328"/>
                  </a:ext>
                </a:extLst>
              </a:tr>
              <a:tr h="22927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dirty="0"/>
                        <a:t>Objectives</a:t>
                      </a:r>
                    </a:p>
                  </a:txBody>
                  <a:tcPr/>
                </a:tc>
                <a:tc>
                  <a:txBody>
                    <a:bodyPr/>
                    <a:lstStyle/>
                    <a:p>
                      <a:r>
                        <a:rPr lang="en-US" sz="2600" dirty="0"/>
                        <a:t>Ideally they should be specific, based on the questions that the survey aims to address; they guide the analysis and interpretation of data by providing the focus and directing the attention of the reader</a:t>
                      </a:r>
                    </a:p>
                  </a:txBody>
                  <a:tcPr/>
                </a:tc>
                <a:extLst>
                  <a:ext uri="{0D108BD9-81ED-4DB2-BD59-A6C34878D82A}">
                    <a16:rowId xmlns:a16="http://schemas.microsoft.com/office/drawing/2014/main" val="673576565"/>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33</a:t>
            </a:fld>
            <a:endParaRPr lang="en-US"/>
          </a:p>
        </p:txBody>
      </p:sp>
      <p:sp>
        <p:nvSpPr>
          <p:cNvPr id="6" name="Title 1">
            <a:extLst>
              <a:ext uri="{FF2B5EF4-FFF2-40B4-BE49-F238E27FC236}">
                <a16:creationId xmlns:a16="http://schemas.microsoft.com/office/drawing/2014/main" id="{64C5AC64-E297-42D5-8241-C8CF6C627EE6}"/>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(2)</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5478110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extLst>
              <p:ext uri="{D42A27DB-BD31-4B8C-83A1-F6EECF244321}">
                <p14:modId xmlns:p14="http://schemas.microsoft.com/office/powerpoint/2010/main" val="4159797958"/>
              </p:ext>
            </p:extLst>
          </p:nvPr>
        </p:nvGraphicFramePr>
        <p:xfrm>
          <a:off x="0" y="1149976"/>
          <a:ext cx="12192000" cy="5529228"/>
        </p:xfrm>
        <a:graphic>
          <a:graphicData uri="http://schemas.openxmlformats.org/drawingml/2006/table">
            <a:tbl>
              <a:tblPr firstRow="1" bandRow="1">
                <a:tableStyleId>{5C22544A-7EE6-4342-B048-85BDC9FD1C3A}</a:tableStyleId>
              </a:tblPr>
              <a:tblGrid>
                <a:gridCol w="2023672">
                  <a:extLst>
                    <a:ext uri="{9D8B030D-6E8A-4147-A177-3AD203B41FA5}">
                      <a16:colId xmlns:a16="http://schemas.microsoft.com/office/drawing/2014/main" val="582919132"/>
                    </a:ext>
                  </a:extLst>
                </a:gridCol>
                <a:gridCol w="10168328">
                  <a:extLst>
                    <a:ext uri="{9D8B030D-6E8A-4147-A177-3AD203B41FA5}">
                      <a16:colId xmlns:a16="http://schemas.microsoft.com/office/drawing/2014/main" val="630073152"/>
                    </a:ext>
                  </a:extLst>
                </a:gridCol>
              </a:tblGrid>
              <a:tr h="744138">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47850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Methods</a:t>
                      </a:r>
                    </a:p>
                  </a:txBody>
                  <a:tcPr/>
                </a:tc>
                <a:tc>
                  <a:txBody>
                    <a:bodyPr/>
                    <a:lstStyle/>
                    <a:p>
                      <a:r>
                        <a:rPr lang="en-US" sz="2400" dirty="0"/>
                        <a:t>They should be as complete as possible, including: </a:t>
                      </a:r>
                    </a:p>
                    <a:p>
                      <a:pPr marL="342900" indent="-342900">
                        <a:buFont typeface="Arial" panose="020B0604020202020204" pitchFamily="34" charset="0"/>
                        <a:buChar char="•"/>
                      </a:pPr>
                      <a:r>
                        <a:rPr lang="en-US" sz="2400" dirty="0"/>
                        <a:t>the modules of HHFA included and questionnaires, with adaptation</a:t>
                      </a:r>
                    </a:p>
                    <a:p>
                      <a:pPr marL="342900" indent="-342900">
                        <a:buFont typeface="Arial" panose="020B0604020202020204" pitchFamily="34" charset="0"/>
                        <a:buChar char="•"/>
                      </a:pPr>
                      <a:r>
                        <a:rPr lang="en-US" sz="2400" dirty="0"/>
                        <a:t>the design: census or sample (with sampling design) of health facilities, sample size, </a:t>
                      </a:r>
                    </a:p>
                    <a:p>
                      <a:pPr marL="342900" indent="-342900">
                        <a:buFont typeface="Arial" panose="020B0604020202020204" pitchFamily="34" charset="0"/>
                        <a:buChar char="•"/>
                      </a:pPr>
                      <a:r>
                        <a:rPr lang="en-US" sz="2400" dirty="0"/>
                        <a:t>the number of enumerators and supervisors, </a:t>
                      </a:r>
                    </a:p>
                    <a:p>
                      <a:pPr marL="342900" indent="-342900">
                        <a:buFont typeface="Arial" panose="020B0604020202020204" pitchFamily="34" charset="0"/>
                        <a:buChar char="•"/>
                      </a:pPr>
                      <a:r>
                        <a:rPr lang="en-US" sz="2400" dirty="0"/>
                        <a:t>the duration of the training, </a:t>
                      </a:r>
                    </a:p>
                    <a:p>
                      <a:pPr marL="342900" indent="-342900">
                        <a:buFont typeface="Arial" panose="020B0604020202020204" pitchFamily="34" charset="0"/>
                        <a:buChar char="•"/>
                      </a:pPr>
                      <a:r>
                        <a:rPr lang="en-US" sz="2400" dirty="0"/>
                        <a:t>the duration of the survey, </a:t>
                      </a:r>
                    </a:p>
                    <a:p>
                      <a:pPr marL="342900" indent="-342900">
                        <a:buFont typeface="Arial" panose="020B0604020202020204" pitchFamily="34" charset="0"/>
                        <a:buChar char="•"/>
                      </a:pPr>
                      <a:r>
                        <a:rPr lang="en-US" sz="2400" dirty="0"/>
                        <a:t>the practical challenges encountered and the methodological limitations of the survey, with their influences on data collection, including the degree of completeness of the health facilities master list, the response rate (if low, with reasons). </a:t>
                      </a:r>
                    </a:p>
                  </a:txBody>
                  <a:tcPr/>
                </a:tc>
                <a:extLst>
                  <a:ext uri="{0D108BD9-81ED-4DB2-BD59-A6C34878D82A}">
                    <a16:rowId xmlns:a16="http://schemas.microsoft.com/office/drawing/2014/main" val="1720341555"/>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34</a:t>
            </a:fld>
            <a:endParaRPr lang="en-US"/>
          </a:p>
        </p:txBody>
      </p:sp>
      <p:sp>
        <p:nvSpPr>
          <p:cNvPr id="7" name="Title 1">
            <a:extLst>
              <a:ext uri="{FF2B5EF4-FFF2-40B4-BE49-F238E27FC236}">
                <a16:creationId xmlns:a16="http://schemas.microsoft.com/office/drawing/2014/main" id="{43FEE630-433B-4D4B-AE4A-3B24EA11D765}"/>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(3)</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092747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extLst>
              <p:ext uri="{D42A27DB-BD31-4B8C-83A1-F6EECF244321}">
                <p14:modId xmlns:p14="http://schemas.microsoft.com/office/powerpoint/2010/main" val="926555317"/>
              </p:ext>
            </p:extLst>
          </p:nvPr>
        </p:nvGraphicFramePr>
        <p:xfrm>
          <a:off x="0" y="1312857"/>
          <a:ext cx="12192000" cy="4953912"/>
        </p:xfrm>
        <a:graphic>
          <a:graphicData uri="http://schemas.openxmlformats.org/drawingml/2006/table">
            <a:tbl>
              <a:tblPr firstRow="1" bandRow="1">
                <a:tableStyleId>{5C22544A-7EE6-4342-B048-85BDC9FD1C3A}</a:tableStyleId>
              </a:tblPr>
              <a:tblGrid>
                <a:gridCol w="2308485">
                  <a:extLst>
                    <a:ext uri="{9D8B030D-6E8A-4147-A177-3AD203B41FA5}">
                      <a16:colId xmlns:a16="http://schemas.microsoft.com/office/drawing/2014/main" val="582919132"/>
                    </a:ext>
                  </a:extLst>
                </a:gridCol>
                <a:gridCol w="9883515">
                  <a:extLst>
                    <a:ext uri="{9D8B030D-6E8A-4147-A177-3AD203B41FA5}">
                      <a16:colId xmlns:a16="http://schemas.microsoft.com/office/drawing/2014/main" val="630073152"/>
                    </a:ext>
                  </a:extLst>
                </a:gridCol>
              </a:tblGrid>
              <a:tr h="734160">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4219752">
                <a:tc>
                  <a:txBody>
                    <a:bodyPr/>
                    <a:lstStyle/>
                    <a:p>
                      <a:r>
                        <a:rPr lang="en-US" sz="2400" dirty="0"/>
                        <a:t>Findings</a:t>
                      </a: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kern="1200" dirty="0">
                          <a:solidFill>
                            <a:schemeClr val="dk1"/>
                          </a:solidFill>
                          <a:latin typeface="+mn-lt"/>
                          <a:ea typeface="+mn-ea"/>
                          <a:cs typeface="+mn-cs"/>
                        </a:rPr>
                        <a:t>They are generated by the e-platform of analysis and presented in sub-sections according to the structure of the questionnaire;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kern="1200" dirty="0">
                          <a:solidFill>
                            <a:schemeClr val="dk1"/>
                          </a:solidFill>
                          <a:latin typeface="+mn-lt"/>
                          <a:ea typeface="+mn-ea"/>
                          <a:cs typeface="+mn-cs"/>
                        </a:rPr>
                        <a:t>tables and graphs should be described, highlighting indicators’ patterns and possible associations with other indicators;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kern="1200" dirty="0">
                          <a:solidFill>
                            <a:schemeClr val="dk1"/>
                          </a:solidFill>
                          <a:latin typeface="+mn-lt"/>
                          <a:ea typeface="+mn-ea"/>
                          <a:cs typeface="+mn-cs"/>
                        </a:rPr>
                        <a:t>Selected key findings should be presented at the beginning of each sub-section (see criteria in slide 33 of session 4)</a:t>
                      </a:r>
                      <a:endParaRPr lang="en-GB" sz="2600" dirty="0"/>
                    </a:p>
                  </a:txBody>
                  <a:tcPr/>
                </a:tc>
                <a:extLst>
                  <a:ext uri="{0D108BD9-81ED-4DB2-BD59-A6C34878D82A}">
                    <a16:rowId xmlns:a16="http://schemas.microsoft.com/office/drawing/2014/main" val="3866137328"/>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35</a:t>
            </a:fld>
            <a:endParaRPr lang="en-US"/>
          </a:p>
        </p:txBody>
      </p:sp>
      <p:sp>
        <p:nvSpPr>
          <p:cNvPr id="7" name="Title 1">
            <a:extLst>
              <a:ext uri="{FF2B5EF4-FFF2-40B4-BE49-F238E27FC236}">
                <a16:creationId xmlns:a16="http://schemas.microsoft.com/office/drawing/2014/main" id="{8FF0A606-369C-456E-89D0-157C86CAC7A1}"/>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(4)</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5069926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extLst>
              <p:ext uri="{D42A27DB-BD31-4B8C-83A1-F6EECF244321}">
                <p14:modId xmlns:p14="http://schemas.microsoft.com/office/powerpoint/2010/main" val="1651835653"/>
              </p:ext>
            </p:extLst>
          </p:nvPr>
        </p:nvGraphicFramePr>
        <p:xfrm>
          <a:off x="0" y="960044"/>
          <a:ext cx="12192000" cy="6201961"/>
        </p:xfrm>
        <a:graphic>
          <a:graphicData uri="http://schemas.openxmlformats.org/drawingml/2006/table">
            <a:tbl>
              <a:tblPr firstRow="1" bandRow="1">
                <a:tableStyleId>{5C22544A-7EE6-4342-B048-85BDC9FD1C3A}</a:tableStyleId>
              </a:tblPr>
              <a:tblGrid>
                <a:gridCol w="2548328">
                  <a:extLst>
                    <a:ext uri="{9D8B030D-6E8A-4147-A177-3AD203B41FA5}">
                      <a16:colId xmlns:a16="http://schemas.microsoft.com/office/drawing/2014/main" val="582919132"/>
                    </a:ext>
                  </a:extLst>
                </a:gridCol>
                <a:gridCol w="9643672">
                  <a:extLst>
                    <a:ext uri="{9D8B030D-6E8A-4147-A177-3AD203B41FA5}">
                      <a16:colId xmlns:a16="http://schemas.microsoft.com/office/drawing/2014/main" val="630073152"/>
                    </a:ext>
                  </a:extLst>
                </a:gridCol>
              </a:tblGrid>
              <a:tr h="776521">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4739528">
                <a:tc>
                  <a:txBody>
                    <a:bodyPr/>
                    <a:lstStyle/>
                    <a:p>
                      <a:r>
                        <a:rPr lang="en-US" sz="2400" dirty="0"/>
                        <a:t>Conclusions</a:t>
                      </a:r>
                    </a:p>
                  </a:txBody>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GB" sz="2400" kern="1200" dirty="0">
                          <a:solidFill>
                            <a:schemeClr val="dk1"/>
                          </a:solidFill>
                          <a:effectLst/>
                          <a:latin typeface="+mn-lt"/>
                          <a:ea typeface="+mn-ea"/>
                          <a:cs typeface="+mn-cs"/>
                        </a:rPr>
                        <a:t>This section, arguably the most important section of the report, should build a narrative of key findings, with an honest balance between:</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400" kern="1200" dirty="0">
                          <a:solidFill>
                            <a:schemeClr val="dk1"/>
                          </a:solidFill>
                          <a:effectLst/>
                          <a:latin typeface="+mn-lt"/>
                          <a:ea typeface="+mn-ea"/>
                          <a:cs typeface="+mn-cs"/>
                        </a:rPr>
                        <a:t>the evidence originated by the data, </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400" kern="1200" dirty="0">
                          <a:solidFill>
                            <a:schemeClr val="dk1"/>
                          </a:solidFill>
                          <a:effectLst/>
                          <a:latin typeface="+mn-lt"/>
                          <a:ea typeface="+mn-ea"/>
                          <a:cs typeface="+mn-cs"/>
                        </a:rPr>
                        <a:t>the acknowledgment of their limitations, </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400" kern="1200" dirty="0">
                          <a:solidFill>
                            <a:schemeClr val="dk1"/>
                          </a:solidFill>
                          <a:effectLst/>
                          <a:latin typeface="+mn-lt"/>
                          <a:ea typeface="+mn-ea"/>
                          <a:cs typeface="+mn-cs"/>
                        </a:rPr>
                        <a:t>the contextual knowledge,</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400" kern="1200" dirty="0">
                          <a:solidFill>
                            <a:schemeClr val="dk1"/>
                          </a:solidFill>
                          <a:effectLst/>
                          <a:latin typeface="+mn-lt"/>
                          <a:ea typeface="+mn-ea"/>
                          <a:cs typeface="+mn-cs"/>
                        </a:rPr>
                        <a:t>Interpretive sights.</a:t>
                      </a:r>
                    </a:p>
                    <a:p>
                      <a:pPr marL="0" marR="0" lvl="0" indent="0" algn="l" defTabSz="914400" rtl="0" eaLnBrk="1" fontAlgn="auto" latinLnBrk="0" hangingPunct="1">
                        <a:lnSpc>
                          <a:spcPct val="150000"/>
                        </a:lnSpc>
                        <a:spcBef>
                          <a:spcPts val="0"/>
                        </a:spcBef>
                        <a:spcAft>
                          <a:spcPts val="0"/>
                        </a:spcAft>
                        <a:buClrTx/>
                        <a:buSzTx/>
                        <a:buFontTx/>
                        <a:buNone/>
                        <a:tabLst/>
                        <a:defRPr/>
                      </a:pPr>
                      <a:r>
                        <a:rPr lang="en-GB" sz="2400" kern="1200" dirty="0">
                          <a:solidFill>
                            <a:schemeClr val="dk1"/>
                          </a:solidFill>
                          <a:effectLst/>
                          <a:latin typeface="+mn-lt"/>
                          <a:ea typeface="+mn-ea"/>
                          <a:cs typeface="+mn-cs"/>
                        </a:rPr>
                        <a:t>It should present a synthesis of key findings with their interpretation, with reference to key issues of service delivery that need to be addressed</a:t>
                      </a:r>
                    </a:p>
                    <a:p>
                      <a:pPr marL="0" marR="0" lvl="0" indent="0" algn="l" defTabSz="914400" rtl="0" eaLnBrk="1" fontAlgn="auto" latinLnBrk="0" hangingPunct="1">
                        <a:lnSpc>
                          <a:spcPct val="150000"/>
                        </a:lnSpc>
                        <a:spcBef>
                          <a:spcPts val="0"/>
                        </a:spcBef>
                        <a:spcAft>
                          <a:spcPts val="0"/>
                        </a:spcAft>
                        <a:buClrTx/>
                        <a:buSzTx/>
                        <a:buFontTx/>
                        <a:buNone/>
                        <a:tabLst/>
                        <a:defRPr/>
                      </a:pPr>
                      <a:r>
                        <a:rPr lang="en-GB" sz="2400" kern="1200" dirty="0">
                          <a:solidFill>
                            <a:schemeClr val="dk1"/>
                          </a:solidFill>
                          <a:effectLst/>
                          <a:latin typeface="+mn-lt"/>
                          <a:ea typeface="+mn-ea"/>
                          <a:cs typeface="+mn-cs"/>
                        </a:rPr>
                        <a:t>It should be linked with the specific recommendations of the next section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600" dirty="0"/>
                    </a:p>
                  </a:txBody>
                  <a:tcPr/>
                </a:tc>
                <a:extLst>
                  <a:ext uri="{0D108BD9-81ED-4DB2-BD59-A6C34878D82A}">
                    <a16:rowId xmlns:a16="http://schemas.microsoft.com/office/drawing/2014/main" val="3866137328"/>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36</a:t>
            </a:fld>
            <a:endParaRPr lang="en-US"/>
          </a:p>
        </p:txBody>
      </p:sp>
      <p:sp>
        <p:nvSpPr>
          <p:cNvPr id="7" name="Title 1">
            <a:extLst>
              <a:ext uri="{FF2B5EF4-FFF2-40B4-BE49-F238E27FC236}">
                <a16:creationId xmlns:a16="http://schemas.microsoft.com/office/drawing/2014/main" id="{34252291-4BC2-42DE-B06C-229A85648BCF}"/>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(5)</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3695962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nvPr>
        </p:nvGraphicFramePr>
        <p:xfrm>
          <a:off x="0" y="840299"/>
          <a:ext cx="12192000" cy="5516051"/>
        </p:xfrm>
        <a:graphic>
          <a:graphicData uri="http://schemas.openxmlformats.org/drawingml/2006/table">
            <a:tbl>
              <a:tblPr firstRow="1" bandRow="1">
                <a:tableStyleId>{5C22544A-7EE6-4342-B048-85BDC9FD1C3A}</a:tableStyleId>
              </a:tblPr>
              <a:tblGrid>
                <a:gridCol w="2548328">
                  <a:extLst>
                    <a:ext uri="{9D8B030D-6E8A-4147-A177-3AD203B41FA5}">
                      <a16:colId xmlns:a16="http://schemas.microsoft.com/office/drawing/2014/main" val="582919132"/>
                    </a:ext>
                  </a:extLst>
                </a:gridCol>
                <a:gridCol w="9643672">
                  <a:extLst>
                    <a:ext uri="{9D8B030D-6E8A-4147-A177-3AD203B41FA5}">
                      <a16:colId xmlns:a16="http://schemas.microsoft.com/office/drawing/2014/main" val="630073152"/>
                    </a:ext>
                  </a:extLst>
                </a:gridCol>
              </a:tblGrid>
              <a:tr h="820115">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46959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Recommendations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dirty="0"/>
                    </a:p>
                  </a:txBody>
                  <a:tcPr/>
                </a:tc>
                <a:tc>
                  <a:txBody>
                    <a:bodyPr/>
                    <a:lstStyle/>
                    <a:p>
                      <a:pPr marL="0" lvl="0" indent="-398463">
                        <a:spcBef>
                          <a:spcPts val="600"/>
                        </a:spcBef>
                        <a:spcAft>
                          <a:spcPts val="600"/>
                        </a:spcAft>
                        <a:tabLst/>
                      </a:pPr>
                      <a:r>
                        <a:rPr lang="en-GB" sz="2400" kern="1200" dirty="0">
                          <a:solidFill>
                            <a:schemeClr val="dk1"/>
                          </a:solidFill>
                          <a:effectLst/>
                          <a:latin typeface="+mn-lt"/>
                          <a:ea typeface="+mn-ea"/>
                          <a:cs typeface="+mn-cs"/>
                        </a:rPr>
                        <a:t>They should be: </a:t>
                      </a:r>
                    </a:p>
                    <a:p>
                      <a:pPr marL="0" lvl="0" indent="-398463">
                        <a:spcBef>
                          <a:spcPts val="600"/>
                        </a:spcBef>
                        <a:spcAft>
                          <a:spcPts val="600"/>
                        </a:spcAft>
                        <a:buFont typeface="Arial" panose="020B0604020202020204" pitchFamily="34" charset="0"/>
                        <a:buChar char="•"/>
                        <a:tabLst/>
                      </a:pPr>
                      <a:r>
                        <a:rPr lang="en-GB" sz="2400" kern="1200" dirty="0">
                          <a:solidFill>
                            <a:schemeClr val="dk1"/>
                          </a:solidFill>
                          <a:effectLst/>
                          <a:latin typeface="+mn-lt"/>
                          <a:ea typeface="+mn-ea"/>
                          <a:cs typeface="+mn-cs"/>
                        </a:rPr>
                        <a:t>realistic in number and scope, considering existing and foreseen capacity; </a:t>
                      </a:r>
                    </a:p>
                    <a:p>
                      <a:pPr marL="0" lvl="0" indent="-398463">
                        <a:spcBef>
                          <a:spcPts val="600"/>
                        </a:spcBef>
                        <a:spcAft>
                          <a:spcPts val="600"/>
                        </a:spcAft>
                        <a:buFont typeface="Arial" panose="020B0604020202020204" pitchFamily="34" charset="0"/>
                        <a:buChar char="•"/>
                        <a:tabLst/>
                      </a:pPr>
                      <a:r>
                        <a:rPr lang="en-GB" sz="2400" kern="1200" dirty="0">
                          <a:solidFill>
                            <a:schemeClr val="dk1"/>
                          </a:solidFill>
                          <a:effectLst/>
                          <a:latin typeface="+mn-lt"/>
                          <a:ea typeface="+mn-ea"/>
                          <a:cs typeface="+mn-cs"/>
                        </a:rPr>
                        <a:t>provide a sense of priority, with a timeframe of implementation; </a:t>
                      </a:r>
                    </a:p>
                    <a:p>
                      <a:pPr marL="0" lvl="0" indent="-398463">
                        <a:spcBef>
                          <a:spcPts val="600"/>
                        </a:spcBef>
                        <a:spcAft>
                          <a:spcPts val="600"/>
                        </a:spcAft>
                        <a:buFont typeface="Arial" panose="020B0604020202020204" pitchFamily="34" charset="0"/>
                        <a:buChar char="•"/>
                        <a:tabLst/>
                      </a:pPr>
                      <a:r>
                        <a:rPr lang="en-GB" sz="2400" kern="1200" dirty="0">
                          <a:solidFill>
                            <a:schemeClr val="dk1"/>
                          </a:solidFill>
                          <a:effectLst/>
                          <a:latin typeface="+mn-lt"/>
                          <a:ea typeface="+mn-ea"/>
                          <a:cs typeface="+mn-cs"/>
                        </a:rPr>
                        <a:t>define clear responsibilities for action; </a:t>
                      </a:r>
                    </a:p>
                    <a:p>
                      <a:pPr marL="0" lvl="0" indent="-398463">
                        <a:spcBef>
                          <a:spcPts val="600"/>
                        </a:spcBef>
                        <a:spcAft>
                          <a:spcPts val="600"/>
                        </a:spcAft>
                        <a:buFont typeface="Arial" panose="020B0604020202020204" pitchFamily="34" charset="0"/>
                        <a:buChar char="•"/>
                        <a:tabLst/>
                      </a:pPr>
                      <a:r>
                        <a:rPr lang="en-GB" sz="2400" kern="1200" dirty="0">
                          <a:solidFill>
                            <a:schemeClr val="dk1"/>
                          </a:solidFill>
                          <a:effectLst/>
                          <a:latin typeface="+mn-lt"/>
                          <a:ea typeface="+mn-ea"/>
                          <a:cs typeface="+mn-cs"/>
                        </a:rPr>
                        <a:t>possibly include an implementation roadmap and a monitoring framework, </a:t>
                      </a:r>
                    </a:p>
                    <a:p>
                      <a:pPr marL="0" lvl="0" indent="-398463">
                        <a:spcBef>
                          <a:spcPts val="600"/>
                        </a:spcBef>
                        <a:spcAft>
                          <a:spcPts val="600"/>
                        </a:spcAft>
                        <a:buFont typeface="Arial" panose="020B0604020202020204" pitchFamily="34" charset="0"/>
                        <a:buChar char="•"/>
                        <a:tabLst/>
                      </a:pPr>
                      <a:r>
                        <a:rPr lang="en-GB" sz="2400" kern="1200" dirty="0">
                          <a:solidFill>
                            <a:schemeClr val="dk1"/>
                          </a:solidFill>
                          <a:effectLst/>
                          <a:latin typeface="+mn-lt"/>
                          <a:ea typeface="+mn-ea"/>
                          <a:cs typeface="+mn-cs"/>
                        </a:rPr>
                        <a:t>include Important evidence gaps and controversial issues, for which it is important to shed light with further studies and analyses.</a:t>
                      </a:r>
                    </a:p>
                    <a:p>
                      <a:pPr marL="58738" indent="-44450" algn="l">
                        <a:lnSpc>
                          <a:spcPct val="100000"/>
                        </a:lnSpc>
                        <a:spcBef>
                          <a:spcPts val="600"/>
                        </a:spcBef>
                        <a:spcAft>
                          <a:spcPts val="800"/>
                        </a:spcAft>
                        <a:tabLst/>
                      </a:pPr>
                      <a:endParaRPr lang="en-GB" sz="2400" dirty="0"/>
                    </a:p>
                  </a:txBody>
                  <a:tcPr/>
                </a:tc>
                <a:extLst>
                  <a:ext uri="{0D108BD9-81ED-4DB2-BD59-A6C34878D82A}">
                    <a16:rowId xmlns:a16="http://schemas.microsoft.com/office/drawing/2014/main" val="673576565"/>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37</a:t>
            </a:fld>
            <a:endParaRPr lang="en-US"/>
          </a:p>
        </p:txBody>
      </p:sp>
      <p:sp>
        <p:nvSpPr>
          <p:cNvPr id="7" name="Title 1">
            <a:extLst>
              <a:ext uri="{FF2B5EF4-FFF2-40B4-BE49-F238E27FC236}">
                <a16:creationId xmlns:a16="http://schemas.microsoft.com/office/drawing/2014/main" id="{1D0EAFC3-7EFF-45AC-BD25-6A0085CF25FF}"/>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(6)</a:t>
            </a:r>
            <a:endParaRPr lang="en-US" sz="2800" b="1" dirty="0">
              <a:latin typeface="Trebuchet MS" panose="020B0603020202020204" pitchFamily="34" charset="0"/>
            </a:endParaRPr>
          </a:p>
        </p:txBody>
      </p:sp>
    </p:spTree>
    <p:extLst>
      <p:ext uri="{BB962C8B-B14F-4D97-AF65-F5344CB8AC3E}">
        <p14:creationId xmlns:p14="http://schemas.microsoft.com/office/powerpoint/2010/main" val="14202426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8B522A-D914-7841-B594-40EE9677D2C3}"/>
              </a:ext>
            </a:extLst>
          </p:cNvPr>
          <p:cNvGraphicFramePr>
            <a:graphicFrameLocks noGrp="1"/>
          </p:cNvGraphicFramePr>
          <p:nvPr>
            <p:ph idx="1"/>
            <p:extLst>
              <p:ext uri="{D42A27DB-BD31-4B8C-83A1-F6EECF244321}">
                <p14:modId xmlns:p14="http://schemas.microsoft.com/office/powerpoint/2010/main" val="2268501786"/>
              </p:ext>
            </p:extLst>
          </p:nvPr>
        </p:nvGraphicFramePr>
        <p:xfrm>
          <a:off x="0" y="1164922"/>
          <a:ext cx="12192000" cy="5463979"/>
        </p:xfrm>
        <a:graphic>
          <a:graphicData uri="http://schemas.openxmlformats.org/drawingml/2006/table">
            <a:tbl>
              <a:tblPr firstRow="1" bandRow="1">
                <a:tableStyleId>{5C22544A-7EE6-4342-B048-85BDC9FD1C3A}</a:tableStyleId>
              </a:tblPr>
              <a:tblGrid>
                <a:gridCol w="2852057">
                  <a:extLst>
                    <a:ext uri="{9D8B030D-6E8A-4147-A177-3AD203B41FA5}">
                      <a16:colId xmlns:a16="http://schemas.microsoft.com/office/drawing/2014/main" val="582919132"/>
                    </a:ext>
                  </a:extLst>
                </a:gridCol>
                <a:gridCol w="9339943">
                  <a:extLst>
                    <a:ext uri="{9D8B030D-6E8A-4147-A177-3AD203B41FA5}">
                      <a16:colId xmlns:a16="http://schemas.microsoft.com/office/drawing/2014/main" val="630073152"/>
                    </a:ext>
                  </a:extLst>
                </a:gridCol>
              </a:tblGrid>
              <a:tr h="546216">
                <a:tc>
                  <a:txBody>
                    <a:bodyPr/>
                    <a:lstStyle/>
                    <a:p>
                      <a:r>
                        <a:rPr lang="en-US" sz="2400" dirty="0"/>
                        <a:t>Section</a:t>
                      </a:r>
                    </a:p>
                  </a:txBody>
                  <a:tcPr/>
                </a:tc>
                <a:tc>
                  <a:txBody>
                    <a:bodyPr/>
                    <a:lstStyle/>
                    <a:p>
                      <a:r>
                        <a:rPr lang="en-US" sz="2400" dirty="0"/>
                        <a:t>Contents / use</a:t>
                      </a:r>
                    </a:p>
                  </a:txBody>
                  <a:tcPr/>
                </a:tc>
                <a:extLst>
                  <a:ext uri="{0D108BD9-81ED-4DB2-BD59-A6C34878D82A}">
                    <a16:rowId xmlns:a16="http://schemas.microsoft.com/office/drawing/2014/main" val="1627427115"/>
                  </a:ext>
                </a:extLst>
              </a:tr>
              <a:tr h="1420163">
                <a:tc>
                  <a:txBody>
                    <a:bodyPr/>
                    <a:lstStyle/>
                    <a:p>
                      <a:r>
                        <a:rPr lang="en-US" sz="2400" dirty="0"/>
                        <a:t>References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Bibliography: articles and reports / documents referenced in the text, possibly available for consultation online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dirty="0"/>
                    </a:p>
                  </a:txBody>
                  <a:tcPr/>
                </a:tc>
                <a:extLst>
                  <a:ext uri="{0D108BD9-81ED-4DB2-BD59-A6C34878D82A}">
                    <a16:rowId xmlns:a16="http://schemas.microsoft.com/office/drawing/2014/main" val="3866137328"/>
                  </a:ext>
                </a:extLst>
              </a:tr>
              <a:tr h="17653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Annexes</a:t>
                      </a:r>
                    </a:p>
                  </a:txBody>
                  <a:tcPr/>
                </a:tc>
                <a:tc>
                  <a:txBody>
                    <a:bodyPr/>
                    <a:lstStyle/>
                    <a:p>
                      <a:pPr marL="58738" indent="-44450" algn="l">
                        <a:lnSpc>
                          <a:spcPct val="100000"/>
                        </a:lnSpc>
                        <a:spcBef>
                          <a:spcPts val="600"/>
                        </a:spcBef>
                        <a:spcAft>
                          <a:spcPts val="800"/>
                        </a:spcAft>
                        <a:tabLst/>
                      </a:pPr>
                      <a:r>
                        <a:rPr lang="en-GB" sz="2400" dirty="0"/>
                        <a:t>Additional materials used in the survey that can come useful for future surveys (questionnaires, training materials, etc.); they can also be stored in an online workspace, easily accessible</a:t>
                      </a:r>
                    </a:p>
                  </a:txBody>
                  <a:tcPr/>
                </a:tc>
                <a:extLst>
                  <a:ext uri="{0D108BD9-81ED-4DB2-BD59-A6C34878D82A}">
                    <a16:rowId xmlns:a16="http://schemas.microsoft.com/office/drawing/2014/main" val="673576565"/>
                  </a:ext>
                </a:extLst>
              </a:tr>
              <a:tr h="1676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Data documentation</a:t>
                      </a:r>
                    </a:p>
                  </a:txBody>
                  <a:tcPr/>
                </a:tc>
                <a:tc>
                  <a:txBody>
                    <a:bodyPr/>
                    <a:lstStyle/>
                    <a:p>
                      <a:pPr marL="58738" marR="0" lvl="0" indent="-44450" algn="l" defTabSz="914400" rtl="0" eaLnBrk="1" fontAlgn="auto" latinLnBrk="0" hangingPunct="1">
                        <a:lnSpc>
                          <a:spcPct val="100000"/>
                        </a:lnSpc>
                        <a:spcBef>
                          <a:spcPts val="600"/>
                        </a:spcBef>
                        <a:spcAft>
                          <a:spcPts val="800"/>
                        </a:spcAft>
                        <a:buClrTx/>
                        <a:buSzTx/>
                        <a:buFontTx/>
                        <a:buNone/>
                        <a:tabLst/>
                        <a:defRPr/>
                      </a:pPr>
                      <a:r>
                        <a:rPr lang="en-GB" sz="2400" dirty="0"/>
                        <a:t>An optional password-protected link to an online repository where the dataset, the metadata and other materials are available </a:t>
                      </a:r>
                      <a:r>
                        <a:rPr lang="en-GB" sz="2400" kern="1200" dirty="0">
                          <a:solidFill>
                            <a:schemeClr val="dk1"/>
                          </a:solidFill>
                          <a:latin typeface="+mn-lt"/>
                          <a:ea typeface="+mn-ea"/>
                          <a:cs typeface="+mn-cs"/>
                        </a:rPr>
                        <a:t>upon request to the MoH for research or other purposes</a:t>
                      </a:r>
                    </a:p>
                    <a:p>
                      <a:pPr marL="58738" indent="-44450" algn="l">
                        <a:lnSpc>
                          <a:spcPct val="100000"/>
                        </a:lnSpc>
                        <a:spcBef>
                          <a:spcPts val="600"/>
                        </a:spcBef>
                        <a:spcAft>
                          <a:spcPts val="800"/>
                        </a:spcAft>
                        <a:tabLst/>
                      </a:pPr>
                      <a:endParaRPr lang="en-GB" sz="2400" dirty="0"/>
                    </a:p>
                  </a:txBody>
                  <a:tcPr/>
                </a:tc>
                <a:extLst>
                  <a:ext uri="{0D108BD9-81ED-4DB2-BD59-A6C34878D82A}">
                    <a16:rowId xmlns:a16="http://schemas.microsoft.com/office/drawing/2014/main" val="4212389968"/>
                  </a:ext>
                </a:extLst>
              </a:tr>
            </a:tbl>
          </a:graphicData>
        </a:graphic>
      </p:graphicFrame>
      <p:sp>
        <p:nvSpPr>
          <p:cNvPr id="4" name="Slide Number Placeholder 3">
            <a:extLst>
              <a:ext uri="{FF2B5EF4-FFF2-40B4-BE49-F238E27FC236}">
                <a16:creationId xmlns:a16="http://schemas.microsoft.com/office/drawing/2014/main" id="{B4489CCC-476A-A34A-8A05-912B45B06805}"/>
              </a:ext>
            </a:extLst>
          </p:cNvPr>
          <p:cNvSpPr>
            <a:spLocks noGrp="1"/>
          </p:cNvSpPr>
          <p:nvPr>
            <p:ph type="sldNum" sz="quarter" idx="12"/>
          </p:nvPr>
        </p:nvSpPr>
        <p:spPr/>
        <p:txBody>
          <a:bodyPr/>
          <a:lstStyle/>
          <a:p>
            <a:fld id="{4044A9B7-6724-431C-92D2-2E8D2C8F4F8E}" type="slidenum">
              <a:rPr lang="en-US" smtClean="0"/>
              <a:t>38</a:t>
            </a:fld>
            <a:endParaRPr lang="en-US"/>
          </a:p>
        </p:txBody>
      </p:sp>
      <p:sp>
        <p:nvSpPr>
          <p:cNvPr id="7" name="Title 1">
            <a:extLst>
              <a:ext uri="{FF2B5EF4-FFF2-40B4-BE49-F238E27FC236}">
                <a16:creationId xmlns:a16="http://schemas.microsoft.com/office/drawing/2014/main" id="{1D609FB5-9B93-4B4A-A5F3-3EAF6A8D4F2F}"/>
              </a:ext>
            </a:extLst>
          </p:cNvPr>
          <p:cNvSpPr>
            <a:spLocks noGrp="1"/>
          </p:cNvSpPr>
          <p:nvPr>
            <p:ph type="title"/>
          </p:nvPr>
        </p:nvSpPr>
        <p:spPr>
          <a:xfrm>
            <a:off x="156505" y="229099"/>
            <a:ext cx="10515600" cy="489358"/>
          </a:xfrm>
        </p:spPr>
        <p:txBody>
          <a:bodyPr>
            <a:normAutofit/>
          </a:bodyPr>
          <a:lstStyle/>
          <a:p>
            <a:r>
              <a:rPr lang="en-GB" sz="2800" b="1" dirty="0">
                <a:latin typeface="Trebuchet MS" panose="020B0603020202020204" pitchFamily="34" charset="0"/>
              </a:rPr>
              <a:t>The structure of a standard HHFA </a:t>
            </a:r>
            <a:r>
              <a:rPr lang="en-GB" sz="2800" b="1">
                <a:latin typeface="Trebuchet MS" panose="020B0603020202020204" pitchFamily="34" charset="0"/>
              </a:rPr>
              <a:t>report  (7)</a:t>
            </a:r>
            <a:endParaRPr lang="en-US" sz="2800" b="1" dirty="0">
              <a:latin typeface="Trebuchet MS" panose="020B0603020202020204" pitchFamily="34" charset="0"/>
            </a:endParaRPr>
          </a:p>
        </p:txBody>
      </p:sp>
    </p:spTree>
    <p:extLst>
      <p:ext uri="{BB962C8B-B14F-4D97-AF65-F5344CB8AC3E}">
        <p14:creationId xmlns:p14="http://schemas.microsoft.com/office/powerpoint/2010/main" val="29447957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322E3-66CE-B64B-B7BA-8B3342A34555}"/>
              </a:ext>
            </a:extLst>
          </p:cNvPr>
          <p:cNvSpPr>
            <a:spLocks noGrp="1"/>
          </p:cNvSpPr>
          <p:nvPr>
            <p:ph type="title"/>
          </p:nvPr>
        </p:nvSpPr>
        <p:spPr>
          <a:xfrm>
            <a:off x="838200" y="2766218"/>
            <a:ext cx="10515600" cy="1325563"/>
          </a:xfrm>
        </p:spPr>
        <p:txBody>
          <a:bodyPr>
            <a:normAutofit fontScale="90000"/>
          </a:bodyPr>
          <a:lstStyle/>
          <a:p>
            <a:pPr algn="ctr"/>
            <a:r>
              <a:rPr lang="en-US" b="1">
                <a:latin typeface="Trebuchet MS" panose="020B0603020202020204" pitchFamily="34" charset="0"/>
              </a:rPr>
              <a:t>The HHFA Policy Brief </a:t>
            </a:r>
            <a:br>
              <a:rPr lang="en-US" b="1">
                <a:latin typeface="Trebuchet MS" panose="020B0603020202020204" pitchFamily="34" charset="0"/>
              </a:rPr>
            </a:br>
            <a:br>
              <a:rPr lang="en-US" b="1">
                <a:latin typeface="Trebuchet MS" panose="020B0603020202020204" pitchFamily="34" charset="0"/>
              </a:rPr>
            </a:br>
            <a:r>
              <a:rPr lang="en-US" b="1">
                <a:latin typeface="Trebuchet MS" panose="020B0603020202020204" pitchFamily="34" charset="0"/>
              </a:rPr>
              <a:t>and </a:t>
            </a:r>
            <a:br>
              <a:rPr lang="en-US" b="1">
                <a:latin typeface="Trebuchet MS" panose="020B0603020202020204" pitchFamily="34" charset="0"/>
              </a:rPr>
            </a:br>
            <a:br>
              <a:rPr lang="en-US" b="1">
                <a:latin typeface="Trebuchet MS" panose="020B0603020202020204" pitchFamily="34" charset="0"/>
              </a:rPr>
            </a:br>
            <a:r>
              <a:rPr lang="en-US" b="1">
                <a:latin typeface="Trebuchet MS" panose="020B0603020202020204" pitchFamily="34" charset="0"/>
              </a:rPr>
              <a:t>other forms of communication</a:t>
            </a:r>
            <a:endParaRPr lang="en-US" b="1"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84ED7256-26A4-9545-A4C9-78C593DB18D3}"/>
              </a:ext>
            </a:extLst>
          </p:cNvPr>
          <p:cNvSpPr>
            <a:spLocks noGrp="1"/>
          </p:cNvSpPr>
          <p:nvPr>
            <p:ph type="sldNum" sz="quarter" idx="12"/>
          </p:nvPr>
        </p:nvSpPr>
        <p:spPr/>
        <p:txBody>
          <a:bodyPr/>
          <a:lstStyle/>
          <a:p>
            <a:fld id="{4044A9B7-6724-431C-92D2-2E8D2C8F4F8E}" type="slidenum">
              <a:rPr lang="en-US" smtClean="0"/>
              <a:t>39</a:t>
            </a:fld>
            <a:endParaRPr lang="en-US"/>
          </a:p>
        </p:txBody>
      </p:sp>
    </p:spTree>
    <p:extLst>
      <p:ext uri="{BB962C8B-B14F-4D97-AF65-F5344CB8AC3E}">
        <p14:creationId xmlns:p14="http://schemas.microsoft.com/office/powerpoint/2010/main" val="219493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504312" y="413791"/>
            <a:ext cx="10737350" cy="531557"/>
          </a:xfrm>
        </p:spPr>
        <p:txBody>
          <a:bodyPr>
            <a:normAutofit/>
          </a:bodyPr>
          <a:lstStyle/>
          <a:p>
            <a:r>
              <a:rPr lang="en-GB" dirty="0"/>
              <a:t>“</a:t>
            </a:r>
            <a:r>
              <a:rPr lang="en-GB" dirty="0">
                <a:latin typeface="Trebuchet MS" panose="020B0603020202020204" pitchFamily="34" charset="0"/>
              </a:rPr>
              <a:t>Data do not speak for themselves”</a:t>
            </a:r>
            <a:endParaRPr lang="en-GB" baseline="30000" dirty="0">
              <a:latin typeface="Trebuchet MS" panose="020B0603020202020204" pitchFamily="34" charset="0"/>
            </a:endParaRPr>
          </a:p>
          <a:p>
            <a:endParaRPr lang="en-GB" dirty="0"/>
          </a:p>
          <a:p>
            <a:endParaRPr lang="en-US" dirty="0"/>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504312" y="1240076"/>
            <a:ext cx="10912036" cy="5204133"/>
          </a:xfrm>
        </p:spPr>
        <p:txBody>
          <a:bodyPr>
            <a:normAutofit fontScale="25000" lnSpcReduction="20000"/>
          </a:bodyPr>
          <a:lstStyle/>
          <a:p>
            <a:pPr>
              <a:lnSpc>
                <a:spcPct val="170000"/>
              </a:lnSpc>
            </a:pPr>
            <a:r>
              <a:rPr lang="en-GB" sz="11200" dirty="0">
                <a:latin typeface="Trebuchet MS" panose="020B0603020202020204" pitchFamily="34" charset="0"/>
              </a:rPr>
              <a:t>A survey involves various steps. Data need to be:</a:t>
            </a:r>
          </a:p>
          <a:p>
            <a:pPr marL="412750" lvl="0" indent="-412750">
              <a:lnSpc>
                <a:spcPct val="170000"/>
              </a:lnSpc>
              <a:buFont typeface="System Font Regular"/>
              <a:buChar char="-"/>
            </a:pPr>
            <a:r>
              <a:rPr lang="en-GB" sz="10400" dirty="0">
                <a:latin typeface="Trebuchet MS" panose="020B0603020202020204" pitchFamily="34" charset="0"/>
              </a:rPr>
              <a:t>selected, </a:t>
            </a:r>
          </a:p>
          <a:p>
            <a:pPr marL="412750" lvl="0" indent="-412750">
              <a:lnSpc>
                <a:spcPct val="170000"/>
              </a:lnSpc>
              <a:buFont typeface="System Font Regular"/>
              <a:buChar char="-"/>
            </a:pPr>
            <a:r>
              <a:rPr lang="en-GB" sz="10400" dirty="0">
                <a:latin typeface="Trebuchet MS" panose="020B0603020202020204" pitchFamily="34" charset="0"/>
              </a:rPr>
              <a:t>collected, </a:t>
            </a:r>
          </a:p>
          <a:p>
            <a:pPr marL="412750" lvl="0" indent="-412750">
              <a:lnSpc>
                <a:spcPct val="170000"/>
              </a:lnSpc>
              <a:buFont typeface="System Font Regular"/>
              <a:buChar char="-"/>
            </a:pPr>
            <a:r>
              <a:rPr lang="en-GB" sz="10400">
                <a:latin typeface="Trebuchet MS" panose="020B0603020202020204" pitchFamily="34" charset="0"/>
              </a:rPr>
              <a:t>processed, </a:t>
            </a:r>
            <a:endParaRPr lang="en-GB" sz="10400" dirty="0">
              <a:latin typeface="Trebuchet MS" panose="020B0603020202020204" pitchFamily="34" charset="0"/>
            </a:endParaRPr>
          </a:p>
          <a:p>
            <a:pPr marL="412750" lvl="0" indent="-412750">
              <a:lnSpc>
                <a:spcPct val="170000"/>
              </a:lnSpc>
              <a:buFont typeface="System Font Regular"/>
              <a:buChar char="-"/>
            </a:pPr>
            <a:r>
              <a:rPr lang="en-GB" sz="10400" dirty="0">
                <a:latin typeface="Trebuchet MS" panose="020B0603020202020204" pitchFamily="34" charset="0"/>
              </a:rPr>
              <a:t>analysed, </a:t>
            </a:r>
          </a:p>
          <a:p>
            <a:pPr marL="412750" lvl="0" indent="-412750">
              <a:lnSpc>
                <a:spcPct val="170000"/>
              </a:lnSpc>
              <a:buFont typeface="System Font Regular"/>
              <a:buChar char="-"/>
            </a:pPr>
            <a:r>
              <a:rPr lang="en-GB" sz="10400" b="1" dirty="0">
                <a:latin typeface="Trebuchet MS" panose="020B0603020202020204" pitchFamily="34" charset="0"/>
              </a:rPr>
              <a:t>interpreted</a:t>
            </a:r>
            <a:r>
              <a:rPr lang="en-GB" sz="10400" dirty="0">
                <a:latin typeface="Trebuchet MS" panose="020B0603020202020204" pitchFamily="34" charset="0"/>
              </a:rPr>
              <a:t>, </a:t>
            </a:r>
          </a:p>
          <a:p>
            <a:pPr marL="412750" lvl="0" indent="-412750">
              <a:lnSpc>
                <a:spcPct val="170000"/>
              </a:lnSpc>
              <a:buFont typeface="System Font Regular"/>
              <a:buChar char="-"/>
            </a:pPr>
            <a:r>
              <a:rPr lang="en-GB" sz="10400" b="1" dirty="0">
                <a:latin typeface="Trebuchet MS" panose="020B0603020202020204" pitchFamily="34" charset="0"/>
              </a:rPr>
              <a:t>communicated</a:t>
            </a:r>
            <a:r>
              <a:rPr lang="en-GB" sz="10400" dirty="0">
                <a:latin typeface="Trebuchet MS" panose="020B0603020202020204" pitchFamily="34" charset="0"/>
              </a:rPr>
              <a:t>, and</a:t>
            </a:r>
          </a:p>
          <a:p>
            <a:pPr marL="412750" lvl="0" indent="-412750">
              <a:lnSpc>
                <a:spcPct val="170000"/>
              </a:lnSpc>
              <a:buFont typeface="System Font Regular"/>
              <a:buChar char="-"/>
            </a:pPr>
            <a:r>
              <a:rPr lang="en-GB" sz="10400" dirty="0">
                <a:latin typeface="Trebuchet MS" panose="020B0603020202020204" pitchFamily="34" charset="0"/>
              </a:rPr>
              <a:t>used / acted upon.</a:t>
            </a:r>
          </a:p>
          <a:p>
            <a:endParaRPr lang="en-US" dirty="0">
              <a:latin typeface="Trebuchet MS" panose="020B0603020202020204" pitchFamily="34" charset="0"/>
            </a:endParaRPr>
          </a:p>
        </p:txBody>
      </p:sp>
    </p:spTree>
    <p:extLst>
      <p:ext uri="{BB962C8B-B14F-4D97-AF65-F5344CB8AC3E}">
        <p14:creationId xmlns:p14="http://schemas.microsoft.com/office/powerpoint/2010/main" val="89466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E3BE6-FB3A-304C-9FBB-61C67FC4C499}"/>
              </a:ext>
            </a:extLst>
          </p:cNvPr>
          <p:cNvSpPr>
            <a:spLocks noGrp="1"/>
          </p:cNvSpPr>
          <p:nvPr>
            <p:ph type="title"/>
          </p:nvPr>
        </p:nvSpPr>
        <p:spPr>
          <a:xfrm>
            <a:off x="317525" y="1"/>
            <a:ext cx="10515600" cy="1143000"/>
          </a:xfrm>
        </p:spPr>
        <p:txBody>
          <a:bodyPr>
            <a:normAutofit/>
          </a:bodyPr>
          <a:lstStyle/>
          <a:p>
            <a:r>
              <a:rPr lang="en-US" sz="2800" b="1" dirty="0">
                <a:latin typeface="Trebuchet MS" panose="020B0603020202020204" pitchFamily="34" charset="0"/>
              </a:rPr>
              <a:t>A Policy Brief: what is it</a:t>
            </a:r>
            <a:r>
              <a:rPr lang="en-US" sz="2800" b="1">
                <a:latin typeface="Trebuchet MS" panose="020B0603020202020204" pitchFamily="34" charset="0"/>
              </a:rPr>
              <a:t>?  (1)</a:t>
            </a:r>
            <a:endParaRPr lang="en-US" sz="2800" b="1" dirty="0">
              <a:latin typeface="Trebuchet MS" panose="020B0603020202020204" pitchFamily="34" charset="0"/>
            </a:endParaRPr>
          </a:p>
        </p:txBody>
      </p:sp>
      <p:sp>
        <p:nvSpPr>
          <p:cNvPr id="3" name="Content Placeholder 2">
            <a:extLst>
              <a:ext uri="{FF2B5EF4-FFF2-40B4-BE49-F238E27FC236}">
                <a16:creationId xmlns:a16="http://schemas.microsoft.com/office/drawing/2014/main" id="{97C669CA-F3C9-7246-8179-86F99C685A05}"/>
              </a:ext>
            </a:extLst>
          </p:cNvPr>
          <p:cNvSpPr>
            <a:spLocks noGrp="1"/>
          </p:cNvSpPr>
          <p:nvPr>
            <p:ph idx="1"/>
          </p:nvPr>
        </p:nvSpPr>
        <p:spPr>
          <a:xfrm>
            <a:off x="272143" y="1435594"/>
            <a:ext cx="11602332" cy="4810724"/>
          </a:xfrm>
        </p:spPr>
        <p:txBody>
          <a:bodyPr>
            <a:normAutofit/>
          </a:bodyPr>
          <a:lstStyle/>
          <a:p>
            <a:pPr>
              <a:lnSpc>
                <a:spcPct val="150000"/>
              </a:lnSpc>
              <a:spcAft>
                <a:spcPts val="600"/>
              </a:spcAft>
            </a:pPr>
            <a:r>
              <a:rPr lang="en-GB" sz="2400" dirty="0">
                <a:latin typeface="Trebuchet MS" panose="020B0603020202020204" pitchFamily="34" charset="0"/>
              </a:rPr>
              <a:t>A short document, </a:t>
            </a:r>
            <a:r>
              <a:rPr lang="en-GB" sz="2400" b="1" dirty="0">
                <a:latin typeface="Trebuchet MS" panose="020B0603020202020204" pitchFamily="34" charset="0"/>
              </a:rPr>
              <a:t>addressed to politicians and decision makers</a:t>
            </a:r>
            <a:r>
              <a:rPr lang="en-GB" sz="2400" dirty="0">
                <a:latin typeface="Trebuchet MS" panose="020B0603020202020204" pitchFamily="34" charset="0"/>
              </a:rPr>
              <a:t>,</a:t>
            </a:r>
          </a:p>
          <a:p>
            <a:pPr>
              <a:lnSpc>
                <a:spcPct val="150000"/>
              </a:lnSpc>
              <a:spcAft>
                <a:spcPts val="600"/>
              </a:spcAft>
            </a:pPr>
            <a:r>
              <a:rPr lang="en-GB" sz="2400" dirty="0">
                <a:latin typeface="Trebuchet MS" panose="020B0603020202020204" pitchFamily="34" charset="0"/>
              </a:rPr>
              <a:t>focused </a:t>
            </a:r>
            <a:r>
              <a:rPr lang="en-GB" sz="2400">
                <a:latin typeface="Trebuchet MS" panose="020B0603020202020204" pitchFamily="34" charset="0"/>
              </a:rPr>
              <a:t>on a </a:t>
            </a:r>
            <a:r>
              <a:rPr lang="en-GB" sz="2400" b="1">
                <a:latin typeface="Trebuchet MS" panose="020B0603020202020204" pitchFamily="34" charset="0"/>
              </a:rPr>
              <a:t>few </a:t>
            </a:r>
            <a:r>
              <a:rPr lang="en-GB" sz="2400" b="1" dirty="0">
                <a:latin typeface="Trebuchet MS" panose="020B0603020202020204" pitchFamily="34" charset="0"/>
              </a:rPr>
              <a:t>policy issues,</a:t>
            </a:r>
          </a:p>
          <a:p>
            <a:pPr>
              <a:lnSpc>
                <a:spcPct val="150000"/>
              </a:lnSpc>
              <a:spcAft>
                <a:spcPts val="600"/>
              </a:spcAft>
            </a:pPr>
            <a:r>
              <a:rPr lang="en-GB" sz="2400" b="1" dirty="0">
                <a:latin typeface="Trebuchet MS" panose="020B0603020202020204" pitchFamily="34" charset="0"/>
              </a:rPr>
              <a:t>with a summary of key findings </a:t>
            </a:r>
            <a:r>
              <a:rPr lang="en-GB" sz="2400" dirty="0">
                <a:latin typeface="Trebuchet MS" panose="020B0603020202020204" pitchFamily="34" charset="0"/>
              </a:rPr>
              <a:t>related to those policy issues,</a:t>
            </a:r>
          </a:p>
          <a:p>
            <a:pPr>
              <a:lnSpc>
                <a:spcPct val="150000"/>
              </a:lnSpc>
              <a:spcAft>
                <a:spcPts val="600"/>
              </a:spcAft>
            </a:pPr>
            <a:r>
              <a:rPr lang="en-GB" sz="2400" dirty="0">
                <a:latin typeface="Trebuchet MS" panose="020B0603020202020204" pitchFamily="34" charset="0"/>
              </a:rPr>
              <a:t>providing </a:t>
            </a:r>
            <a:r>
              <a:rPr lang="en-GB" sz="2400" b="1" dirty="0">
                <a:latin typeface="Trebuchet MS" panose="020B0603020202020204" pitchFamily="34" charset="0"/>
              </a:rPr>
              <a:t>recommendations </a:t>
            </a:r>
            <a:r>
              <a:rPr lang="en-GB" sz="2400" dirty="0">
                <a:latin typeface="Trebuchet MS" panose="020B0603020202020204" pitchFamily="34" charset="0"/>
              </a:rPr>
              <a:t>for policies and decisions that address those issues.</a:t>
            </a:r>
          </a:p>
        </p:txBody>
      </p:sp>
      <p:sp>
        <p:nvSpPr>
          <p:cNvPr id="4" name="Slide Number Placeholder 3">
            <a:extLst>
              <a:ext uri="{FF2B5EF4-FFF2-40B4-BE49-F238E27FC236}">
                <a16:creationId xmlns:a16="http://schemas.microsoft.com/office/drawing/2014/main" id="{304E7004-0A42-494B-9380-E846BD37313B}"/>
              </a:ext>
            </a:extLst>
          </p:cNvPr>
          <p:cNvSpPr>
            <a:spLocks noGrp="1"/>
          </p:cNvSpPr>
          <p:nvPr>
            <p:ph type="sldNum" sz="quarter" idx="12"/>
          </p:nvPr>
        </p:nvSpPr>
        <p:spPr/>
        <p:txBody>
          <a:bodyPr/>
          <a:lstStyle/>
          <a:p>
            <a:fld id="{4044A9B7-6724-431C-92D2-2E8D2C8F4F8E}" type="slidenum">
              <a:rPr lang="en-US" smtClean="0"/>
              <a:t>40</a:t>
            </a:fld>
            <a:endParaRPr lang="en-US"/>
          </a:p>
        </p:txBody>
      </p:sp>
    </p:spTree>
    <p:extLst>
      <p:ext uri="{BB962C8B-B14F-4D97-AF65-F5344CB8AC3E}">
        <p14:creationId xmlns:p14="http://schemas.microsoft.com/office/powerpoint/2010/main" val="24918360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C669CA-F3C9-7246-8179-86F99C685A05}"/>
              </a:ext>
            </a:extLst>
          </p:cNvPr>
          <p:cNvSpPr>
            <a:spLocks noGrp="1"/>
          </p:cNvSpPr>
          <p:nvPr>
            <p:ph idx="1"/>
          </p:nvPr>
        </p:nvSpPr>
        <p:spPr>
          <a:xfrm>
            <a:off x="317525" y="1218860"/>
            <a:ext cx="11689596" cy="5061631"/>
          </a:xfrm>
        </p:spPr>
        <p:txBody>
          <a:bodyPr>
            <a:normAutofit/>
          </a:bodyPr>
          <a:lstStyle/>
          <a:p>
            <a:pPr>
              <a:lnSpc>
                <a:spcPct val="120000"/>
              </a:lnSpc>
            </a:pPr>
            <a:r>
              <a:rPr lang="en-GB" sz="2400" dirty="0">
                <a:latin typeface="Trebuchet MS" panose="020B0603020202020204" pitchFamily="34" charset="0"/>
              </a:rPr>
              <a:t>It can:</a:t>
            </a:r>
          </a:p>
          <a:p>
            <a:pPr lvl="1">
              <a:lnSpc>
                <a:spcPct val="120000"/>
              </a:lnSpc>
            </a:pPr>
            <a:r>
              <a:rPr lang="en-GB">
                <a:latin typeface="Trebuchet MS" panose="020B0603020202020204" pitchFamily="34" charset="0"/>
              </a:rPr>
              <a:t>have </a:t>
            </a:r>
            <a:r>
              <a:rPr lang="en-GB" dirty="0">
                <a:latin typeface="Trebuchet MS" panose="020B0603020202020204" pitchFamily="34" charset="0"/>
              </a:rPr>
              <a:t>an </a:t>
            </a:r>
            <a:r>
              <a:rPr lang="en-GB" b="1" dirty="0">
                <a:latin typeface="Trebuchet MS" panose="020B0603020202020204" pitchFamily="34" charset="0"/>
              </a:rPr>
              <a:t>advocacy </a:t>
            </a:r>
            <a:r>
              <a:rPr lang="en-GB" dirty="0">
                <a:latin typeface="Trebuchet MS" panose="020B0603020202020204" pitchFamily="34" charset="0"/>
              </a:rPr>
              <a:t>tone arguing in favour of a particular policy, or </a:t>
            </a:r>
          </a:p>
          <a:p>
            <a:pPr lvl="1">
              <a:lnSpc>
                <a:spcPct val="120000"/>
              </a:lnSpc>
            </a:pPr>
            <a:r>
              <a:rPr lang="en-GB" dirty="0">
                <a:latin typeface="Trebuchet MS" panose="020B0603020202020204" pitchFamily="34" charset="0"/>
              </a:rPr>
              <a:t>can provide </a:t>
            </a:r>
            <a:r>
              <a:rPr lang="en-GB" b="1" dirty="0">
                <a:latin typeface="Trebuchet MS" panose="020B0603020202020204" pitchFamily="34" charset="0"/>
              </a:rPr>
              <a:t>balanced information and different options</a:t>
            </a:r>
            <a:r>
              <a:rPr lang="en-GB" dirty="0">
                <a:latin typeface="Trebuchet MS" panose="020B0603020202020204" pitchFamily="34" charset="0"/>
              </a:rPr>
              <a:t>, for the policymakers to make up their mind</a:t>
            </a:r>
            <a:r>
              <a:rPr lang="en-GB">
                <a:latin typeface="Trebuchet MS" panose="020B0603020202020204" pitchFamily="34" charset="0"/>
              </a:rPr>
              <a:t>. </a:t>
            </a:r>
          </a:p>
          <a:p>
            <a:pPr marL="457200" lvl="1" indent="0">
              <a:lnSpc>
                <a:spcPct val="120000"/>
              </a:lnSpc>
              <a:buNone/>
            </a:pPr>
            <a:endParaRPr lang="en-GB" dirty="0">
              <a:latin typeface="Trebuchet MS" panose="020B0603020202020204" pitchFamily="34" charset="0"/>
            </a:endParaRPr>
          </a:p>
          <a:p>
            <a:pPr>
              <a:lnSpc>
                <a:spcPct val="120000"/>
              </a:lnSpc>
            </a:pPr>
            <a:r>
              <a:rPr lang="en-GB" sz="2400" dirty="0">
                <a:latin typeface="Trebuchet MS" panose="020B0603020202020204" pitchFamily="34" charset="0"/>
              </a:rPr>
              <a:t>It usually conveys a </a:t>
            </a:r>
            <a:r>
              <a:rPr lang="en-GB" sz="2400" b="1" dirty="0">
                <a:latin typeface="Trebuchet MS" panose="020B0603020202020204" pitchFamily="34" charset="0"/>
              </a:rPr>
              <a:t>sense of urgency </a:t>
            </a:r>
            <a:r>
              <a:rPr lang="en-GB" sz="2400" dirty="0">
                <a:latin typeface="Trebuchet MS" panose="020B0603020202020204" pitchFamily="34" charset="0"/>
              </a:rPr>
              <a:t>on the decision(s) to be </a:t>
            </a:r>
            <a:r>
              <a:rPr lang="en-GB" sz="2400">
                <a:latin typeface="Trebuchet MS" panose="020B0603020202020204" pitchFamily="34" charset="0"/>
              </a:rPr>
              <a:t>made.</a:t>
            </a:r>
          </a:p>
          <a:p>
            <a:pPr marL="0" indent="0">
              <a:lnSpc>
                <a:spcPct val="120000"/>
              </a:lnSpc>
              <a:buNone/>
            </a:pPr>
            <a:endParaRPr lang="en-GB" sz="2400" dirty="0">
              <a:latin typeface="Trebuchet MS" panose="020B0603020202020204" pitchFamily="34" charset="0"/>
            </a:endParaRPr>
          </a:p>
          <a:p>
            <a:pPr>
              <a:lnSpc>
                <a:spcPct val="120000"/>
              </a:lnSpc>
            </a:pPr>
            <a:r>
              <a:rPr lang="en-GB" sz="2400" dirty="0">
                <a:latin typeface="Trebuchet MS" panose="020B0603020202020204" pitchFamily="34" charset="0"/>
              </a:rPr>
              <a:t>It should be </a:t>
            </a:r>
            <a:r>
              <a:rPr lang="en-GB" sz="2400" b="1" dirty="0">
                <a:latin typeface="Trebuchet MS" panose="020B0603020202020204" pitchFamily="34" charset="0"/>
              </a:rPr>
              <a:t>easy to read</a:t>
            </a:r>
            <a:r>
              <a:rPr lang="en-GB" sz="2400" dirty="0">
                <a:latin typeface="Trebuchet MS" panose="020B0603020202020204" pitchFamily="34" charset="0"/>
              </a:rPr>
              <a:t>, without details on methods, and useful to busy policy-makers</a:t>
            </a:r>
          </a:p>
          <a:p>
            <a:pPr>
              <a:lnSpc>
                <a:spcPct val="120000"/>
              </a:lnSpc>
            </a:pPr>
            <a:endParaRPr lang="en-GB" sz="2400" dirty="0">
              <a:latin typeface="Trebuchet MS" panose="020B0603020202020204" pitchFamily="34" charset="0"/>
            </a:endParaRPr>
          </a:p>
          <a:p>
            <a:pPr>
              <a:lnSpc>
                <a:spcPct val="120000"/>
              </a:lnSpc>
            </a:pPr>
            <a:endParaRPr lang="en-US" sz="2400"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304E7004-0A42-494B-9380-E846BD37313B}"/>
              </a:ext>
            </a:extLst>
          </p:cNvPr>
          <p:cNvSpPr>
            <a:spLocks noGrp="1"/>
          </p:cNvSpPr>
          <p:nvPr>
            <p:ph type="sldNum" sz="quarter" idx="12"/>
          </p:nvPr>
        </p:nvSpPr>
        <p:spPr/>
        <p:txBody>
          <a:bodyPr/>
          <a:lstStyle/>
          <a:p>
            <a:fld id="{4044A9B7-6724-431C-92D2-2E8D2C8F4F8E}" type="slidenum">
              <a:rPr lang="en-US" smtClean="0"/>
              <a:t>41</a:t>
            </a:fld>
            <a:endParaRPr lang="en-US"/>
          </a:p>
        </p:txBody>
      </p:sp>
      <p:sp>
        <p:nvSpPr>
          <p:cNvPr id="7" name="Title 1">
            <a:extLst>
              <a:ext uri="{FF2B5EF4-FFF2-40B4-BE49-F238E27FC236}">
                <a16:creationId xmlns:a16="http://schemas.microsoft.com/office/drawing/2014/main" id="{19AB40FC-3119-4649-9251-128C9C5317B3}"/>
              </a:ext>
            </a:extLst>
          </p:cNvPr>
          <p:cNvSpPr>
            <a:spLocks noGrp="1"/>
          </p:cNvSpPr>
          <p:nvPr>
            <p:ph type="title"/>
          </p:nvPr>
        </p:nvSpPr>
        <p:spPr>
          <a:xfrm>
            <a:off x="317525" y="1"/>
            <a:ext cx="10515600" cy="1143000"/>
          </a:xfrm>
        </p:spPr>
        <p:txBody>
          <a:bodyPr>
            <a:normAutofit/>
          </a:bodyPr>
          <a:lstStyle/>
          <a:p>
            <a:r>
              <a:rPr lang="en-US" sz="2800" b="1" dirty="0">
                <a:latin typeface="Trebuchet MS" panose="020B0603020202020204" pitchFamily="34" charset="0"/>
              </a:rPr>
              <a:t>A Policy Brief: what is it</a:t>
            </a:r>
            <a:r>
              <a:rPr lang="en-US" sz="2800" b="1">
                <a:latin typeface="Trebuchet MS" panose="020B0603020202020204" pitchFamily="34" charset="0"/>
              </a:rPr>
              <a:t>?  </a:t>
            </a:r>
            <a:endParaRPr lang="en-US" sz="2800" b="1" dirty="0">
              <a:latin typeface="Trebuchet MS" panose="020B0603020202020204" pitchFamily="34" charset="0"/>
            </a:endParaRPr>
          </a:p>
        </p:txBody>
      </p:sp>
    </p:spTree>
    <p:extLst>
      <p:ext uri="{BB962C8B-B14F-4D97-AF65-F5344CB8AC3E}">
        <p14:creationId xmlns:p14="http://schemas.microsoft.com/office/powerpoint/2010/main" val="26806566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6A394-069A-AE42-B83E-DB9AF279C0EF}"/>
              </a:ext>
            </a:extLst>
          </p:cNvPr>
          <p:cNvSpPr>
            <a:spLocks noGrp="1"/>
          </p:cNvSpPr>
          <p:nvPr>
            <p:ph type="title"/>
          </p:nvPr>
        </p:nvSpPr>
        <p:spPr>
          <a:xfrm>
            <a:off x="284813" y="25174"/>
            <a:ext cx="10515600" cy="1096963"/>
          </a:xfrm>
        </p:spPr>
        <p:txBody>
          <a:bodyPr>
            <a:normAutofit/>
          </a:bodyPr>
          <a:lstStyle/>
          <a:p>
            <a:r>
              <a:rPr lang="en-US" sz="2800" b="1">
                <a:latin typeface="Trebuchet MS" panose="020B0603020202020204" pitchFamily="34" charset="0"/>
              </a:rPr>
              <a:t>Structure &amp; contents </a:t>
            </a:r>
            <a:r>
              <a:rPr lang="en-US" sz="2800" b="1" dirty="0">
                <a:latin typeface="Trebuchet MS" panose="020B0603020202020204" pitchFamily="34" charset="0"/>
              </a:rPr>
              <a:t>of a typical policy brief</a:t>
            </a:r>
          </a:p>
        </p:txBody>
      </p:sp>
      <p:sp>
        <p:nvSpPr>
          <p:cNvPr id="3" name="Content Placeholder 2">
            <a:extLst>
              <a:ext uri="{FF2B5EF4-FFF2-40B4-BE49-F238E27FC236}">
                <a16:creationId xmlns:a16="http://schemas.microsoft.com/office/drawing/2014/main" id="{9176D2C2-B620-9042-B409-CC83AB7F595D}"/>
              </a:ext>
            </a:extLst>
          </p:cNvPr>
          <p:cNvSpPr>
            <a:spLocks noGrp="1"/>
          </p:cNvSpPr>
          <p:nvPr>
            <p:ph idx="1"/>
          </p:nvPr>
        </p:nvSpPr>
        <p:spPr>
          <a:xfrm>
            <a:off x="284813" y="1298802"/>
            <a:ext cx="11662348" cy="5559198"/>
          </a:xfrm>
        </p:spPr>
        <p:txBody>
          <a:bodyPr>
            <a:noAutofit/>
          </a:bodyPr>
          <a:lstStyle/>
          <a:p>
            <a:pPr>
              <a:lnSpc>
                <a:spcPct val="100000"/>
              </a:lnSpc>
              <a:spcBef>
                <a:spcPts val="0"/>
              </a:spcBef>
              <a:spcAft>
                <a:spcPts val="600"/>
              </a:spcAft>
            </a:pPr>
            <a:r>
              <a:rPr lang="en-GB" sz="2400">
                <a:latin typeface="Trebuchet MS" panose="020B0603020202020204" pitchFamily="34" charset="0"/>
              </a:rPr>
              <a:t>Usually </a:t>
            </a:r>
            <a:r>
              <a:rPr lang="en-GB" sz="2400" dirty="0">
                <a:latin typeface="Trebuchet MS" panose="020B0603020202020204" pitchFamily="34" charset="0"/>
              </a:rPr>
              <a:t>consists of </a:t>
            </a:r>
            <a:r>
              <a:rPr lang="en-GB" sz="2400" b="1" dirty="0">
                <a:latin typeface="Trebuchet MS" panose="020B0603020202020204" pitchFamily="34" charset="0"/>
              </a:rPr>
              <a:t>headings</a:t>
            </a:r>
            <a:r>
              <a:rPr lang="en-GB" sz="2400" dirty="0">
                <a:latin typeface="Trebuchet MS" panose="020B0603020202020204" pitchFamily="34" charset="0"/>
              </a:rPr>
              <a:t>, with </a:t>
            </a:r>
            <a:r>
              <a:rPr lang="en-GB" sz="2400">
                <a:latin typeface="Trebuchet MS" panose="020B0603020202020204" pitchFamily="34" charset="0"/>
              </a:rPr>
              <a:t>short sentences</a:t>
            </a:r>
          </a:p>
          <a:p>
            <a:pPr marL="0" indent="0">
              <a:lnSpc>
                <a:spcPct val="100000"/>
              </a:lnSpc>
              <a:spcBef>
                <a:spcPts val="0"/>
              </a:spcBef>
              <a:buNone/>
            </a:pPr>
            <a:endParaRPr lang="en-GB" sz="2400" dirty="0">
              <a:latin typeface="Trebuchet MS" panose="020B0603020202020204" pitchFamily="34" charset="0"/>
            </a:endParaRPr>
          </a:p>
          <a:p>
            <a:pPr>
              <a:lnSpc>
                <a:spcPct val="100000"/>
              </a:lnSpc>
              <a:spcBef>
                <a:spcPts val="0"/>
              </a:spcBef>
              <a:spcAft>
                <a:spcPts val="600"/>
              </a:spcAft>
            </a:pPr>
            <a:r>
              <a:rPr lang="en-GB" sz="2400">
                <a:latin typeface="Trebuchet MS" panose="020B0603020202020204" pitchFamily="34" charset="0"/>
              </a:rPr>
              <a:t>Succinctly </a:t>
            </a:r>
            <a:r>
              <a:rPr lang="en-GB" sz="2400" dirty="0">
                <a:latin typeface="Trebuchet MS" panose="020B0603020202020204" pitchFamily="34" charset="0"/>
              </a:rPr>
              <a:t>provides the </a:t>
            </a:r>
            <a:r>
              <a:rPr lang="en-GB" sz="2400" b="1" dirty="0">
                <a:latin typeface="Trebuchet MS" panose="020B0603020202020204" pitchFamily="34" charset="0"/>
              </a:rPr>
              <a:t>context and scope </a:t>
            </a:r>
            <a:r>
              <a:rPr lang="en-GB" sz="2400" dirty="0">
                <a:latin typeface="Trebuchet MS" panose="020B0603020202020204" pitchFamily="34" charset="0"/>
              </a:rPr>
              <a:t>of the issue(s), to highlight the importance of the decision to </a:t>
            </a:r>
            <a:r>
              <a:rPr lang="en-GB" sz="2400">
                <a:latin typeface="Trebuchet MS" panose="020B0603020202020204" pitchFamily="34" charset="0"/>
              </a:rPr>
              <a:t>be made</a:t>
            </a:r>
          </a:p>
          <a:p>
            <a:pPr>
              <a:lnSpc>
                <a:spcPct val="100000"/>
              </a:lnSpc>
              <a:spcBef>
                <a:spcPts val="0"/>
              </a:spcBef>
            </a:pPr>
            <a:endParaRPr lang="en-GB" sz="2400" dirty="0">
              <a:latin typeface="Trebuchet MS" panose="020B0603020202020204" pitchFamily="34" charset="0"/>
            </a:endParaRPr>
          </a:p>
          <a:p>
            <a:pPr>
              <a:lnSpc>
                <a:spcPct val="100000"/>
              </a:lnSpc>
              <a:spcBef>
                <a:spcPts val="0"/>
              </a:spcBef>
              <a:spcAft>
                <a:spcPts val="600"/>
              </a:spcAft>
            </a:pPr>
            <a:r>
              <a:rPr lang="en-GB" sz="2400">
                <a:latin typeface="Trebuchet MS" panose="020B0603020202020204" pitchFamily="34" charset="0"/>
              </a:rPr>
              <a:t>Discusses </a:t>
            </a:r>
            <a:r>
              <a:rPr lang="en-GB" sz="2400" dirty="0">
                <a:latin typeface="Trebuchet MS" panose="020B0603020202020204" pitchFamily="34" charset="0"/>
              </a:rPr>
              <a:t>the </a:t>
            </a:r>
            <a:r>
              <a:rPr lang="en-GB" sz="2400" b="1" dirty="0">
                <a:latin typeface="Trebuchet MS" panose="020B0603020202020204" pitchFamily="34" charset="0"/>
              </a:rPr>
              <a:t>pros and cons </a:t>
            </a:r>
            <a:r>
              <a:rPr lang="en-GB" sz="2400" dirty="0">
                <a:latin typeface="Trebuchet MS" panose="020B0603020202020204" pitchFamily="34" charset="0"/>
              </a:rPr>
              <a:t>of the different courses </a:t>
            </a:r>
            <a:r>
              <a:rPr lang="en-GB" sz="2400">
                <a:latin typeface="Trebuchet MS" panose="020B0603020202020204" pitchFamily="34" charset="0"/>
              </a:rPr>
              <a:t>of action</a:t>
            </a:r>
          </a:p>
          <a:p>
            <a:pPr>
              <a:lnSpc>
                <a:spcPct val="100000"/>
              </a:lnSpc>
              <a:spcBef>
                <a:spcPts val="0"/>
              </a:spcBef>
            </a:pPr>
            <a:endParaRPr lang="en-GB" sz="2400">
              <a:latin typeface="Trebuchet MS" panose="020B0603020202020204" pitchFamily="34" charset="0"/>
            </a:endParaRPr>
          </a:p>
          <a:p>
            <a:pPr>
              <a:lnSpc>
                <a:spcPct val="100000"/>
              </a:lnSpc>
              <a:spcBef>
                <a:spcPts val="0"/>
              </a:spcBef>
              <a:spcAft>
                <a:spcPts val="600"/>
              </a:spcAft>
            </a:pPr>
            <a:r>
              <a:rPr lang="en-GB" sz="2400">
                <a:latin typeface="Trebuchet MS" panose="020B0603020202020204" pitchFamily="34" charset="0"/>
              </a:rPr>
              <a:t> Provides </a:t>
            </a:r>
            <a:r>
              <a:rPr lang="en-GB" sz="2400" b="1" dirty="0">
                <a:latin typeface="Trebuchet MS" panose="020B0603020202020204" pitchFamily="34" charset="0"/>
              </a:rPr>
              <a:t>r</a:t>
            </a:r>
            <a:r>
              <a:rPr lang="en-GB" sz="2400" b="1">
                <a:latin typeface="Trebuchet MS" panose="020B0603020202020204" pitchFamily="34" charset="0"/>
              </a:rPr>
              <a:t>ecommendations </a:t>
            </a:r>
            <a:r>
              <a:rPr lang="en-GB" sz="2400" b="1" dirty="0">
                <a:latin typeface="Trebuchet MS" panose="020B0603020202020204" pitchFamily="34" charset="0"/>
              </a:rPr>
              <a:t>based on</a:t>
            </a:r>
            <a:r>
              <a:rPr lang="en-GB" sz="2400">
                <a:latin typeface="Trebuchet MS" panose="020B0603020202020204" pitchFamily="34" charset="0"/>
              </a:rPr>
              <a:t>: </a:t>
            </a:r>
          </a:p>
          <a:p>
            <a:pPr lvl="1">
              <a:lnSpc>
                <a:spcPct val="100000"/>
              </a:lnSpc>
              <a:spcBef>
                <a:spcPts val="0"/>
              </a:spcBef>
              <a:spcAft>
                <a:spcPts val="600"/>
              </a:spcAft>
              <a:buFont typeface="Calibri" panose="020F0502020204030204" pitchFamily="34" charset="0"/>
              <a:buChar char="‒"/>
            </a:pPr>
            <a:r>
              <a:rPr lang="en-GB" sz="2000">
                <a:latin typeface="Trebuchet MS" panose="020B0603020202020204" pitchFamily="34" charset="0"/>
              </a:rPr>
              <a:t>the </a:t>
            </a:r>
            <a:r>
              <a:rPr lang="en-GB" sz="2000" dirty="0">
                <a:latin typeface="Trebuchet MS" panose="020B0603020202020204" pitchFamily="34" charset="0"/>
              </a:rPr>
              <a:t>evidence from the </a:t>
            </a:r>
            <a:r>
              <a:rPr lang="en-GB" sz="2000">
                <a:latin typeface="Trebuchet MS" panose="020B0603020202020204" pitchFamily="34" charset="0"/>
              </a:rPr>
              <a:t>HHFA findings </a:t>
            </a:r>
          </a:p>
          <a:p>
            <a:pPr lvl="1">
              <a:lnSpc>
                <a:spcPct val="100000"/>
              </a:lnSpc>
              <a:spcBef>
                <a:spcPts val="0"/>
              </a:spcBef>
              <a:spcAft>
                <a:spcPts val="600"/>
              </a:spcAft>
              <a:buFont typeface="Calibri" panose="020F0502020204030204" pitchFamily="34" charset="0"/>
              <a:buChar char="‒"/>
            </a:pPr>
            <a:r>
              <a:rPr lang="en-GB" sz="2000">
                <a:latin typeface="Trebuchet MS" panose="020B0603020202020204" pitchFamily="34" charset="0"/>
              </a:rPr>
              <a:t>relevant contexts </a:t>
            </a:r>
          </a:p>
          <a:p>
            <a:pPr lvl="1">
              <a:lnSpc>
                <a:spcPct val="100000"/>
              </a:lnSpc>
              <a:spcBef>
                <a:spcPts val="0"/>
              </a:spcBef>
              <a:spcAft>
                <a:spcPts val="600"/>
              </a:spcAft>
              <a:buFont typeface="Calibri" panose="020F0502020204030204" pitchFamily="34" charset="0"/>
              <a:buChar char="‒"/>
            </a:pPr>
            <a:r>
              <a:rPr lang="en-GB" sz="2000">
                <a:latin typeface="Trebuchet MS" panose="020B0603020202020204" pitchFamily="34" charset="0"/>
              </a:rPr>
              <a:t>the past experience </a:t>
            </a:r>
          </a:p>
          <a:p>
            <a:pPr lvl="1">
              <a:lnSpc>
                <a:spcPct val="100000"/>
              </a:lnSpc>
              <a:spcBef>
                <a:spcPts val="0"/>
              </a:spcBef>
              <a:spcAft>
                <a:spcPts val="600"/>
              </a:spcAft>
              <a:buFont typeface="Calibri" panose="020F0502020204030204" pitchFamily="34" charset="0"/>
              <a:buChar char="‒"/>
            </a:pPr>
            <a:r>
              <a:rPr lang="en-GB" sz="2000">
                <a:latin typeface="Trebuchet MS" panose="020B0603020202020204" pitchFamily="34" charset="0"/>
              </a:rPr>
              <a:t>the </a:t>
            </a:r>
            <a:r>
              <a:rPr lang="en-GB" sz="2000" dirty="0">
                <a:latin typeface="Trebuchet MS" panose="020B0603020202020204" pitchFamily="34" charset="0"/>
              </a:rPr>
              <a:t>scientific literature</a:t>
            </a:r>
          </a:p>
          <a:p>
            <a:pPr>
              <a:spcBef>
                <a:spcPts val="0"/>
              </a:spcBef>
              <a:spcAft>
                <a:spcPts val="600"/>
              </a:spcAft>
            </a:pPr>
            <a:endParaRPr lang="en-US"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7B6D8A9C-32FE-CD4D-9616-0C224571A50C}"/>
              </a:ext>
            </a:extLst>
          </p:cNvPr>
          <p:cNvSpPr>
            <a:spLocks noGrp="1"/>
          </p:cNvSpPr>
          <p:nvPr>
            <p:ph type="sldNum" sz="quarter" idx="12"/>
          </p:nvPr>
        </p:nvSpPr>
        <p:spPr/>
        <p:txBody>
          <a:bodyPr/>
          <a:lstStyle/>
          <a:p>
            <a:fld id="{4044A9B7-6724-431C-92D2-2E8D2C8F4F8E}" type="slidenum">
              <a:rPr lang="en-US" smtClean="0"/>
              <a:t>42</a:t>
            </a:fld>
            <a:endParaRPr lang="en-US"/>
          </a:p>
        </p:txBody>
      </p:sp>
    </p:spTree>
    <p:extLst>
      <p:ext uri="{BB962C8B-B14F-4D97-AF65-F5344CB8AC3E}">
        <p14:creationId xmlns:p14="http://schemas.microsoft.com/office/powerpoint/2010/main" val="25666602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614F5-BAE1-7940-9FED-9A456279EAD1}"/>
              </a:ext>
            </a:extLst>
          </p:cNvPr>
          <p:cNvSpPr>
            <a:spLocks noGrp="1"/>
          </p:cNvSpPr>
          <p:nvPr>
            <p:ph type="title"/>
          </p:nvPr>
        </p:nvSpPr>
        <p:spPr>
          <a:xfrm>
            <a:off x="347506" y="23032"/>
            <a:ext cx="10515600" cy="1325563"/>
          </a:xfrm>
        </p:spPr>
        <p:txBody>
          <a:bodyPr vert="horz" lIns="91440" tIns="45720" rIns="91440" bIns="45720" rtlCol="0" anchor="ctr">
            <a:normAutofit/>
          </a:bodyPr>
          <a:lstStyle/>
          <a:p>
            <a:r>
              <a:rPr lang="en-US" sz="2800" b="1" dirty="0">
                <a:latin typeface="Trebuchet MS" panose="020B0603020202020204" pitchFamily="34" charset="0"/>
              </a:rPr>
              <a:t>Other forms of </a:t>
            </a:r>
            <a:r>
              <a:rPr lang="en-US" sz="2800" b="1">
                <a:latin typeface="Trebuchet MS" panose="020B0603020202020204" pitchFamily="34" charset="0"/>
              </a:rPr>
              <a:t>communication (1)</a:t>
            </a:r>
            <a:endParaRPr lang="en-US" sz="2800" b="1" dirty="0">
              <a:latin typeface="Trebuchet MS" panose="020B0603020202020204" pitchFamily="34" charset="0"/>
            </a:endParaRPr>
          </a:p>
        </p:txBody>
      </p:sp>
      <p:sp>
        <p:nvSpPr>
          <p:cNvPr id="3" name="Content Placeholder 2">
            <a:extLst>
              <a:ext uri="{FF2B5EF4-FFF2-40B4-BE49-F238E27FC236}">
                <a16:creationId xmlns:a16="http://schemas.microsoft.com/office/drawing/2014/main" id="{4CFE0D16-02E9-CA44-8C41-22E6E39B3EA9}"/>
              </a:ext>
            </a:extLst>
          </p:cNvPr>
          <p:cNvSpPr>
            <a:spLocks noGrp="1"/>
          </p:cNvSpPr>
          <p:nvPr>
            <p:ph idx="1"/>
          </p:nvPr>
        </p:nvSpPr>
        <p:spPr>
          <a:xfrm>
            <a:off x="347506" y="1348595"/>
            <a:ext cx="11569674" cy="4736293"/>
          </a:xfrm>
        </p:spPr>
        <p:txBody>
          <a:bodyPr>
            <a:normAutofit/>
          </a:bodyPr>
          <a:lstStyle/>
          <a:p>
            <a:pPr marL="0" indent="0">
              <a:lnSpc>
                <a:spcPct val="150000"/>
              </a:lnSpc>
              <a:spcAft>
                <a:spcPts val="2400"/>
              </a:spcAft>
              <a:buNone/>
            </a:pPr>
            <a:r>
              <a:rPr lang="en-US" b="1" dirty="0">
                <a:solidFill>
                  <a:srgbClr val="4472C4"/>
                </a:solidFill>
                <a:latin typeface="Trebuchet MS" panose="020B0603020202020204" pitchFamily="34" charset="0"/>
              </a:rPr>
              <a:t>Oral </a:t>
            </a:r>
            <a:r>
              <a:rPr lang="en-US" b="1">
                <a:solidFill>
                  <a:srgbClr val="4472C4"/>
                </a:solidFill>
                <a:latin typeface="Trebuchet MS" panose="020B0603020202020204" pitchFamily="34" charset="0"/>
              </a:rPr>
              <a:t>presentations</a:t>
            </a:r>
            <a:r>
              <a:rPr lang="en-US">
                <a:solidFill>
                  <a:srgbClr val="4472C4"/>
                </a:solidFill>
                <a:latin typeface="Trebuchet MS" panose="020B0603020202020204" pitchFamily="34" charset="0"/>
              </a:rPr>
              <a:t>:</a:t>
            </a:r>
          </a:p>
          <a:p>
            <a:pPr>
              <a:lnSpc>
                <a:spcPct val="120000"/>
              </a:lnSpc>
              <a:spcBef>
                <a:spcPts val="0"/>
              </a:spcBef>
            </a:pPr>
            <a:r>
              <a:rPr lang="en-US" sz="2400">
                <a:latin typeface="Trebuchet MS" panose="020B0603020202020204" pitchFamily="34" charset="0"/>
              </a:rPr>
              <a:t>Contents </a:t>
            </a:r>
            <a:r>
              <a:rPr lang="en-US" sz="2400" dirty="0">
                <a:latin typeface="Trebuchet MS" panose="020B0603020202020204" pitchFamily="34" charset="0"/>
              </a:rPr>
              <a:t>and level of detail depend on the </a:t>
            </a:r>
            <a:r>
              <a:rPr lang="en-US" sz="2400" b="1" dirty="0">
                <a:latin typeface="Trebuchet MS" panose="020B0603020202020204" pitchFamily="34" charset="0"/>
              </a:rPr>
              <a:t>audience(s) and the type </a:t>
            </a:r>
            <a:r>
              <a:rPr lang="en-US" sz="2400" b="1">
                <a:latin typeface="Trebuchet MS" panose="020B0603020202020204" pitchFamily="34" charset="0"/>
              </a:rPr>
              <a:t>of event</a:t>
            </a:r>
          </a:p>
          <a:p>
            <a:pPr>
              <a:lnSpc>
                <a:spcPct val="120000"/>
              </a:lnSpc>
              <a:spcBef>
                <a:spcPts val="0"/>
              </a:spcBef>
            </a:pPr>
            <a:endParaRPr lang="en-US" sz="2400" b="1" dirty="0">
              <a:latin typeface="Trebuchet MS" panose="020B0603020202020204" pitchFamily="34" charset="0"/>
            </a:endParaRPr>
          </a:p>
          <a:p>
            <a:pPr>
              <a:lnSpc>
                <a:spcPct val="120000"/>
              </a:lnSpc>
              <a:spcBef>
                <a:spcPts val="0"/>
              </a:spcBef>
            </a:pPr>
            <a:r>
              <a:rPr lang="en-US" sz="2400">
                <a:latin typeface="Trebuchet MS" panose="020B0603020202020204" pitchFamily="34" charset="0"/>
              </a:rPr>
              <a:t>Should </a:t>
            </a:r>
            <a:r>
              <a:rPr lang="en-US" sz="2400" dirty="0">
                <a:latin typeface="Trebuchet MS" panose="020B0603020202020204" pitchFamily="34" charset="0"/>
              </a:rPr>
              <a:t>be preferably </a:t>
            </a:r>
            <a:r>
              <a:rPr lang="en-US" sz="2400" b="1" dirty="0">
                <a:latin typeface="Trebuchet MS" panose="020B0603020202020204" pitchFamily="34" charset="0"/>
              </a:rPr>
              <a:t>accompanied by a text </a:t>
            </a:r>
            <a:r>
              <a:rPr lang="en-US" sz="2400" dirty="0">
                <a:latin typeface="Trebuchet MS" panose="020B0603020202020204" pitchFamily="34" charset="0"/>
              </a:rPr>
              <a:t>(slides presented, report, notes, etc.) to be distributed or </a:t>
            </a:r>
            <a:r>
              <a:rPr lang="en-US" sz="2400">
                <a:latin typeface="Trebuchet MS" panose="020B0603020202020204" pitchFamily="34" charset="0"/>
              </a:rPr>
              <a:t>shared electronically</a:t>
            </a:r>
          </a:p>
          <a:p>
            <a:pPr>
              <a:lnSpc>
                <a:spcPct val="120000"/>
              </a:lnSpc>
              <a:spcBef>
                <a:spcPts val="0"/>
              </a:spcBef>
            </a:pPr>
            <a:endParaRPr lang="en-US" sz="2400" dirty="0">
              <a:latin typeface="Trebuchet MS" panose="020B0603020202020204" pitchFamily="34" charset="0"/>
            </a:endParaRPr>
          </a:p>
          <a:p>
            <a:pPr>
              <a:lnSpc>
                <a:spcPct val="120000"/>
              </a:lnSpc>
              <a:spcBef>
                <a:spcPts val="0"/>
              </a:spcBef>
            </a:pPr>
            <a:r>
              <a:rPr lang="en-US" sz="2400">
                <a:latin typeface="Trebuchet MS" panose="020B0603020202020204" pitchFamily="34" charset="0"/>
              </a:rPr>
              <a:t>Should </a:t>
            </a:r>
            <a:r>
              <a:rPr lang="en-US" sz="2400" b="1" dirty="0">
                <a:latin typeface="Trebuchet MS" panose="020B0603020202020204" pitchFamily="34" charset="0"/>
              </a:rPr>
              <a:t>encourage the participants to read the report </a:t>
            </a:r>
            <a:r>
              <a:rPr lang="en-US" sz="2400" dirty="0">
                <a:latin typeface="Trebuchet MS" panose="020B0603020202020204" pitchFamily="34" charset="0"/>
              </a:rPr>
              <a:t>or policy brief </a:t>
            </a:r>
          </a:p>
          <a:p>
            <a:pPr marL="0" indent="0">
              <a:buNone/>
            </a:pPr>
            <a:endParaRPr lang="en-US" sz="2400" dirty="0"/>
          </a:p>
          <a:p>
            <a:endParaRPr lang="en-US" sz="2400" dirty="0"/>
          </a:p>
        </p:txBody>
      </p:sp>
      <p:sp>
        <p:nvSpPr>
          <p:cNvPr id="4" name="Slide Number Placeholder 3">
            <a:extLst>
              <a:ext uri="{FF2B5EF4-FFF2-40B4-BE49-F238E27FC236}">
                <a16:creationId xmlns:a16="http://schemas.microsoft.com/office/drawing/2014/main" id="{D7BF5062-DEAE-1F42-BA38-4CD823E8E412}"/>
              </a:ext>
            </a:extLst>
          </p:cNvPr>
          <p:cNvSpPr>
            <a:spLocks noGrp="1"/>
          </p:cNvSpPr>
          <p:nvPr>
            <p:ph type="sldNum" sz="quarter" idx="12"/>
          </p:nvPr>
        </p:nvSpPr>
        <p:spPr/>
        <p:txBody>
          <a:bodyPr/>
          <a:lstStyle/>
          <a:p>
            <a:fld id="{4044A9B7-6724-431C-92D2-2E8D2C8F4F8E}" type="slidenum">
              <a:rPr lang="en-US" smtClean="0"/>
              <a:t>43</a:t>
            </a:fld>
            <a:endParaRPr lang="en-US"/>
          </a:p>
        </p:txBody>
      </p:sp>
    </p:spTree>
    <p:extLst>
      <p:ext uri="{BB962C8B-B14F-4D97-AF65-F5344CB8AC3E}">
        <p14:creationId xmlns:p14="http://schemas.microsoft.com/office/powerpoint/2010/main" val="30073991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2A427F-ABA0-C74F-B0D5-6B3DF5F60A11}"/>
              </a:ext>
            </a:extLst>
          </p:cNvPr>
          <p:cNvSpPr>
            <a:spLocks noGrp="1"/>
          </p:cNvSpPr>
          <p:nvPr>
            <p:ph idx="1"/>
          </p:nvPr>
        </p:nvSpPr>
        <p:spPr>
          <a:xfrm>
            <a:off x="446315" y="1099457"/>
            <a:ext cx="11550082" cy="5507718"/>
          </a:xfrm>
        </p:spPr>
        <p:txBody>
          <a:bodyPr>
            <a:noAutofit/>
          </a:bodyPr>
          <a:lstStyle/>
          <a:p>
            <a:pPr marL="0" indent="0">
              <a:lnSpc>
                <a:spcPct val="150000"/>
              </a:lnSpc>
              <a:spcAft>
                <a:spcPts val="1200"/>
              </a:spcAft>
              <a:buNone/>
            </a:pPr>
            <a:r>
              <a:rPr lang="en-GB" b="1">
                <a:solidFill>
                  <a:srgbClr val="4472C4"/>
                </a:solidFill>
                <a:latin typeface="Trebuchet MS" panose="020B0603020202020204" pitchFamily="34" charset="0"/>
              </a:rPr>
              <a:t>Dashboards:</a:t>
            </a:r>
            <a:endParaRPr lang="en-GB" b="1" dirty="0">
              <a:solidFill>
                <a:srgbClr val="4472C4"/>
              </a:solidFill>
              <a:latin typeface="Trebuchet MS" panose="020B0603020202020204" pitchFamily="34" charset="0"/>
            </a:endParaRPr>
          </a:p>
          <a:p>
            <a:pPr>
              <a:lnSpc>
                <a:spcPct val="120000"/>
              </a:lnSpc>
              <a:spcAft>
                <a:spcPts val="1200"/>
              </a:spcAft>
            </a:pPr>
            <a:r>
              <a:rPr lang="en-GB" sz="2400">
                <a:latin typeface="Trebuchet MS" panose="020B0603020202020204" pitchFamily="34" charset="0"/>
              </a:rPr>
              <a:t>Dashboards </a:t>
            </a:r>
            <a:r>
              <a:rPr lang="en-GB" sz="2400" dirty="0">
                <a:latin typeface="Trebuchet MS" panose="020B0603020202020204" pitchFamily="34" charset="0"/>
              </a:rPr>
              <a:t>are </a:t>
            </a:r>
            <a:r>
              <a:rPr lang="en-GB" sz="2400" b="1" dirty="0">
                <a:latin typeface="Trebuchet MS" panose="020B0603020202020204" pitchFamily="34" charset="0"/>
              </a:rPr>
              <a:t>multi-chart displays</a:t>
            </a:r>
            <a:r>
              <a:rPr lang="en-GB" sz="2400" dirty="0">
                <a:latin typeface="Trebuchet MS" panose="020B0603020202020204" pitchFamily="34" charset="0"/>
              </a:rPr>
              <a:t>, useful for monitoring </a:t>
            </a:r>
            <a:r>
              <a:rPr lang="en-GB" sz="2400" b="1" dirty="0">
                <a:latin typeface="Trebuchet MS" panose="020B0603020202020204" pitchFamily="34" charset="0"/>
              </a:rPr>
              <a:t>several indicators at a glance. </a:t>
            </a:r>
          </a:p>
          <a:p>
            <a:pPr marL="228600" lvl="1">
              <a:lnSpc>
                <a:spcPct val="120000"/>
              </a:lnSpc>
              <a:spcBef>
                <a:spcPts val="1000"/>
              </a:spcBef>
            </a:pPr>
            <a:r>
              <a:rPr lang="en-GB">
                <a:latin typeface="Trebuchet MS" panose="020B0603020202020204" pitchFamily="34" charset="0"/>
              </a:rPr>
              <a:t>Can be:</a:t>
            </a:r>
          </a:p>
          <a:p>
            <a:pPr marL="685800" lvl="2">
              <a:lnSpc>
                <a:spcPct val="120000"/>
              </a:lnSpc>
              <a:spcBef>
                <a:spcPts val="1000"/>
              </a:spcBef>
            </a:pPr>
            <a:r>
              <a:rPr lang="en-GB">
                <a:latin typeface="Trebuchet MS" panose="020B0603020202020204" pitchFamily="34" charset="0"/>
              </a:rPr>
              <a:t> a single-page dashboard, or </a:t>
            </a:r>
          </a:p>
          <a:p>
            <a:pPr marL="685800" lvl="2">
              <a:lnSpc>
                <a:spcPct val="120000"/>
              </a:lnSpc>
              <a:spcBef>
                <a:spcPts val="1000"/>
              </a:spcBef>
              <a:spcAft>
                <a:spcPts val="1200"/>
              </a:spcAft>
            </a:pPr>
            <a:r>
              <a:rPr lang="en-GB">
                <a:latin typeface="Trebuchet MS" panose="020B0603020202020204" pitchFamily="34" charset="0"/>
              </a:rPr>
              <a:t>a </a:t>
            </a:r>
            <a:r>
              <a:rPr lang="en-GB" dirty="0">
                <a:latin typeface="Trebuchet MS" panose="020B0603020202020204" pitchFamily="34" charset="0"/>
              </a:rPr>
              <a:t>limited number of pages, each one with a different dashboard </a:t>
            </a:r>
          </a:p>
          <a:p>
            <a:pPr>
              <a:lnSpc>
                <a:spcPct val="120000"/>
              </a:lnSpc>
            </a:pPr>
            <a:r>
              <a:rPr lang="en-GB" sz="2400" b="1">
                <a:latin typeface="Trebuchet MS" panose="020B0603020202020204" pitchFamily="34" charset="0"/>
              </a:rPr>
              <a:t>Advantages:</a:t>
            </a:r>
          </a:p>
          <a:p>
            <a:pPr lvl="1">
              <a:lnSpc>
                <a:spcPct val="120000"/>
              </a:lnSpc>
            </a:pPr>
            <a:r>
              <a:rPr lang="en-GB" sz="2000">
                <a:latin typeface="Trebuchet MS" panose="020B0603020202020204" pitchFamily="34" charset="0"/>
              </a:rPr>
              <a:t>allow </a:t>
            </a:r>
            <a:r>
              <a:rPr lang="en-GB" sz="2000" dirty="0">
                <a:latin typeface="Trebuchet MS" panose="020B0603020202020204" pitchFamily="34" charset="0"/>
              </a:rPr>
              <a:t>to see indicators </a:t>
            </a:r>
            <a:r>
              <a:rPr lang="en-GB" sz="2000" b="1" dirty="0">
                <a:latin typeface="Trebuchet MS" panose="020B0603020202020204" pitchFamily="34" charset="0"/>
              </a:rPr>
              <a:t>simultaneously</a:t>
            </a:r>
            <a:r>
              <a:rPr lang="en-GB" sz="2000" dirty="0">
                <a:latin typeface="Trebuchet MS" panose="020B0603020202020204" pitchFamily="34" charset="0"/>
              </a:rPr>
              <a:t>, thus detecting trends, patterns, and </a:t>
            </a:r>
            <a:r>
              <a:rPr lang="en-GB" sz="2000">
                <a:latin typeface="Trebuchet MS" panose="020B0603020202020204" pitchFamily="34" charset="0"/>
              </a:rPr>
              <a:t>relationships that might </a:t>
            </a:r>
            <a:r>
              <a:rPr lang="en-GB" sz="2000" dirty="0">
                <a:latin typeface="Trebuchet MS" panose="020B0603020202020204" pitchFamily="34" charset="0"/>
              </a:rPr>
              <a:t>otherwise remain unnoticed. </a:t>
            </a:r>
          </a:p>
          <a:p>
            <a:pPr marL="0" indent="0">
              <a:lnSpc>
                <a:spcPct val="120000"/>
              </a:lnSpc>
              <a:spcAft>
                <a:spcPts val="1000"/>
              </a:spcAft>
              <a:buNone/>
            </a:pPr>
            <a:endParaRPr lang="en-GB" sz="2400" dirty="0">
              <a:latin typeface="Trebuchet MS" panose="020B0603020202020204" pitchFamily="34" charset="0"/>
            </a:endParaRPr>
          </a:p>
          <a:p>
            <a:pPr>
              <a:lnSpc>
                <a:spcPct val="120000"/>
              </a:lnSpc>
            </a:pPr>
            <a:endParaRPr lang="en-GB" sz="2400" dirty="0">
              <a:latin typeface="Trebuchet MS" panose="020B0603020202020204" pitchFamily="34" charset="0"/>
            </a:endParaRPr>
          </a:p>
          <a:p>
            <a:pPr>
              <a:lnSpc>
                <a:spcPct val="120000"/>
              </a:lnSpc>
            </a:pPr>
            <a:endParaRPr lang="en-US" sz="2400"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9FAC9FD9-0B93-7D47-A765-6B26544DE943}"/>
              </a:ext>
            </a:extLst>
          </p:cNvPr>
          <p:cNvSpPr>
            <a:spLocks noGrp="1"/>
          </p:cNvSpPr>
          <p:nvPr>
            <p:ph type="sldNum" sz="quarter" idx="12"/>
          </p:nvPr>
        </p:nvSpPr>
        <p:spPr/>
        <p:txBody>
          <a:bodyPr/>
          <a:lstStyle/>
          <a:p>
            <a:fld id="{4044A9B7-6724-431C-92D2-2E8D2C8F4F8E}" type="slidenum">
              <a:rPr lang="en-US" smtClean="0"/>
              <a:t>44</a:t>
            </a:fld>
            <a:endParaRPr lang="en-US"/>
          </a:p>
        </p:txBody>
      </p:sp>
      <p:sp>
        <p:nvSpPr>
          <p:cNvPr id="7" name="Title 1">
            <a:extLst>
              <a:ext uri="{FF2B5EF4-FFF2-40B4-BE49-F238E27FC236}">
                <a16:creationId xmlns:a16="http://schemas.microsoft.com/office/drawing/2014/main" id="{9A12BF72-C317-4AC5-AC3E-870FA7A30B1E}"/>
              </a:ext>
            </a:extLst>
          </p:cNvPr>
          <p:cNvSpPr>
            <a:spLocks noGrp="1"/>
          </p:cNvSpPr>
          <p:nvPr>
            <p:ph type="title"/>
          </p:nvPr>
        </p:nvSpPr>
        <p:spPr>
          <a:xfrm>
            <a:off x="347506" y="23032"/>
            <a:ext cx="10515600" cy="1325563"/>
          </a:xfrm>
        </p:spPr>
        <p:txBody>
          <a:bodyPr vert="horz" lIns="91440" tIns="45720" rIns="91440" bIns="45720" rtlCol="0" anchor="ctr">
            <a:normAutofit/>
          </a:bodyPr>
          <a:lstStyle/>
          <a:p>
            <a:r>
              <a:rPr lang="en-US" sz="2800" b="1" dirty="0">
                <a:latin typeface="Trebuchet MS" panose="020B0603020202020204" pitchFamily="34" charset="0"/>
              </a:rPr>
              <a:t>Other forms of </a:t>
            </a:r>
            <a:r>
              <a:rPr lang="en-US" sz="2800" b="1">
                <a:latin typeface="Trebuchet MS" panose="020B0603020202020204" pitchFamily="34" charset="0"/>
              </a:rPr>
              <a:t>communication (2)</a:t>
            </a:r>
            <a:endParaRPr lang="en-US" sz="2800" b="1" dirty="0">
              <a:latin typeface="Trebuchet MS" panose="020B0603020202020204" pitchFamily="34" charset="0"/>
            </a:endParaRPr>
          </a:p>
        </p:txBody>
      </p:sp>
    </p:spTree>
    <p:extLst>
      <p:ext uri="{BB962C8B-B14F-4D97-AF65-F5344CB8AC3E}">
        <p14:creationId xmlns:p14="http://schemas.microsoft.com/office/powerpoint/2010/main" val="11272955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2A427F-ABA0-C74F-B0D5-6B3DF5F60A11}"/>
              </a:ext>
            </a:extLst>
          </p:cNvPr>
          <p:cNvSpPr>
            <a:spLocks noGrp="1"/>
          </p:cNvSpPr>
          <p:nvPr>
            <p:ph idx="1"/>
          </p:nvPr>
        </p:nvSpPr>
        <p:spPr>
          <a:xfrm>
            <a:off x="468086" y="1034143"/>
            <a:ext cx="11528311" cy="5595257"/>
          </a:xfrm>
        </p:spPr>
        <p:txBody>
          <a:bodyPr>
            <a:noAutofit/>
          </a:bodyPr>
          <a:lstStyle/>
          <a:p>
            <a:pPr marL="0" indent="0">
              <a:lnSpc>
                <a:spcPct val="160000"/>
              </a:lnSpc>
              <a:spcAft>
                <a:spcPts val="1200"/>
              </a:spcAft>
              <a:buNone/>
            </a:pPr>
            <a:r>
              <a:rPr lang="en-GB" b="1">
                <a:solidFill>
                  <a:srgbClr val="4472C4"/>
                </a:solidFill>
                <a:latin typeface="Trebuchet MS" panose="020B0603020202020204" pitchFamily="34" charset="0"/>
              </a:rPr>
              <a:t>Dashboards:</a:t>
            </a:r>
            <a:r>
              <a:rPr lang="en-US" sz="2800" b="1" i="1">
                <a:latin typeface="Trebuchet MS" panose="020B0603020202020204" pitchFamily="34" charset="0"/>
              </a:rPr>
              <a:t> </a:t>
            </a:r>
            <a:r>
              <a:rPr lang="en-US" sz="2000" i="1">
                <a:latin typeface="Trebuchet MS" panose="020B0603020202020204" pitchFamily="34" charset="0"/>
              </a:rPr>
              <a:t>(continued)</a:t>
            </a:r>
            <a:endParaRPr lang="en-GB" sz="2000" dirty="0">
              <a:solidFill>
                <a:srgbClr val="4472C4"/>
              </a:solidFill>
              <a:latin typeface="Trebuchet MS" panose="020B0603020202020204" pitchFamily="34" charset="0"/>
            </a:endParaRPr>
          </a:p>
          <a:p>
            <a:pPr>
              <a:lnSpc>
                <a:spcPct val="100000"/>
              </a:lnSpc>
              <a:spcAft>
                <a:spcPts val="1800"/>
              </a:spcAft>
            </a:pPr>
            <a:r>
              <a:rPr lang="en-GB" sz="2400" b="1">
                <a:latin typeface="Trebuchet MS" panose="020B0603020202020204" pitchFamily="34" charset="0"/>
              </a:rPr>
              <a:t>Choice </a:t>
            </a:r>
            <a:r>
              <a:rPr lang="en-GB" sz="2400" b="1" dirty="0">
                <a:latin typeface="Trebuchet MS" panose="020B0603020202020204" pitchFamily="34" charset="0"/>
              </a:rPr>
              <a:t>of indicators</a:t>
            </a:r>
            <a:r>
              <a:rPr lang="en-GB" sz="2400" dirty="0">
                <a:latin typeface="Trebuchet MS" panose="020B0603020202020204" pitchFamily="34" charset="0"/>
              </a:rPr>
              <a:t> for a dashboard is crucial</a:t>
            </a:r>
            <a:r>
              <a:rPr lang="en-GB" sz="2400">
                <a:latin typeface="Trebuchet MS" panose="020B0603020202020204" pitchFamily="34" charset="0"/>
              </a:rPr>
              <a:t>: should </a:t>
            </a:r>
            <a:r>
              <a:rPr lang="en-GB" sz="2400" dirty="0">
                <a:latin typeface="Trebuchet MS" panose="020B0603020202020204" pitchFamily="34" charset="0"/>
              </a:rPr>
              <a:t>be based on their relevance and </a:t>
            </a:r>
            <a:r>
              <a:rPr lang="en-GB" sz="2400">
                <a:latin typeface="Trebuchet MS" panose="020B0603020202020204" pitchFamily="34" charset="0"/>
              </a:rPr>
              <a:t>possible links</a:t>
            </a:r>
            <a:endParaRPr lang="en-GB" sz="2400" dirty="0">
              <a:latin typeface="Trebuchet MS" panose="020B0603020202020204" pitchFamily="34" charset="0"/>
            </a:endParaRPr>
          </a:p>
          <a:p>
            <a:pPr>
              <a:lnSpc>
                <a:spcPct val="100000"/>
              </a:lnSpc>
            </a:pPr>
            <a:r>
              <a:rPr lang="en-GB" sz="2400" dirty="0">
                <a:latin typeface="Trebuchet MS" panose="020B0603020202020204" pitchFamily="34" charset="0"/>
              </a:rPr>
              <a:t>The </a:t>
            </a:r>
            <a:r>
              <a:rPr lang="en-GB" sz="2400" b="1" dirty="0">
                <a:latin typeface="Trebuchet MS" panose="020B0603020202020204" pitchFamily="34" charset="0"/>
              </a:rPr>
              <a:t>design</a:t>
            </a:r>
            <a:r>
              <a:rPr lang="en-GB" sz="2400" dirty="0">
                <a:latin typeface="Trebuchet MS" panose="020B0603020202020204" pitchFamily="34" charset="0"/>
              </a:rPr>
              <a:t> is important:</a:t>
            </a:r>
          </a:p>
          <a:p>
            <a:pPr lvl="1">
              <a:lnSpc>
                <a:spcPct val="100000"/>
              </a:lnSpc>
              <a:spcAft>
                <a:spcPts val="300"/>
              </a:spcAft>
            </a:pPr>
            <a:r>
              <a:rPr lang="en-GB" sz="2000">
                <a:latin typeface="Trebuchet MS" panose="020B0603020202020204" pitchFamily="34" charset="0"/>
              </a:rPr>
              <a:t>Should </a:t>
            </a:r>
            <a:r>
              <a:rPr lang="en-GB" sz="2000" b="1" dirty="0">
                <a:latin typeface="Trebuchet MS" panose="020B0603020202020204" pitchFamily="34" charset="0"/>
              </a:rPr>
              <a:t>guide</a:t>
            </a:r>
            <a:r>
              <a:rPr lang="en-GB" sz="2000" dirty="0">
                <a:latin typeface="Trebuchet MS" panose="020B0603020202020204" pitchFamily="34" charset="0"/>
              </a:rPr>
              <a:t> the attention of the user to the </a:t>
            </a:r>
            <a:r>
              <a:rPr lang="en-GB" sz="2000" b="1" dirty="0">
                <a:latin typeface="Trebuchet MS" panose="020B0603020202020204" pitchFamily="34" charset="0"/>
              </a:rPr>
              <a:t>most important information</a:t>
            </a:r>
          </a:p>
          <a:p>
            <a:pPr lvl="1">
              <a:lnSpc>
                <a:spcPct val="100000"/>
              </a:lnSpc>
              <a:spcAft>
                <a:spcPts val="300"/>
              </a:spcAft>
            </a:pPr>
            <a:r>
              <a:rPr lang="en-GB" sz="2000" dirty="0">
                <a:latin typeface="Trebuchet MS" panose="020B0603020202020204" pitchFamily="34" charset="0"/>
              </a:rPr>
              <a:t>a </a:t>
            </a:r>
            <a:r>
              <a:rPr lang="en-GB" sz="2000" b="1" dirty="0">
                <a:latin typeface="Trebuchet MS" panose="020B0603020202020204" pitchFamily="34" charset="0"/>
              </a:rPr>
              <a:t>mix of </a:t>
            </a:r>
            <a:r>
              <a:rPr lang="en-GB" sz="2000" b="1">
                <a:latin typeface="Trebuchet MS" panose="020B0603020202020204" pitchFamily="34" charset="0"/>
              </a:rPr>
              <a:t>graphs &amp; </a:t>
            </a:r>
            <a:r>
              <a:rPr lang="en-GB" sz="2000" b="1" dirty="0">
                <a:latin typeface="Trebuchet MS" panose="020B0603020202020204" pitchFamily="34" charset="0"/>
              </a:rPr>
              <a:t>simple tables </a:t>
            </a:r>
            <a:r>
              <a:rPr lang="en-GB" sz="2000" dirty="0">
                <a:latin typeface="Trebuchet MS" panose="020B0603020202020204" pitchFamily="34" charset="0"/>
              </a:rPr>
              <a:t>can often offer the best visual display of data</a:t>
            </a:r>
          </a:p>
          <a:p>
            <a:pPr lvl="1">
              <a:lnSpc>
                <a:spcPct val="100000"/>
              </a:lnSpc>
              <a:spcAft>
                <a:spcPts val="300"/>
              </a:spcAft>
            </a:pPr>
            <a:r>
              <a:rPr lang="en-GB" sz="2000" dirty="0">
                <a:latin typeface="Trebuchet MS" panose="020B0603020202020204" pitchFamily="34" charset="0"/>
              </a:rPr>
              <a:t>a right balance has to be found between the </a:t>
            </a:r>
            <a:r>
              <a:rPr lang="en-GB" sz="2000" b="1" dirty="0">
                <a:latin typeface="Trebuchet MS" panose="020B0603020202020204" pitchFamily="34" charset="0"/>
              </a:rPr>
              <a:t>quantity of information</a:t>
            </a:r>
            <a:r>
              <a:rPr lang="en-GB" sz="2000" dirty="0">
                <a:latin typeface="Trebuchet MS" panose="020B0603020202020204" pitchFamily="34" charset="0"/>
              </a:rPr>
              <a:t> </a:t>
            </a:r>
            <a:r>
              <a:rPr lang="en-GB" sz="2000">
                <a:latin typeface="Trebuchet MS" panose="020B0603020202020204" pitchFamily="34" charset="0"/>
              </a:rPr>
              <a:t>provided &amp; </a:t>
            </a:r>
            <a:r>
              <a:rPr lang="en-GB" sz="2000" dirty="0">
                <a:latin typeface="Trebuchet MS" panose="020B0603020202020204" pitchFamily="34" charset="0"/>
              </a:rPr>
              <a:t>the </a:t>
            </a:r>
            <a:r>
              <a:rPr lang="en-GB" sz="2000" b="1" dirty="0">
                <a:latin typeface="Trebuchet MS" panose="020B0603020202020204" pitchFamily="34" charset="0"/>
              </a:rPr>
              <a:t>capacity to absorb </a:t>
            </a:r>
            <a:r>
              <a:rPr lang="en-GB" sz="2000" dirty="0">
                <a:latin typeface="Trebuchet MS" panose="020B0603020202020204" pitchFamily="34" charset="0"/>
              </a:rPr>
              <a:t>it and make sense of it</a:t>
            </a:r>
          </a:p>
          <a:p>
            <a:pPr lvl="1">
              <a:lnSpc>
                <a:spcPct val="100000"/>
              </a:lnSpc>
              <a:spcAft>
                <a:spcPts val="2400"/>
              </a:spcAft>
            </a:pPr>
            <a:r>
              <a:rPr lang="en-GB" sz="2000" dirty="0">
                <a:latin typeface="Trebuchet MS" panose="020B0603020202020204" pitchFamily="34" charset="0"/>
              </a:rPr>
              <a:t>a </a:t>
            </a:r>
            <a:r>
              <a:rPr lang="en-GB" sz="2000" b="1" dirty="0">
                <a:latin typeface="Trebuchet MS" panose="020B0603020202020204" pitchFamily="34" charset="0"/>
              </a:rPr>
              <a:t>too complex dashboard can obscure key information</a:t>
            </a:r>
            <a:r>
              <a:rPr lang="en-GB" sz="2000" dirty="0">
                <a:latin typeface="Trebuchet MS" panose="020B0603020202020204" pitchFamily="34" charset="0"/>
              </a:rPr>
              <a:t>.</a:t>
            </a:r>
          </a:p>
          <a:p>
            <a:pPr>
              <a:lnSpc>
                <a:spcPct val="100000"/>
              </a:lnSpc>
            </a:pPr>
            <a:r>
              <a:rPr lang="en-GB" sz="2400">
                <a:latin typeface="Trebuchet MS" panose="020B0603020202020204" pitchFamily="34" charset="0"/>
              </a:rPr>
              <a:t>As a </a:t>
            </a:r>
            <a:r>
              <a:rPr lang="en-GB" sz="2400" dirty="0">
                <a:latin typeface="Trebuchet MS" panose="020B0603020202020204" pitchFamily="34" charset="0"/>
              </a:rPr>
              <a:t>dashboard is a summary display </a:t>
            </a:r>
            <a:r>
              <a:rPr lang="en-GB" sz="2400">
                <a:latin typeface="Trebuchet MS" panose="020B0603020202020204" pitchFamily="34" charset="0"/>
              </a:rPr>
              <a:t>of information, </a:t>
            </a:r>
            <a:r>
              <a:rPr lang="en-GB" sz="2400" dirty="0">
                <a:latin typeface="Trebuchet MS" panose="020B0603020202020204" pitchFamily="34" charset="0"/>
              </a:rPr>
              <a:t>it should always be </a:t>
            </a:r>
            <a:r>
              <a:rPr lang="en-GB" sz="2400" b="1" dirty="0">
                <a:latin typeface="Trebuchet MS" panose="020B0603020202020204" pitchFamily="34" charset="0"/>
              </a:rPr>
              <a:t>accompanied by written text providing </a:t>
            </a:r>
            <a:r>
              <a:rPr lang="en-GB" sz="2400" b="1">
                <a:latin typeface="Trebuchet MS" panose="020B0603020202020204" pitchFamily="34" charset="0"/>
              </a:rPr>
              <a:t>explanations &amp; </a:t>
            </a:r>
            <a:r>
              <a:rPr lang="en-GB" sz="2400" b="1" dirty="0">
                <a:latin typeface="Trebuchet MS" panose="020B0603020202020204" pitchFamily="34" charset="0"/>
              </a:rPr>
              <a:t>interpretations</a:t>
            </a:r>
          </a:p>
          <a:p>
            <a:pPr marL="0" indent="0">
              <a:spcAft>
                <a:spcPts val="1000"/>
              </a:spcAft>
              <a:buNone/>
            </a:pPr>
            <a:endParaRPr lang="en-GB" sz="2400" dirty="0">
              <a:latin typeface="Trebuchet MS" panose="020B0603020202020204" pitchFamily="34" charset="0"/>
            </a:endParaRPr>
          </a:p>
          <a:p>
            <a:endParaRPr lang="en-GB" sz="2400" dirty="0">
              <a:latin typeface="Trebuchet MS" panose="020B0603020202020204" pitchFamily="34" charset="0"/>
            </a:endParaRPr>
          </a:p>
          <a:p>
            <a:endParaRPr lang="en-US"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9FAC9FD9-0B93-7D47-A765-6B26544DE943}"/>
              </a:ext>
            </a:extLst>
          </p:cNvPr>
          <p:cNvSpPr>
            <a:spLocks noGrp="1"/>
          </p:cNvSpPr>
          <p:nvPr>
            <p:ph type="sldNum" sz="quarter" idx="12"/>
          </p:nvPr>
        </p:nvSpPr>
        <p:spPr/>
        <p:txBody>
          <a:bodyPr/>
          <a:lstStyle/>
          <a:p>
            <a:fld id="{4044A9B7-6724-431C-92D2-2E8D2C8F4F8E}" type="slidenum">
              <a:rPr lang="en-US" smtClean="0"/>
              <a:t>45</a:t>
            </a:fld>
            <a:endParaRPr lang="en-US"/>
          </a:p>
        </p:txBody>
      </p:sp>
      <p:sp>
        <p:nvSpPr>
          <p:cNvPr id="7" name="Title 1">
            <a:extLst>
              <a:ext uri="{FF2B5EF4-FFF2-40B4-BE49-F238E27FC236}">
                <a16:creationId xmlns:a16="http://schemas.microsoft.com/office/drawing/2014/main" id="{14894851-988C-4CDE-B7E6-4B9835D9ECCF}"/>
              </a:ext>
            </a:extLst>
          </p:cNvPr>
          <p:cNvSpPr>
            <a:spLocks noGrp="1"/>
          </p:cNvSpPr>
          <p:nvPr>
            <p:ph type="title"/>
          </p:nvPr>
        </p:nvSpPr>
        <p:spPr>
          <a:xfrm>
            <a:off x="347506" y="23032"/>
            <a:ext cx="10515600" cy="1325563"/>
          </a:xfrm>
        </p:spPr>
        <p:txBody>
          <a:bodyPr vert="horz" lIns="91440" tIns="45720" rIns="91440" bIns="45720" rtlCol="0" anchor="ctr">
            <a:normAutofit/>
          </a:bodyPr>
          <a:lstStyle/>
          <a:p>
            <a:r>
              <a:rPr lang="en-US" sz="2800" b="1" dirty="0">
                <a:latin typeface="Trebuchet MS" panose="020B0603020202020204" pitchFamily="34" charset="0"/>
              </a:rPr>
              <a:t>Other forms of </a:t>
            </a:r>
            <a:r>
              <a:rPr lang="en-US" sz="2800" b="1">
                <a:latin typeface="Trebuchet MS" panose="020B0603020202020204" pitchFamily="34" charset="0"/>
              </a:rPr>
              <a:t>communication (2)</a:t>
            </a:r>
            <a:endParaRPr lang="en-US" sz="2400" b="1" i="1" dirty="0">
              <a:latin typeface="Trebuchet MS" panose="020B0603020202020204" pitchFamily="34" charset="0"/>
            </a:endParaRPr>
          </a:p>
        </p:txBody>
      </p:sp>
    </p:spTree>
    <p:extLst>
      <p:ext uri="{BB962C8B-B14F-4D97-AF65-F5344CB8AC3E}">
        <p14:creationId xmlns:p14="http://schemas.microsoft.com/office/powerpoint/2010/main" val="13183521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FE0D16-02E9-CA44-8C41-22E6E39B3EA9}"/>
              </a:ext>
            </a:extLst>
          </p:cNvPr>
          <p:cNvSpPr>
            <a:spLocks noGrp="1"/>
          </p:cNvSpPr>
          <p:nvPr>
            <p:ph idx="1"/>
          </p:nvPr>
        </p:nvSpPr>
        <p:spPr>
          <a:xfrm>
            <a:off x="446314" y="1124262"/>
            <a:ext cx="11470866" cy="4960626"/>
          </a:xfrm>
        </p:spPr>
        <p:txBody>
          <a:bodyPr>
            <a:normAutofit/>
          </a:bodyPr>
          <a:lstStyle/>
          <a:p>
            <a:pPr marL="0" indent="0">
              <a:lnSpc>
                <a:spcPct val="160000"/>
              </a:lnSpc>
              <a:spcAft>
                <a:spcPts val="1200"/>
              </a:spcAft>
              <a:buNone/>
            </a:pPr>
            <a:r>
              <a:rPr lang="en-US" b="1" dirty="0">
                <a:solidFill>
                  <a:srgbClr val="4472C4"/>
                </a:solidFill>
                <a:latin typeface="Trebuchet MS" panose="020B0603020202020204" pitchFamily="34" charset="0"/>
              </a:rPr>
              <a:t>Press release:</a:t>
            </a:r>
          </a:p>
          <a:p>
            <a:pPr>
              <a:lnSpc>
                <a:spcPct val="150000"/>
              </a:lnSpc>
            </a:pPr>
            <a:r>
              <a:rPr lang="en-US" sz="2400" dirty="0">
                <a:latin typeface="Trebuchet MS" panose="020B0603020202020204" pitchFamily="34" charset="0"/>
              </a:rPr>
              <a:t>I</a:t>
            </a:r>
            <a:r>
              <a:rPr lang="en-US" sz="2400">
                <a:latin typeface="Trebuchet MS" panose="020B0603020202020204" pitchFamily="34" charset="0"/>
              </a:rPr>
              <a:t>ssued </a:t>
            </a:r>
            <a:r>
              <a:rPr lang="en-US" sz="2400" dirty="0">
                <a:latin typeface="Trebuchet MS" panose="020B0603020202020204" pitchFamily="34" charset="0"/>
              </a:rPr>
              <a:t>by the MoH, sometimes jointly with a partner organisation, to the news media</a:t>
            </a:r>
          </a:p>
          <a:p>
            <a:pPr>
              <a:lnSpc>
                <a:spcPct val="150000"/>
              </a:lnSpc>
            </a:pPr>
            <a:r>
              <a:rPr lang="en-US" sz="2400">
                <a:latin typeface="Trebuchet MS" panose="020B0603020202020204" pitchFamily="34" charset="0"/>
              </a:rPr>
              <a:t>Provides </a:t>
            </a:r>
            <a:r>
              <a:rPr lang="en-US" sz="2400" b="1" dirty="0">
                <a:latin typeface="Trebuchet MS" panose="020B0603020202020204" pitchFamily="34" charset="0"/>
              </a:rPr>
              <a:t>the basic information</a:t>
            </a:r>
            <a:r>
              <a:rPr lang="en-US" sz="2400" dirty="0">
                <a:latin typeface="Trebuchet MS" panose="020B0603020202020204" pitchFamily="34" charset="0"/>
              </a:rPr>
              <a:t>,</a:t>
            </a:r>
          </a:p>
          <a:p>
            <a:pPr>
              <a:lnSpc>
                <a:spcPct val="150000"/>
              </a:lnSpc>
            </a:pPr>
            <a:r>
              <a:rPr lang="en-US" sz="2400" dirty="0">
                <a:latin typeface="Trebuchet MS" panose="020B0603020202020204" pitchFamily="34" charset="0"/>
              </a:rPr>
              <a:t>W</a:t>
            </a:r>
            <a:r>
              <a:rPr lang="en-US" sz="2400">
                <a:latin typeface="Trebuchet MS" panose="020B0603020202020204" pitchFamily="34" charset="0"/>
              </a:rPr>
              <a:t>ritten </a:t>
            </a:r>
            <a:r>
              <a:rPr lang="en-US" sz="2400" dirty="0">
                <a:latin typeface="Trebuchet MS" panose="020B0603020202020204" pitchFamily="34" charset="0"/>
              </a:rPr>
              <a:t>in </a:t>
            </a:r>
            <a:r>
              <a:rPr lang="en-US" sz="2400" b="1" dirty="0">
                <a:latin typeface="Trebuchet MS" panose="020B0603020202020204" pitchFamily="34" charset="0"/>
              </a:rPr>
              <a:t>plain language</a:t>
            </a:r>
            <a:r>
              <a:rPr lang="en-US" sz="2400" dirty="0">
                <a:latin typeface="Trebuchet MS" panose="020B0603020202020204" pitchFamily="34" charset="0"/>
              </a:rPr>
              <a:t>, </a:t>
            </a:r>
          </a:p>
          <a:p>
            <a:pPr>
              <a:lnSpc>
                <a:spcPct val="150000"/>
              </a:lnSpc>
            </a:pPr>
            <a:r>
              <a:rPr lang="en-US" sz="2400">
                <a:latin typeface="Trebuchet MS" panose="020B0603020202020204" pitchFamily="34" charset="0"/>
              </a:rPr>
              <a:t>Has </a:t>
            </a:r>
            <a:r>
              <a:rPr lang="en-US" sz="2400" dirty="0">
                <a:latin typeface="Trebuchet MS" panose="020B0603020202020204" pitchFamily="34" charset="0"/>
              </a:rPr>
              <a:t>a </a:t>
            </a:r>
            <a:r>
              <a:rPr lang="en-US" sz="2400" b="1" dirty="0">
                <a:latin typeface="Trebuchet MS" panose="020B0603020202020204" pitchFamily="34" charset="0"/>
              </a:rPr>
              <a:t>catchy heading</a:t>
            </a:r>
            <a:r>
              <a:rPr lang="en-US" sz="2400" dirty="0">
                <a:latin typeface="Trebuchet MS" panose="020B0603020202020204" pitchFamily="34" charset="0"/>
              </a:rPr>
              <a:t>, to entice the journalists to cover the topics,</a:t>
            </a:r>
          </a:p>
          <a:p>
            <a:pPr>
              <a:lnSpc>
                <a:spcPct val="150000"/>
              </a:lnSpc>
            </a:pPr>
            <a:r>
              <a:rPr lang="en-GB" sz="2400">
                <a:latin typeface="Trebuchet MS" panose="020B0603020202020204" pitchFamily="34" charset="0"/>
              </a:rPr>
              <a:t>Includes </a:t>
            </a:r>
            <a:r>
              <a:rPr lang="en-GB" sz="2400" b="1" dirty="0">
                <a:latin typeface="Trebuchet MS" panose="020B0603020202020204" pitchFamily="34" charset="0"/>
              </a:rPr>
              <a:t>contact details </a:t>
            </a:r>
            <a:r>
              <a:rPr lang="en-GB" sz="2400" dirty="0">
                <a:latin typeface="Trebuchet MS" panose="020B0603020202020204" pitchFamily="34" charset="0"/>
              </a:rPr>
              <a:t>so journalists will know how to get more information</a:t>
            </a:r>
            <a:endParaRPr lang="en-US" sz="2400" dirty="0">
              <a:latin typeface="Trebuchet MS" panose="020B0603020202020204" pitchFamily="34" charset="0"/>
            </a:endParaRPr>
          </a:p>
          <a:p>
            <a:endParaRPr lang="en-US" sz="2400"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D7BF5062-DEAE-1F42-BA38-4CD823E8E412}"/>
              </a:ext>
            </a:extLst>
          </p:cNvPr>
          <p:cNvSpPr>
            <a:spLocks noGrp="1"/>
          </p:cNvSpPr>
          <p:nvPr>
            <p:ph type="sldNum" sz="quarter" idx="12"/>
          </p:nvPr>
        </p:nvSpPr>
        <p:spPr/>
        <p:txBody>
          <a:bodyPr/>
          <a:lstStyle/>
          <a:p>
            <a:fld id="{4044A9B7-6724-431C-92D2-2E8D2C8F4F8E}" type="slidenum">
              <a:rPr lang="en-US" smtClean="0"/>
              <a:t>46</a:t>
            </a:fld>
            <a:endParaRPr lang="en-US"/>
          </a:p>
        </p:txBody>
      </p:sp>
      <p:sp>
        <p:nvSpPr>
          <p:cNvPr id="7" name="Title 1">
            <a:extLst>
              <a:ext uri="{FF2B5EF4-FFF2-40B4-BE49-F238E27FC236}">
                <a16:creationId xmlns:a16="http://schemas.microsoft.com/office/drawing/2014/main" id="{AB9FEB6B-877B-470D-8C1F-D8C4C697115A}"/>
              </a:ext>
            </a:extLst>
          </p:cNvPr>
          <p:cNvSpPr>
            <a:spLocks noGrp="1"/>
          </p:cNvSpPr>
          <p:nvPr>
            <p:ph type="title"/>
          </p:nvPr>
        </p:nvSpPr>
        <p:spPr>
          <a:xfrm>
            <a:off x="347506" y="23032"/>
            <a:ext cx="10515600" cy="1325563"/>
          </a:xfrm>
        </p:spPr>
        <p:txBody>
          <a:bodyPr vert="horz" lIns="91440" tIns="45720" rIns="91440" bIns="45720" rtlCol="0" anchor="ctr">
            <a:normAutofit/>
          </a:bodyPr>
          <a:lstStyle/>
          <a:p>
            <a:r>
              <a:rPr lang="en-US" sz="2800" b="1" dirty="0">
                <a:latin typeface="Trebuchet MS" panose="020B0603020202020204" pitchFamily="34" charset="0"/>
              </a:rPr>
              <a:t>Other forms of </a:t>
            </a:r>
            <a:r>
              <a:rPr lang="en-US" sz="2800" b="1">
                <a:latin typeface="Trebuchet MS" panose="020B0603020202020204" pitchFamily="34" charset="0"/>
              </a:rPr>
              <a:t>communication (3)</a:t>
            </a:r>
            <a:endParaRPr lang="en-US" sz="2800" b="1" dirty="0">
              <a:latin typeface="Trebuchet MS" panose="020B0603020202020204" pitchFamily="34" charset="0"/>
            </a:endParaRPr>
          </a:p>
        </p:txBody>
      </p:sp>
    </p:spTree>
    <p:extLst>
      <p:ext uri="{BB962C8B-B14F-4D97-AF65-F5344CB8AC3E}">
        <p14:creationId xmlns:p14="http://schemas.microsoft.com/office/powerpoint/2010/main" val="5225498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FE0D16-02E9-CA44-8C41-22E6E39B3EA9}"/>
              </a:ext>
            </a:extLst>
          </p:cNvPr>
          <p:cNvSpPr>
            <a:spLocks noGrp="1"/>
          </p:cNvSpPr>
          <p:nvPr>
            <p:ph idx="1"/>
          </p:nvPr>
        </p:nvSpPr>
        <p:spPr>
          <a:xfrm>
            <a:off x="457200" y="1124262"/>
            <a:ext cx="11459980" cy="4960626"/>
          </a:xfrm>
        </p:spPr>
        <p:txBody>
          <a:bodyPr>
            <a:normAutofit/>
          </a:bodyPr>
          <a:lstStyle/>
          <a:p>
            <a:pPr marL="0" indent="0">
              <a:lnSpc>
                <a:spcPct val="160000"/>
              </a:lnSpc>
              <a:spcAft>
                <a:spcPts val="1800"/>
              </a:spcAft>
              <a:buNone/>
            </a:pPr>
            <a:r>
              <a:rPr lang="en-US" b="1" dirty="0">
                <a:solidFill>
                  <a:srgbClr val="4472C4"/>
                </a:solidFill>
                <a:latin typeface="Trebuchet MS" panose="020B0603020202020204" pitchFamily="34" charset="0"/>
              </a:rPr>
              <a:t>Social media:</a:t>
            </a:r>
          </a:p>
          <a:p>
            <a:pPr>
              <a:lnSpc>
                <a:spcPct val="150000"/>
              </a:lnSpc>
              <a:spcBef>
                <a:spcPts val="0"/>
              </a:spcBef>
            </a:pPr>
            <a:r>
              <a:rPr lang="en-US" sz="2400" dirty="0">
                <a:latin typeface="Trebuchet MS" panose="020B0603020202020204" pitchFamily="34" charset="0"/>
              </a:rPr>
              <a:t>Addressed to the </a:t>
            </a:r>
            <a:r>
              <a:rPr lang="en-US" sz="2400" b="1" dirty="0">
                <a:latin typeface="Trebuchet MS" panose="020B0603020202020204" pitchFamily="34" charset="0"/>
              </a:rPr>
              <a:t>general public </a:t>
            </a:r>
            <a:r>
              <a:rPr lang="en-US" sz="2400" b="1">
                <a:latin typeface="Trebuchet MS" panose="020B0603020202020204" pitchFamily="34" charset="0"/>
              </a:rPr>
              <a:t>and followers</a:t>
            </a:r>
          </a:p>
          <a:p>
            <a:pPr>
              <a:lnSpc>
                <a:spcPct val="150000"/>
              </a:lnSpc>
              <a:spcBef>
                <a:spcPts val="0"/>
              </a:spcBef>
            </a:pPr>
            <a:endParaRPr lang="en-US" sz="2400" b="1">
              <a:latin typeface="Trebuchet MS" panose="020B0603020202020204" pitchFamily="34" charset="0"/>
            </a:endParaRPr>
          </a:p>
          <a:p>
            <a:pPr>
              <a:lnSpc>
                <a:spcPct val="150000"/>
              </a:lnSpc>
              <a:spcBef>
                <a:spcPts val="0"/>
              </a:spcBef>
            </a:pPr>
            <a:r>
              <a:rPr lang="en-US" sz="2400">
                <a:latin typeface="Trebuchet MS" panose="020B0603020202020204" pitchFamily="34" charset="0"/>
              </a:rPr>
              <a:t> Aims to </a:t>
            </a:r>
            <a:r>
              <a:rPr lang="en-US" sz="2400" b="1">
                <a:latin typeface="Trebuchet MS" panose="020B0603020202020204" pitchFamily="34" charset="0"/>
              </a:rPr>
              <a:t>inform </a:t>
            </a:r>
            <a:r>
              <a:rPr lang="en-US" sz="2400" b="1" dirty="0">
                <a:latin typeface="Trebuchet MS" panose="020B0603020202020204" pitchFamily="34" charset="0"/>
              </a:rPr>
              <a:t>about the release of HHFA </a:t>
            </a:r>
            <a:r>
              <a:rPr lang="en-US" sz="2400" b="1">
                <a:latin typeface="Trebuchet MS" panose="020B0603020202020204" pitchFamily="34" charset="0"/>
              </a:rPr>
              <a:t>findings </a:t>
            </a:r>
            <a:r>
              <a:rPr lang="en-US" sz="2400">
                <a:latin typeface="Trebuchet MS" panose="020B0603020202020204" pitchFamily="34" charset="0"/>
              </a:rPr>
              <a:t>&amp; encourage their reading</a:t>
            </a:r>
          </a:p>
          <a:p>
            <a:pPr>
              <a:lnSpc>
                <a:spcPct val="150000"/>
              </a:lnSpc>
              <a:spcBef>
                <a:spcPts val="0"/>
              </a:spcBef>
            </a:pPr>
            <a:endParaRPr lang="en-US" sz="2400" dirty="0">
              <a:latin typeface="Trebuchet MS" panose="020B0603020202020204" pitchFamily="34" charset="0"/>
            </a:endParaRPr>
          </a:p>
          <a:p>
            <a:pPr>
              <a:lnSpc>
                <a:spcPct val="150000"/>
              </a:lnSpc>
              <a:spcBef>
                <a:spcPts val="0"/>
              </a:spcBef>
            </a:pPr>
            <a:r>
              <a:rPr lang="en-US" sz="2400">
                <a:latin typeface="Trebuchet MS" panose="020B0603020202020204" pitchFamily="34" charset="0"/>
              </a:rPr>
              <a:t>Possibly includes </a:t>
            </a:r>
            <a:r>
              <a:rPr lang="en-US" sz="2400" dirty="0">
                <a:latin typeface="Trebuchet MS" panose="020B0603020202020204" pitchFamily="34" charset="0"/>
              </a:rPr>
              <a:t>a </a:t>
            </a:r>
            <a:r>
              <a:rPr lang="en-US" sz="2400">
                <a:latin typeface="Trebuchet MS" panose="020B0603020202020204" pitchFamily="34" charset="0"/>
              </a:rPr>
              <a:t>short video, </a:t>
            </a:r>
            <a:r>
              <a:rPr lang="en-US" sz="2400" dirty="0">
                <a:latin typeface="Trebuchet MS" panose="020B0603020202020204" pitchFamily="34" charset="0"/>
              </a:rPr>
              <a:t>with a </a:t>
            </a:r>
            <a:r>
              <a:rPr lang="en-US" sz="2400" b="1" dirty="0">
                <a:latin typeface="Trebuchet MS" panose="020B0603020202020204" pitchFamily="34" charset="0"/>
              </a:rPr>
              <a:t>statement by a high-level MoH official </a:t>
            </a:r>
            <a:r>
              <a:rPr lang="en-US" sz="2400" dirty="0">
                <a:latin typeface="Trebuchet MS" panose="020B0603020202020204" pitchFamily="34" charset="0"/>
              </a:rPr>
              <a:t>and a link for downloading the </a:t>
            </a:r>
            <a:r>
              <a:rPr lang="en-US" sz="2400">
                <a:latin typeface="Trebuchet MS" panose="020B0603020202020204" pitchFamily="34" charset="0"/>
              </a:rPr>
              <a:t>HHFA report.</a:t>
            </a:r>
            <a:endParaRPr lang="en-US" sz="2400" dirty="0">
              <a:latin typeface="Trebuchet MS" panose="020B0603020202020204" pitchFamily="34" charset="0"/>
            </a:endParaRPr>
          </a:p>
          <a:p>
            <a:pPr>
              <a:lnSpc>
                <a:spcPct val="150000"/>
              </a:lnSpc>
            </a:pPr>
            <a:endParaRPr lang="en-US"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D7BF5062-DEAE-1F42-BA38-4CD823E8E412}"/>
              </a:ext>
            </a:extLst>
          </p:cNvPr>
          <p:cNvSpPr>
            <a:spLocks noGrp="1"/>
          </p:cNvSpPr>
          <p:nvPr>
            <p:ph type="sldNum" sz="quarter" idx="12"/>
          </p:nvPr>
        </p:nvSpPr>
        <p:spPr/>
        <p:txBody>
          <a:bodyPr/>
          <a:lstStyle/>
          <a:p>
            <a:fld id="{4044A9B7-6724-431C-92D2-2E8D2C8F4F8E}" type="slidenum">
              <a:rPr lang="en-US" smtClean="0"/>
              <a:t>47</a:t>
            </a:fld>
            <a:endParaRPr lang="en-US"/>
          </a:p>
        </p:txBody>
      </p:sp>
      <p:sp>
        <p:nvSpPr>
          <p:cNvPr id="7" name="Title 1">
            <a:extLst>
              <a:ext uri="{FF2B5EF4-FFF2-40B4-BE49-F238E27FC236}">
                <a16:creationId xmlns:a16="http://schemas.microsoft.com/office/drawing/2014/main" id="{0BEAE22D-3E56-4E69-8B1F-B9F7234FD4A3}"/>
              </a:ext>
            </a:extLst>
          </p:cNvPr>
          <p:cNvSpPr>
            <a:spLocks noGrp="1"/>
          </p:cNvSpPr>
          <p:nvPr>
            <p:ph type="title"/>
          </p:nvPr>
        </p:nvSpPr>
        <p:spPr>
          <a:xfrm>
            <a:off x="347506" y="23032"/>
            <a:ext cx="10515600" cy="1325563"/>
          </a:xfrm>
        </p:spPr>
        <p:txBody>
          <a:bodyPr vert="horz" lIns="91440" tIns="45720" rIns="91440" bIns="45720" rtlCol="0" anchor="ctr">
            <a:normAutofit/>
          </a:bodyPr>
          <a:lstStyle/>
          <a:p>
            <a:r>
              <a:rPr lang="en-US" sz="2800" b="1" dirty="0">
                <a:latin typeface="Trebuchet MS" panose="020B0603020202020204" pitchFamily="34" charset="0"/>
              </a:rPr>
              <a:t>Other forms of </a:t>
            </a:r>
            <a:r>
              <a:rPr lang="en-US" sz="2800" b="1">
                <a:latin typeface="Trebuchet MS" panose="020B0603020202020204" pitchFamily="34" charset="0"/>
              </a:rPr>
              <a:t>communication (4)</a:t>
            </a:r>
            <a:endParaRPr lang="en-US" sz="2800" b="1" dirty="0">
              <a:latin typeface="Trebuchet MS" panose="020B0603020202020204" pitchFamily="34" charset="0"/>
            </a:endParaRPr>
          </a:p>
        </p:txBody>
      </p:sp>
    </p:spTree>
    <p:extLst>
      <p:ext uri="{BB962C8B-B14F-4D97-AF65-F5344CB8AC3E}">
        <p14:creationId xmlns:p14="http://schemas.microsoft.com/office/powerpoint/2010/main" val="3669716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2E4843-49D8-6E40-9B66-4BF0FB79DFB5}"/>
              </a:ext>
            </a:extLst>
          </p:cNvPr>
          <p:cNvSpPr>
            <a:spLocks noGrp="1"/>
          </p:cNvSpPr>
          <p:nvPr>
            <p:ph type="title"/>
          </p:nvPr>
        </p:nvSpPr>
        <p:spPr>
          <a:xfrm>
            <a:off x="419746" y="8664"/>
            <a:ext cx="10515600" cy="1325563"/>
          </a:xfrm>
        </p:spPr>
        <p:txBody>
          <a:bodyPr vert="horz" lIns="91440" tIns="45720" rIns="91440" bIns="45720" rtlCol="0">
            <a:normAutofit/>
          </a:bodyPr>
          <a:lstStyle/>
          <a:p>
            <a:pPr>
              <a:lnSpc>
                <a:spcPct val="100000"/>
              </a:lnSpc>
              <a:spcBef>
                <a:spcPts val="0"/>
              </a:spcBef>
            </a:pPr>
            <a:r>
              <a:rPr lang="en-US" sz="2800" b="1" dirty="0">
                <a:latin typeface="Trebuchet MS" panose="020B0603020202020204" pitchFamily="34" charset="0"/>
                <a:ea typeface="+mn-ea"/>
                <a:cs typeface="+mn-cs"/>
              </a:rPr>
              <a:t>A pessimistic view on the use of data….</a:t>
            </a:r>
          </a:p>
        </p:txBody>
      </p:sp>
      <p:sp>
        <p:nvSpPr>
          <p:cNvPr id="6" name="Content Placeholder 5">
            <a:extLst>
              <a:ext uri="{FF2B5EF4-FFF2-40B4-BE49-F238E27FC236}">
                <a16:creationId xmlns:a16="http://schemas.microsoft.com/office/drawing/2014/main" id="{0E7262D9-D83E-1344-897F-A1FD67C79BCA}"/>
              </a:ext>
            </a:extLst>
          </p:cNvPr>
          <p:cNvSpPr>
            <a:spLocks noGrp="1"/>
          </p:cNvSpPr>
          <p:nvPr>
            <p:ph idx="1"/>
          </p:nvPr>
        </p:nvSpPr>
        <p:spPr>
          <a:xfrm>
            <a:off x="588936" y="1334228"/>
            <a:ext cx="10764864" cy="5515108"/>
          </a:xfrm>
        </p:spPr>
        <p:txBody>
          <a:bodyPr>
            <a:normAutofit/>
          </a:bodyPr>
          <a:lstStyle/>
          <a:p>
            <a:pPr marL="0" indent="0">
              <a:lnSpc>
                <a:spcPct val="150000"/>
              </a:lnSpc>
              <a:buNone/>
            </a:pPr>
            <a:r>
              <a:rPr lang="en-GB" altLang="en-US" sz="2600" b="1" i="1" dirty="0">
                <a:solidFill>
                  <a:srgbClr val="4472C4"/>
                </a:solidFill>
              </a:rPr>
              <a:t>"Much of the information remains unprocessed, </a:t>
            </a:r>
          </a:p>
          <a:p>
            <a:pPr marL="0" indent="0">
              <a:lnSpc>
                <a:spcPct val="150000"/>
              </a:lnSpc>
              <a:buNone/>
            </a:pPr>
            <a:r>
              <a:rPr lang="en-GB" altLang="en-US" sz="2600" b="1" i="1" dirty="0">
                <a:solidFill>
                  <a:srgbClr val="4472C4"/>
                </a:solidFill>
              </a:rPr>
              <a:t>or if processed not analyzed, </a:t>
            </a:r>
          </a:p>
          <a:p>
            <a:pPr marL="0" indent="0">
              <a:lnSpc>
                <a:spcPct val="150000"/>
              </a:lnSpc>
              <a:buNone/>
            </a:pPr>
            <a:r>
              <a:rPr lang="en-GB" altLang="en-US" sz="2600" b="1" i="1" dirty="0">
                <a:solidFill>
                  <a:srgbClr val="4472C4"/>
                </a:solidFill>
              </a:rPr>
              <a:t>or if analyzed not written up, </a:t>
            </a:r>
          </a:p>
          <a:p>
            <a:pPr marL="0" indent="0">
              <a:lnSpc>
                <a:spcPct val="150000"/>
              </a:lnSpc>
              <a:buNone/>
            </a:pPr>
            <a:r>
              <a:rPr lang="en-GB" altLang="en-US" sz="2600" b="1" i="1" dirty="0">
                <a:solidFill>
                  <a:srgbClr val="4472C4"/>
                </a:solidFill>
              </a:rPr>
              <a:t>or if written up not read, </a:t>
            </a:r>
          </a:p>
          <a:p>
            <a:pPr marL="0" indent="0">
              <a:lnSpc>
                <a:spcPct val="150000"/>
              </a:lnSpc>
              <a:buNone/>
            </a:pPr>
            <a:r>
              <a:rPr lang="en-GB" altLang="en-US" sz="2600" b="1" i="1" dirty="0">
                <a:solidFill>
                  <a:srgbClr val="4472C4"/>
                </a:solidFill>
              </a:rPr>
              <a:t>or if read not used or acted upon. </a:t>
            </a:r>
          </a:p>
          <a:p>
            <a:pPr marL="0" indent="0">
              <a:lnSpc>
                <a:spcPct val="150000"/>
              </a:lnSpc>
              <a:buNone/>
            </a:pPr>
            <a:r>
              <a:rPr lang="en-GB" altLang="en-US" sz="2600" b="1" i="1" dirty="0">
                <a:solidFill>
                  <a:srgbClr val="4472C4"/>
                </a:solidFill>
              </a:rPr>
              <a:t>Only a small proportion, if any, of the </a:t>
            </a:r>
            <a:r>
              <a:rPr lang="en-GB" altLang="en-US" sz="2600" b="1" i="1">
                <a:solidFill>
                  <a:srgbClr val="4472C4"/>
                </a:solidFill>
              </a:rPr>
              <a:t>findings affect </a:t>
            </a:r>
            <a:r>
              <a:rPr lang="en-GB" altLang="en-US" sz="2600" b="1" i="1" dirty="0">
                <a:solidFill>
                  <a:srgbClr val="4472C4"/>
                </a:solidFill>
              </a:rPr>
              <a:t>policy, and they are usually a few simple totals"      </a:t>
            </a:r>
            <a:r>
              <a:rPr lang="en-GB" altLang="en-US" sz="2000" dirty="0" err="1"/>
              <a:t>R.Chambers</a:t>
            </a:r>
            <a:r>
              <a:rPr lang="en-GB" altLang="en-US" sz="2000" dirty="0"/>
              <a:t>, 1989</a:t>
            </a:r>
          </a:p>
          <a:p>
            <a:endParaRPr lang="en-US" dirty="0"/>
          </a:p>
        </p:txBody>
      </p:sp>
    </p:spTree>
    <p:extLst>
      <p:ext uri="{BB962C8B-B14F-4D97-AF65-F5344CB8AC3E}">
        <p14:creationId xmlns:p14="http://schemas.microsoft.com/office/powerpoint/2010/main" val="4752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177BED4-2D6F-9A42-BA10-5191FA14A8AD}"/>
              </a:ext>
            </a:extLst>
          </p:cNvPr>
          <p:cNvSpPr>
            <a:spLocks noGrp="1"/>
          </p:cNvSpPr>
          <p:nvPr>
            <p:ph type="sldNum" sz="quarter" idx="12"/>
          </p:nvPr>
        </p:nvSpPr>
        <p:spPr/>
        <p:txBody>
          <a:bodyPr/>
          <a:lstStyle/>
          <a:p>
            <a:fld id="{4044A9B7-6724-431C-92D2-2E8D2C8F4F8E}" type="slidenum">
              <a:rPr lang="en-US" smtClean="0"/>
              <a:t>6</a:t>
            </a:fld>
            <a:endParaRPr lang="en-US"/>
          </a:p>
        </p:txBody>
      </p:sp>
      <p:pic>
        <p:nvPicPr>
          <p:cNvPr id="6" name="Picture 2" descr="C:\Users\AlessandroC\AppData\Local\Microsoft\Windows\Temporary Internet Files\Content.Outlook\PGKYLBKM\photo.JPG">
            <a:extLst>
              <a:ext uri="{FF2B5EF4-FFF2-40B4-BE49-F238E27FC236}">
                <a16:creationId xmlns:a16="http://schemas.microsoft.com/office/drawing/2014/main" id="{758D7D95-F297-4E47-A4FC-3F006195A2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636"/>
            <a:ext cx="10164264" cy="687363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59131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4294967295"/>
          </p:nvPr>
        </p:nvSpPr>
        <p:spPr>
          <a:xfrm>
            <a:off x="1129200" y="114266"/>
            <a:ext cx="11437937" cy="976313"/>
          </a:xfrm>
        </p:spPr>
        <p:txBody>
          <a:bodyPr>
            <a:normAutofit fontScale="92500" lnSpcReduction="20000"/>
          </a:bodyPr>
          <a:lstStyle/>
          <a:p>
            <a:pPr marL="0" indent="0">
              <a:buNone/>
            </a:pPr>
            <a:r>
              <a:rPr lang="en-GB" sz="3300" b="1" dirty="0"/>
              <a:t>Moving from data to evidence - - - &gt; to </a:t>
            </a:r>
            <a:r>
              <a:rPr lang="en-GB" sz="3300" b="1"/>
              <a:t>decision </a:t>
            </a:r>
          </a:p>
          <a:p>
            <a:pPr marL="0" indent="0">
              <a:buNone/>
            </a:pPr>
            <a:r>
              <a:rPr lang="en-GB" sz="3300" b="1">
                <a:highlight>
                  <a:srgbClr val="FFFF00"/>
                </a:highlight>
              </a:rPr>
              <a:t>Need to replace with other indicators (not density)</a:t>
            </a:r>
            <a:endParaRPr lang="en-US" sz="3300" b="1" dirty="0">
              <a:highlight>
                <a:srgbClr val="FFFF00"/>
              </a:highlight>
            </a:endParaRPr>
          </a:p>
        </p:txBody>
      </p:sp>
      <p:sp>
        <p:nvSpPr>
          <p:cNvPr id="4" name="TextBox 3">
            <a:extLst>
              <a:ext uri="{FF2B5EF4-FFF2-40B4-BE49-F238E27FC236}">
                <a16:creationId xmlns:a16="http://schemas.microsoft.com/office/drawing/2014/main" id="{2503A20B-FC27-304B-A1AF-31CE49FD396F}"/>
              </a:ext>
            </a:extLst>
          </p:cNvPr>
          <p:cNvSpPr txBox="1"/>
          <p:nvPr/>
        </p:nvSpPr>
        <p:spPr>
          <a:xfrm>
            <a:off x="1583180" y="6015576"/>
            <a:ext cx="3078117" cy="430887"/>
          </a:xfrm>
          <a:prstGeom prst="rect">
            <a:avLst/>
          </a:prstGeom>
          <a:solidFill>
            <a:schemeClr val="accent5">
              <a:lumMod val="20000"/>
              <a:lumOff val="80000"/>
            </a:schemeClr>
          </a:solidFill>
          <a:ln w="19050">
            <a:solidFill>
              <a:schemeClr val="tx1"/>
            </a:solidFill>
          </a:ln>
        </p:spPr>
        <p:txBody>
          <a:bodyPr wrap="square" rtlCol="0">
            <a:spAutoFit/>
          </a:bodyPr>
          <a:lstStyle/>
          <a:p>
            <a:r>
              <a:rPr lang="en-US" sz="2200" b="1" dirty="0"/>
              <a:t>No. of health facili</a:t>
            </a:r>
            <a:r>
              <a:rPr lang="en-US" sz="2000" b="1" dirty="0"/>
              <a:t>ties</a:t>
            </a:r>
          </a:p>
        </p:txBody>
      </p:sp>
      <p:sp>
        <p:nvSpPr>
          <p:cNvPr id="6" name="TextBox 5">
            <a:extLst>
              <a:ext uri="{FF2B5EF4-FFF2-40B4-BE49-F238E27FC236}">
                <a16:creationId xmlns:a16="http://schemas.microsoft.com/office/drawing/2014/main" id="{3A3BE998-4049-6E45-8686-075A4CB1A7EB}"/>
              </a:ext>
            </a:extLst>
          </p:cNvPr>
          <p:cNvSpPr txBox="1"/>
          <p:nvPr/>
        </p:nvSpPr>
        <p:spPr>
          <a:xfrm>
            <a:off x="6224453" y="4289299"/>
            <a:ext cx="3078117" cy="738664"/>
          </a:xfrm>
          <a:prstGeom prst="rect">
            <a:avLst/>
          </a:prstGeom>
          <a:solidFill>
            <a:schemeClr val="accent5">
              <a:lumMod val="20000"/>
              <a:lumOff val="80000"/>
            </a:schemeClr>
          </a:solidFill>
          <a:ln w="19050">
            <a:solidFill>
              <a:schemeClr val="tx1"/>
            </a:solidFill>
          </a:ln>
        </p:spPr>
        <p:txBody>
          <a:bodyPr wrap="square" rtlCol="0">
            <a:spAutoFit/>
          </a:bodyPr>
          <a:lstStyle/>
          <a:p>
            <a:r>
              <a:rPr lang="en-US" sz="2200" b="1" dirty="0"/>
              <a:t>No. of health facili</a:t>
            </a:r>
            <a:r>
              <a:rPr lang="en-US" sz="2000" b="1" dirty="0"/>
              <a:t>ties x 10,000 population</a:t>
            </a:r>
          </a:p>
        </p:txBody>
      </p:sp>
      <p:sp>
        <p:nvSpPr>
          <p:cNvPr id="7" name="TextBox 6">
            <a:extLst>
              <a:ext uri="{FF2B5EF4-FFF2-40B4-BE49-F238E27FC236}">
                <a16:creationId xmlns:a16="http://schemas.microsoft.com/office/drawing/2014/main" id="{99D0D746-89BC-1F48-9734-C87E46FC9840}"/>
              </a:ext>
            </a:extLst>
          </p:cNvPr>
          <p:cNvSpPr txBox="1"/>
          <p:nvPr/>
        </p:nvSpPr>
        <p:spPr>
          <a:xfrm>
            <a:off x="2914059" y="4858138"/>
            <a:ext cx="1878676" cy="646331"/>
          </a:xfrm>
          <a:prstGeom prst="rect">
            <a:avLst/>
          </a:prstGeom>
          <a:noFill/>
        </p:spPr>
        <p:txBody>
          <a:bodyPr wrap="square" rtlCol="0">
            <a:spAutoFit/>
          </a:bodyPr>
          <a:lstStyle/>
          <a:p>
            <a:r>
              <a:rPr lang="en-US" i="1" dirty="0"/>
              <a:t>Combined with population data</a:t>
            </a:r>
          </a:p>
        </p:txBody>
      </p:sp>
      <p:cxnSp>
        <p:nvCxnSpPr>
          <p:cNvPr id="9" name="Straight Connector 8">
            <a:extLst>
              <a:ext uri="{FF2B5EF4-FFF2-40B4-BE49-F238E27FC236}">
                <a16:creationId xmlns:a16="http://schemas.microsoft.com/office/drawing/2014/main" id="{4E650B28-DF5E-C241-AF15-60C5A2C3E285}"/>
              </a:ext>
            </a:extLst>
          </p:cNvPr>
          <p:cNvCxnSpPr>
            <a:cxnSpLocks/>
            <a:endCxn id="15" idx="2"/>
          </p:cNvCxnSpPr>
          <p:nvPr/>
        </p:nvCxnSpPr>
        <p:spPr>
          <a:xfrm flipV="1">
            <a:off x="2885509" y="3752165"/>
            <a:ext cx="28550" cy="2230906"/>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39BC330-7F8A-934F-B99E-A649A0EF5D24}"/>
              </a:ext>
            </a:extLst>
          </p:cNvPr>
          <p:cNvSpPr txBox="1"/>
          <p:nvPr/>
        </p:nvSpPr>
        <p:spPr>
          <a:xfrm>
            <a:off x="1974721" y="3105834"/>
            <a:ext cx="1878676" cy="646331"/>
          </a:xfrm>
          <a:prstGeom prst="rect">
            <a:avLst/>
          </a:prstGeom>
          <a:noFill/>
        </p:spPr>
        <p:txBody>
          <a:bodyPr wrap="square" rtlCol="0">
            <a:spAutoFit/>
          </a:bodyPr>
          <a:lstStyle/>
          <a:p>
            <a:pPr algn="ctr"/>
            <a:r>
              <a:rPr lang="en-US" i="1" dirty="0"/>
              <a:t>Compared with the past</a:t>
            </a:r>
          </a:p>
        </p:txBody>
      </p:sp>
      <p:sp>
        <p:nvSpPr>
          <p:cNvPr id="16" name="TextBox 15">
            <a:extLst>
              <a:ext uri="{FF2B5EF4-FFF2-40B4-BE49-F238E27FC236}">
                <a16:creationId xmlns:a16="http://schemas.microsoft.com/office/drawing/2014/main" id="{0ED31244-C6C8-7146-A243-01881F7B2676}"/>
              </a:ext>
            </a:extLst>
          </p:cNvPr>
          <p:cNvSpPr txBox="1"/>
          <p:nvPr/>
        </p:nvSpPr>
        <p:spPr>
          <a:xfrm>
            <a:off x="6224453" y="2982724"/>
            <a:ext cx="3078117" cy="769441"/>
          </a:xfrm>
          <a:prstGeom prst="rect">
            <a:avLst/>
          </a:prstGeom>
          <a:solidFill>
            <a:schemeClr val="accent5">
              <a:lumMod val="20000"/>
              <a:lumOff val="80000"/>
            </a:schemeClr>
          </a:solidFill>
          <a:ln w="19050">
            <a:solidFill>
              <a:schemeClr val="tx1"/>
            </a:solidFill>
          </a:ln>
        </p:spPr>
        <p:txBody>
          <a:bodyPr wrap="square" rtlCol="0">
            <a:spAutoFit/>
          </a:bodyPr>
          <a:lstStyle/>
          <a:p>
            <a:pPr algn="ctr"/>
            <a:r>
              <a:rPr lang="en-US" sz="2200" b="1" dirty="0"/>
              <a:t>Trends in the availability of health facilities</a:t>
            </a:r>
            <a:endParaRPr lang="en-US" sz="2000" b="1" dirty="0"/>
          </a:p>
        </p:txBody>
      </p:sp>
      <p:cxnSp>
        <p:nvCxnSpPr>
          <p:cNvPr id="17" name="Straight Connector 16">
            <a:extLst>
              <a:ext uri="{FF2B5EF4-FFF2-40B4-BE49-F238E27FC236}">
                <a16:creationId xmlns:a16="http://schemas.microsoft.com/office/drawing/2014/main" id="{31DF8692-4506-984E-B5D1-E0E96C2F8FE3}"/>
              </a:ext>
            </a:extLst>
          </p:cNvPr>
          <p:cNvCxnSpPr>
            <a:cxnSpLocks/>
          </p:cNvCxnSpPr>
          <p:nvPr/>
        </p:nvCxnSpPr>
        <p:spPr>
          <a:xfrm flipH="1" flipV="1">
            <a:off x="3773402" y="5483747"/>
            <a:ext cx="1" cy="461232"/>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44656B6-D991-014C-A3F1-2816A060E85D}"/>
              </a:ext>
            </a:extLst>
          </p:cNvPr>
          <p:cNvCxnSpPr/>
          <p:nvPr/>
        </p:nvCxnSpPr>
        <p:spPr>
          <a:xfrm flipV="1">
            <a:off x="4461791" y="4658631"/>
            <a:ext cx="1762662" cy="522672"/>
          </a:xfrm>
          <a:prstGeom prst="line">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0D0C18D-8ED8-EE40-8631-FBB45545861C}"/>
              </a:ext>
            </a:extLst>
          </p:cNvPr>
          <p:cNvCxnSpPr>
            <a:cxnSpLocks/>
          </p:cNvCxnSpPr>
          <p:nvPr/>
        </p:nvCxnSpPr>
        <p:spPr>
          <a:xfrm>
            <a:off x="3598609" y="3428999"/>
            <a:ext cx="2625844" cy="1"/>
          </a:xfrm>
          <a:prstGeom prst="line">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6073261-0006-5C4C-915B-229096448637}"/>
              </a:ext>
            </a:extLst>
          </p:cNvPr>
          <p:cNvSpPr txBox="1"/>
          <p:nvPr/>
        </p:nvSpPr>
        <p:spPr>
          <a:xfrm>
            <a:off x="6224452" y="1450991"/>
            <a:ext cx="3078117" cy="769441"/>
          </a:xfrm>
          <a:prstGeom prst="rect">
            <a:avLst/>
          </a:prstGeom>
          <a:solidFill>
            <a:schemeClr val="accent5">
              <a:lumMod val="20000"/>
              <a:lumOff val="80000"/>
            </a:schemeClr>
          </a:solidFill>
          <a:ln w="19050">
            <a:solidFill>
              <a:schemeClr val="tx1"/>
            </a:solidFill>
          </a:ln>
        </p:spPr>
        <p:txBody>
          <a:bodyPr wrap="square" rtlCol="0">
            <a:spAutoFit/>
          </a:bodyPr>
          <a:lstStyle/>
          <a:p>
            <a:pPr algn="ctr"/>
            <a:r>
              <a:rPr lang="en-US" sz="2200" b="1" dirty="0"/>
              <a:t>Inequity in access </a:t>
            </a:r>
            <a:br>
              <a:rPr lang="en-US" sz="2200" b="1" dirty="0"/>
            </a:br>
            <a:r>
              <a:rPr lang="en-US" sz="2200" b="1" dirty="0"/>
              <a:t>to HF services</a:t>
            </a:r>
            <a:endParaRPr lang="en-US" sz="2000" b="1" dirty="0"/>
          </a:p>
        </p:txBody>
      </p:sp>
      <p:sp>
        <p:nvSpPr>
          <p:cNvPr id="25" name="TextBox 24">
            <a:extLst>
              <a:ext uri="{FF2B5EF4-FFF2-40B4-BE49-F238E27FC236}">
                <a16:creationId xmlns:a16="http://schemas.microsoft.com/office/drawing/2014/main" id="{A52071A6-6E9F-7D4D-A634-FFF9D90691E3}"/>
              </a:ext>
            </a:extLst>
          </p:cNvPr>
          <p:cNvSpPr txBox="1"/>
          <p:nvPr/>
        </p:nvSpPr>
        <p:spPr>
          <a:xfrm>
            <a:off x="1099878" y="1538196"/>
            <a:ext cx="2673524" cy="923330"/>
          </a:xfrm>
          <a:prstGeom prst="rect">
            <a:avLst/>
          </a:prstGeom>
          <a:noFill/>
        </p:spPr>
        <p:txBody>
          <a:bodyPr wrap="square" rtlCol="0">
            <a:spAutoFit/>
          </a:bodyPr>
          <a:lstStyle/>
          <a:p>
            <a:pPr algn="ctr"/>
            <a:r>
              <a:rPr lang="en-US" i="1" dirty="0"/>
              <a:t>Put in the context: urban vs rural areas, population density, accessibility etc.</a:t>
            </a:r>
          </a:p>
        </p:txBody>
      </p:sp>
      <p:cxnSp>
        <p:nvCxnSpPr>
          <p:cNvPr id="26" name="Straight Connector 25">
            <a:extLst>
              <a:ext uri="{FF2B5EF4-FFF2-40B4-BE49-F238E27FC236}">
                <a16:creationId xmlns:a16="http://schemas.microsoft.com/office/drawing/2014/main" id="{32052ABB-F595-6E44-9B05-A17191636856}"/>
              </a:ext>
            </a:extLst>
          </p:cNvPr>
          <p:cNvCxnSpPr>
            <a:cxnSpLocks/>
          </p:cNvCxnSpPr>
          <p:nvPr/>
        </p:nvCxnSpPr>
        <p:spPr>
          <a:xfrm flipV="1">
            <a:off x="2036233" y="2529491"/>
            <a:ext cx="0" cy="3505929"/>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414A85B-D39C-B440-904A-D56D735DA77C}"/>
              </a:ext>
            </a:extLst>
          </p:cNvPr>
          <p:cNvCxnSpPr>
            <a:stCxn id="25" idx="3"/>
            <a:endCxn id="24" idx="1"/>
          </p:cNvCxnSpPr>
          <p:nvPr/>
        </p:nvCxnSpPr>
        <p:spPr>
          <a:xfrm flipV="1">
            <a:off x="3773402" y="1835712"/>
            <a:ext cx="2451050" cy="164149"/>
          </a:xfrm>
          <a:prstGeom prst="line">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4A47AB99-36BB-4240-AAE9-53A6A954C730}"/>
              </a:ext>
            </a:extLst>
          </p:cNvPr>
          <p:cNvSpPr txBox="1"/>
          <p:nvPr/>
        </p:nvSpPr>
        <p:spPr>
          <a:xfrm>
            <a:off x="10500849" y="6035420"/>
            <a:ext cx="1445341" cy="461665"/>
          </a:xfrm>
          <a:prstGeom prst="rect">
            <a:avLst/>
          </a:prstGeom>
          <a:noFill/>
        </p:spPr>
        <p:txBody>
          <a:bodyPr wrap="square" rtlCol="0">
            <a:spAutoFit/>
          </a:bodyPr>
          <a:lstStyle/>
          <a:p>
            <a:r>
              <a:rPr lang="en-US" sz="2400" b="1" dirty="0"/>
              <a:t>DATA</a:t>
            </a:r>
          </a:p>
        </p:txBody>
      </p:sp>
      <p:sp>
        <p:nvSpPr>
          <p:cNvPr id="34" name="TextBox 33">
            <a:extLst>
              <a:ext uri="{FF2B5EF4-FFF2-40B4-BE49-F238E27FC236}">
                <a16:creationId xmlns:a16="http://schemas.microsoft.com/office/drawing/2014/main" id="{E41FF350-D766-8C44-B95B-E08DAC7B16A4}"/>
              </a:ext>
            </a:extLst>
          </p:cNvPr>
          <p:cNvSpPr txBox="1"/>
          <p:nvPr/>
        </p:nvSpPr>
        <p:spPr>
          <a:xfrm>
            <a:off x="10155767" y="4566298"/>
            <a:ext cx="1632135" cy="461665"/>
          </a:xfrm>
          <a:prstGeom prst="rect">
            <a:avLst/>
          </a:prstGeom>
          <a:noFill/>
        </p:spPr>
        <p:txBody>
          <a:bodyPr wrap="square" rtlCol="0">
            <a:spAutoFit/>
          </a:bodyPr>
          <a:lstStyle/>
          <a:p>
            <a:r>
              <a:rPr lang="en-US" sz="2400" b="1" dirty="0"/>
              <a:t>INDICATOR</a:t>
            </a:r>
          </a:p>
        </p:txBody>
      </p:sp>
      <p:sp>
        <p:nvSpPr>
          <p:cNvPr id="35" name="TextBox 34">
            <a:extLst>
              <a:ext uri="{FF2B5EF4-FFF2-40B4-BE49-F238E27FC236}">
                <a16:creationId xmlns:a16="http://schemas.microsoft.com/office/drawing/2014/main" id="{C5839DDB-9B3B-5446-B0E4-68D5BEBF7162}"/>
              </a:ext>
            </a:extLst>
          </p:cNvPr>
          <p:cNvSpPr txBox="1"/>
          <p:nvPr/>
        </p:nvSpPr>
        <p:spPr>
          <a:xfrm>
            <a:off x="9822425" y="3187264"/>
            <a:ext cx="2141986" cy="461665"/>
          </a:xfrm>
          <a:prstGeom prst="rect">
            <a:avLst/>
          </a:prstGeom>
          <a:noFill/>
        </p:spPr>
        <p:txBody>
          <a:bodyPr wrap="square" rtlCol="0">
            <a:spAutoFit/>
          </a:bodyPr>
          <a:lstStyle/>
          <a:p>
            <a:r>
              <a:rPr lang="en-US" sz="2400" b="1" dirty="0"/>
              <a:t>INFORMATION</a:t>
            </a:r>
          </a:p>
        </p:txBody>
      </p:sp>
      <p:sp>
        <p:nvSpPr>
          <p:cNvPr id="36" name="TextBox 35">
            <a:extLst>
              <a:ext uri="{FF2B5EF4-FFF2-40B4-BE49-F238E27FC236}">
                <a16:creationId xmlns:a16="http://schemas.microsoft.com/office/drawing/2014/main" id="{7BB12FDA-48D8-684C-8D5D-EAE72E71DC8C}"/>
              </a:ext>
            </a:extLst>
          </p:cNvPr>
          <p:cNvSpPr txBox="1"/>
          <p:nvPr/>
        </p:nvSpPr>
        <p:spPr>
          <a:xfrm>
            <a:off x="10050014" y="1804462"/>
            <a:ext cx="2141986" cy="461665"/>
          </a:xfrm>
          <a:prstGeom prst="rect">
            <a:avLst/>
          </a:prstGeom>
          <a:noFill/>
        </p:spPr>
        <p:txBody>
          <a:bodyPr wrap="square" rtlCol="0">
            <a:spAutoFit/>
          </a:bodyPr>
          <a:lstStyle/>
          <a:p>
            <a:r>
              <a:rPr lang="en-US" sz="2400" b="1" dirty="0"/>
              <a:t>   EVIDENCE</a:t>
            </a:r>
          </a:p>
        </p:txBody>
      </p:sp>
      <p:sp>
        <p:nvSpPr>
          <p:cNvPr id="37" name="TextBox 36">
            <a:extLst>
              <a:ext uri="{FF2B5EF4-FFF2-40B4-BE49-F238E27FC236}">
                <a16:creationId xmlns:a16="http://schemas.microsoft.com/office/drawing/2014/main" id="{6335BDC2-A99F-0B48-BDE6-C6632103C9D1}"/>
              </a:ext>
            </a:extLst>
          </p:cNvPr>
          <p:cNvSpPr txBox="1"/>
          <p:nvPr/>
        </p:nvSpPr>
        <p:spPr>
          <a:xfrm>
            <a:off x="9991807" y="415320"/>
            <a:ext cx="2141986" cy="461665"/>
          </a:xfrm>
          <a:prstGeom prst="rect">
            <a:avLst/>
          </a:prstGeom>
          <a:noFill/>
        </p:spPr>
        <p:txBody>
          <a:bodyPr wrap="square" rtlCol="0">
            <a:spAutoFit/>
          </a:bodyPr>
          <a:lstStyle/>
          <a:p>
            <a:r>
              <a:rPr lang="en-US" sz="2400" b="1" dirty="0"/>
              <a:t>    DECISION</a:t>
            </a:r>
          </a:p>
        </p:txBody>
      </p:sp>
      <p:cxnSp>
        <p:nvCxnSpPr>
          <p:cNvPr id="39" name="Straight Connector 38">
            <a:extLst>
              <a:ext uri="{FF2B5EF4-FFF2-40B4-BE49-F238E27FC236}">
                <a16:creationId xmlns:a16="http://schemas.microsoft.com/office/drawing/2014/main" id="{81514097-93A4-264E-911B-3D2BB50475A3}"/>
              </a:ext>
            </a:extLst>
          </p:cNvPr>
          <p:cNvCxnSpPr/>
          <p:nvPr/>
        </p:nvCxnSpPr>
        <p:spPr>
          <a:xfrm flipV="1">
            <a:off x="10893418" y="5027963"/>
            <a:ext cx="0" cy="987613"/>
          </a:xfrm>
          <a:prstGeom prst="line">
            <a:avLst/>
          </a:prstGeom>
          <a:ln w="38100">
            <a:tailEnd type="stealth"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E5FE930-3A48-8549-AE20-0F527A1A4F11}"/>
              </a:ext>
            </a:extLst>
          </p:cNvPr>
          <p:cNvCxnSpPr/>
          <p:nvPr/>
        </p:nvCxnSpPr>
        <p:spPr>
          <a:xfrm flipV="1">
            <a:off x="10893418" y="3648929"/>
            <a:ext cx="0" cy="987613"/>
          </a:xfrm>
          <a:prstGeom prst="line">
            <a:avLst/>
          </a:prstGeom>
          <a:ln w="38100">
            <a:tailEnd type="stealth" w="lg"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FF4ECE9-202E-9A4E-9A6F-856F2835DE3F}"/>
              </a:ext>
            </a:extLst>
          </p:cNvPr>
          <p:cNvCxnSpPr/>
          <p:nvPr/>
        </p:nvCxnSpPr>
        <p:spPr>
          <a:xfrm flipV="1">
            <a:off x="10893418" y="2266127"/>
            <a:ext cx="0" cy="987613"/>
          </a:xfrm>
          <a:prstGeom prst="line">
            <a:avLst/>
          </a:prstGeom>
          <a:ln w="38100">
            <a:tailEnd type="stealth" w="lg"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1441104-3607-1D4E-8248-7AB8BA25ED05}"/>
              </a:ext>
            </a:extLst>
          </p:cNvPr>
          <p:cNvCxnSpPr/>
          <p:nvPr/>
        </p:nvCxnSpPr>
        <p:spPr>
          <a:xfrm flipV="1">
            <a:off x="10893418" y="839200"/>
            <a:ext cx="0" cy="987613"/>
          </a:xfrm>
          <a:prstGeom prst="line">
            <a:avLst/>
          </a:prstGeom>
          <a:ln w="38100">
            <a:solidFill>
              <a:schemeClr val="accent1"/>
            </a:solidFill>
            <a:prstDash val="dash"/>
            <a:tailEnd type="stealth" w="lg" len="med"/>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C97A4B4-E199-8B48-94B8-88F1D6B8C846}"/>
              </a:ext>
            </a:extLst>
          </p:cNvPr>
          <p:cNvSpPr>
            <a:spLocks noGrp="1"/>
          </p:cNvSpPr>
          <p:nvPr>
            <p:ph type="sldNum" sz="quarter" idx="12"/>
          </p:nvPr>
        </p:nvSpPr>
        <p:spPr/>
        <p:txBody>
          <a:bodyPr/>
          <a:lstStyle/>
          <a:p>
            <a:fld id="{4044A9B7-6724-431C-92D2-2E8D2C8F4F8E}" type="slidenum">
              <a:rPr lang="en-US" smtClean="0"/>
              <a:t>7</a:t>
            </a:fld>
            <a:endParaRPr lang="en-US"/>
          </a:p>
        </p:txBody>
      </p:sp>
    </p:spTree>
    <p:extLst>
      <p:ext uri="{BB962C8B-B14F-4D97-AF65-F5344CB8AC3E}">
        <p14:creationId xmlns:p14="http://schemas.microsoft.com/office/powerpoint/2010/main" val="69649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ppt_x"/>
                                          </p:val>
                                        </p:tav>
                                        <p:tav tm="100000">
                                          <p:val>
                                            <p:strVal val="#ppt_x"/>
                                          </p:val>
                                        </p:tav>
                                      </p:tavLst>
                                    </p:anim>
                                    <p:anim calcmode="lin" valueType="num">
                                      <p:cBhvr additive="base">
                                        <p:cTn id="38" dur="500" fill="hold"/>
                                        <p:tgtEl>
                                          <p:spTgt spid="3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ppt_x"/>
                                          </p:val>
                                        </p:tav>
                                        <p:tav tm="100000">
                                          <p:val>
                                            <p:strVal val="#ppt_x"/>
                                          </p:val>
                                        </p:tav>
                                      </p:tavLst>
                                    </p:anim>
                                    <p:anim calcmode="lin" valueType="num">
                                      <p:cBhvr additive="base">
                                        <p:cTn id="66" dur="500" fill="hold"/>
                                        <p:tgtEl>
                                          <p:spTgt spid="4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additive="base">
                                        <p:cTn id="69" dur="500" fill="hold"/>
                                        <p:tgtEl>
                                          <p:spTgt spid="35"/>
                                        </p:tgtEl>
                                        <p:attrNameLst>
                                          <p:attrName>ppt_x</p:attrName>
                                        </p:attrNameLst>
                                      </p:cBhvr>
                                      <p:tavLst>
                                        <p:tav tm="0">
                                          <p:val>
                                            <p:strVal val="#ppt_x"/>
                                          </p:val>
                                        </p:tav>
                                        <p:tav tm="100000">
                                          <p:val>
                                            <p:strVal val="#ppt_x"/>
                                          </p:val>
                                        </p:tav>
                                      </p:tavLst>
                                    </p:anim>
                                    <p:anim calcmode="lin" valueType="num">
                                      <p:cBhvr additive="base">
                                        <p:cTn id="7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ppt_x"/>
                                          </p:val>
                                        </p:tav>
                                        <p:tav tm="100000">
                                          <p:val>
                                            <p:strVal val="#ppt_x"/>
                                          </p:val>
                                        </p:tav>
                                      </p:tavLst>
                                    </p:anim>
                                    <p:anim calcmode="lin" valueType="num">
                                      <p:cBhvr additive="base">
                                        <p:cTn id="76" dur="50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ppt_x"/>
                                          </p:val>
                                        </p:tav>
                                        <p:tav tm="100000">
                                          <p:val>
                                            <p:strVal val="#ppt_x"/>
                                          </p:val>
                                        </p:tav>
                                      </p:tavLst>
                                    </p:anim>
                                    <p:anim calcmode="lin" valueType="num">
                                      <p:cBhvr additive="base">
                                        <p:cTn id="80" dur="500" fill="hold"/>
                                        <p:tgtEl>
                                          <p:spTgt spid="25"/>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ppt_x"/>
                                          </p:val>
                                        </p:tav>
                                        <p:tav tm="100000">
                                          <p:val>
                                            <p:strVal val="#ppt_x"/>
                                          </p:val>
                                        </p:tav>
                                      </p:tavLst>
                                    </p:anim>
                                    <p:anim calcmode="lin" valueType="num">
                                      <p:cBhvr additive="base">
                                        <p:cTn id="84" dur="500" fill="hold"/>
                                        <p:tgtEl>
                                          <p:spTgt spid="3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500" fill="hold"/>
                                        <p:tgtEl>
                                          <p:spTgt spid="24"/>
                                        </p:tgtEl>
                                        <p:attrNameLst>
                                          <p:attrName>ppt_x</p:attrName>
                                        </p:attrNameLst>
                                      </p:cBhvr>
                                      <p:tavLst>
                                        <p:tav tm="0">
                                          <p:val>
                                            <p:strVal val="#ppt_x"/>
                                          </p:val>
                                        </p:tav>
                                        <p:tav tm="100000">
                                          <p:val>
                                            <p:strVal val="#ppt_x"/>
                                          </p:val>
                                        </p:tav>
                                      </p:tavLst>
                                    </p:anim>
                                    <p:anim calcmode="lin" valueType="num">
                                      <p:cBhvr additive="base">
                                        <p:cTn id="8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nodeType="click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fill="hold"/>
                                        <p:tgtEl>
                                          <p:spTgt spid="41"/>
                                        </p:tgtEl>
                                        <p:attrNameLst>
                                          <p:attrName>ppt_x</p:attrName>
                                        </p:attrNameLst>
                                      </p:cBhvr>
                                      <p:tavLst>
                                        <p:tav tm="0">
                                          <p:val>
                                            <p:strVal val="#ppt_x"/>
                                          </p:val>
                                        </p:tav>
                                        <p:tav tm="100000">
                                          <p:val>
                                            <p:strVal val="#ppt_x"/>
                                          </p:val>
                                        </p:tav>
                                      </p:tavLst>
                                    </p:anim>
                                    <p:anim calcmode="lin" valueType="num">
                                      <p:cBhvr additive="base">
                                        <p:cTn id="94" dur="500" fill="hold"/>
                                        <p:tgtEl>
                                          <p:spTgt spid="4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 calcmode="lin" valueType="num">
                                      <p:cBhvr additive="base">
                                        <p:cTn id="97" dur="500" fill="hold"/>
                                        <p:tgtEl>
                                          <p:spTgt spid="36"/>
                                        </p:tgtEl>
                                        <p:attrNameLst>
                                          <p:attrName>ppt_x</p:attrName>
                                        </p:attrNameLst>
                                      </p:cBhvr>
                                      <p:tavLst>
                                        <p:tav tm="0">
                                          <p:val>
                                            <p:strVal val="#ppt_x"/>
                                          </p:val>
                                        </p:tav>
                                        <p:tav tm="100000">
                                          <p:val>
                                            <p:strVal val="#ppt_x"/>
                                          </p:val>
                                        </p:tav>
                                      </p:tavLst>
                                    </p:anim>
                                    <p:anim calcmode="lin" valueType="num">
                                      <p:cBhvr additive="base">
                                        <p:cTn id="9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42"/>
                                        </p:tgtEl>
                                        <p:attrNameLst>
                                          <p:attrName>style.visibility</p:attrName>
                                        </p:attrNameLst>
                                      </p:cBhvr>
                                      <p:to>
                                        <p:strVal val="visible"/>
                                      </p:to>
                                    </p:set>
                                    <p:anim calcmode="lin" valueType="num">
                                      <p:cBhvr additive="base">
                                        <p:cTn id="103" dur="500" fill="hold"/>
                                        <p:tgtEl>
                                          <p:spTgt spid="42"/>
                                        </p:tgtEl>
                                        <p:attrNameLst>
                                          <p:attrName>ppt_x</p:attrName>
                                        </p:attrNameLst>
                                      </p:cBhvr>
                                      <p:tavLst>
                                        <p:tav tm="0">
                                          <p:val>
                                            <p:strVal val="#ppt_x"/>
                                          </p:val>
                                        </p:tav>
                                        <p:tav tm="100000">
                                          <p:val>
                                            <p:strVal val="#ppt_x"/>
                                          </p:val>
                                        </p:tav>
                                      </p:tavLst>
                                    </p:anim>
                                    <p:anim calcmode="lin" valueType="num">
                                      <p:cBhvr additive="base">
                                        <p:cTn id="104" dur="500" fill="hold"/>
                                        <p:tgtEl>
                                          <p:spTgt spid="4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7"/>
                                        </p:tgtEl>
                                        <p:attrNameLst>
                                          <p:attrName>style.visibility</p:attrName>
                                        </p:attrNameLst>
                                      </p:cBhvr>
                                      <p:to>
                                        <p:strVal val="visible"/>
                                      </p:to>
                                    </p:set>
                                    <p:anim calcmode="lin" valueType="num">
                                      <p:cBhvr additive="base">
                                        <p:cTn id="107" dur="500" fill="hold"/>
                                        <p:tgtEl>
                                          <p:spTgt spid="37"/>
                                        </p:tgtEl>
                                        <p:attrNameLst>
                                          <p:attrName>ppt_x</p:attrName>
                                        </p:attrNameLst>
                                      </p:cBhvr>
                                      <p:tavLst>
                                        <p:tav tm="0">
                                          <p:val>
                                            <p:strVal val="#ppt_x"/>
                                          </p:val>
                                        </p:tav>
                                        <p:tav tm="100000">
                                          <p:val>
                                            <p:strVal val="#ppt_x"/>
                                          </p:val>
                                        </p:tav>
                                      </p:tavLst>
                                    </p:anim>
                                    <p:anim calcmode="lin" valueType="num">
                                      <p:cBhvr additive="base">
                                        <p:cTn id="10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15" grpId="0"/>
      <p:bldP spid="16" grpId="0" animBg="1"/>
      <p:bldP spid="24" grpId="0" animBg="1"/>
      <p:bldP spid="25"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629C6-E7BE-2648-A0AD-C7EF578C0F45}"/>
              </a:ext>
            </a:extLst>
          </p:cNvPr>
          <p:cNvSpPr>
            <a:spLocks noGrp="1"/>
          </p:cNvSpPr>
          <p:nvPr>
            <p:ph type="title"/>
          </p:nvPr>
        </p:nvSpPr>
        <p:spPr>
          <a:xfrm>
            <a:off x="246978" y="-60990"/>
            <a:ext cx="10515600" cy="1325563"/>
          </a:xfrm>
        </p:spPr>
        <p:txBody>
          <a:bodyPr>
            <a:normAutofit/>
          </a:bodyPr>
          <a:lstStyle/>
          <a:p>
            <a:pPr>
              <a:lnSpc>
                <a:spcPct val="100000"/>
              </a:lnSpc>
              <a:spcBef>
                <a:spcPts val="0"/>
              </a:spcBef>
            </a:pPr>
            <a:r>
              <a:rPr lang="en-US" sz="2800" b="1" dirty="0">
                <a:latin typeface="Trebuchet MS" panose="020B0603020202020204" pitchFamily="34" charset="0"/>
                <a:ea typeface="+mn-ea"/>
                <a:cs typeface="+mn-cs"/>
              </a:rPr>
              <a:t>Interpreting interpretation</a:t>
            </a:r>
          </a:p>
        </p:txBody>
      </p:sp>
      <p:sp>
        <p:nvSpPr>
          <p:cNvPr id="3" name="Content Placeholder 2">
            <a:extLst>
              <a:ext uri="{FF2B5EF4-FFF2-40B4-BE49-F238E27FC236}">
                <a16:creationId xmlns:a16="http://schemas.microsoft.com/office/drawing/2014/main" id="{7FAB72BE-CD0A-8F4C-8FD9-2229746F4BE0}"/>
              </a:ext>
            </a:extLst>
          </p:cNvPr>
          <p:cNvSpPr>
            <a:spLocks noGrp="1"/>
          </p:cNvSpPr>
          <p:nvPr>
            <p:ph idx="1"/>
          </p:nvPr>
        </p:nvSpPr>
        <p:spPr>
          <a:xfrm>
            <a:off x="376628" y="1401098"/>
            <a:ext cx="11438744" cy="5456902"/>
          </a:xfrm>
        </p:spPr>
        <p:txBody>
          <a:bodyPr>
            <a:normAutofit/>
          </a:bodyPr>
          <a:lstStyle/>
          <a:p>
            <a:r>
              <a:rPr lang="en-US" sz="2400">
                <a:latin typeface="Trebuchet MS" panose="020B0603020202020204" pitchFamily="34" charset="0"/>
              </a:rPr>
              <a:t>What are your </a:t>
            </a:r>
            <a:r>
              <a:rPr lang="en-US" sz="2400" dirty="0">
                <a:latin typeface="Trebuchet MS" panose="020B0603020202020204" pitchFamily="34" charset="0"/>
              </a:rPr>
              <a:t>definitions of </a:t>
            </a:r>
            <a:r>
              <a:rPr lang="en-US" sz="2400">
                <a:latin typeface="Trebuchet MS" panose="020B0603020202020204" pitchFamily="34" charset="0"/>
              </a:rPr>
              <a:t>interpretation?</a:t>
            </a:r>
          </a:p>
          <a:p>
            <a:pPr marL="0" indent="0">
              <a:buNone/>
            </a:pPr>
            <a:endParaRPr lang="en-US" sz="2400" dirty="0">
              <a:latin typeface="Trebuchet MS" panose="020B0603020202020204" pitchFamily="34" charset="0"/>
            </a:endParaRPr>
          </a:p>
          <a:p>
            <a:pPr>
              <a:spcBef>
                <a:spcPts val="0"/>
              </a:spcBef>
              <a:spcAft>
                <a:spcPts val="600"/>
              </a:spcAft>
            </a:pPr>
            <a:r>
              <a:rPr lang="en-US" sz="2400" b="1" dirty="0">
                <a:solidFill>
                  <a:srgbClr val="4472C4"/>
                </a:solidFill>
                <a:latin typeface="Trebuchet MS" panose="020B0603020202020204" pitchFamily="34" charset="0"/>
              </a:rPr>
              <a:t>Some definitions of interpretation:</a:t>
            </a:r>
          </a:p>
          <a:p>
            <a:pPr lvl="1">
              <a:spcAft>
                <a:spcPts val="1200"/>
              </a:spcAft>
              <a:buFont typeface="System Font Regular"/>
              <a:buChar char="-"/>
            </a:pPr>
            <a:r>
              <a:rPr lang="en-GB" sz="2000" dirty="0">
                <a:latin typeface="Trebuchet MS" panose="020B0603020202020204" pitchFamily="34" charset="0"/>
              </a:rPr>
              <a:t>an explanation of </a:t>
            </a:r>
            <a:r>
              <a:rPr lang="en-GB" sz="2000" b="1" dirty="0">
                <a:latin typeface="Trebuchet MS" panose="020B0603020202020204" pitchFamily="34" charset="0"/>
              </a:rPr>
              <a:t>what something means </a:t>
            </a:r>
          </a:p>
          <a:p>
            <a:pPr lvl="1">
              <a:spcAft>
                <a:spcPts val="1200"/>
              </a:spcAft>
              <a:buFont typeface="System Font Regular"/>
              <a:buChar char="-"/>
            </a:pPr>
            <a:r>
              <a:rPr lang="en-GB" sz="2000" b="1" dirty="0">
                <a:latin typeface="Trebuchet MS" panose="020B0603020202020204" pitchFamily="34" charset="0"/>
              </a:rPr>
              <a:t>making sense of data</a:t>
            </a:r>
            <a:r>
              <a:rPr lang="en-GB" sz="2000" dirty="0">
                <a:latin typeface="Trebuchet MS" panose="020B0603020202020204" pitchFamily="34" charset="0"/>
              </a:rPr>
              <a:t>, attaching meaning to them, providing explanations;</a:t>
            </a:r>
          </a:p>
          <a:p>
            <a:pPr lvl="1">
              <a:spcAft>
                <a:spcPts val="1200"/>
              </a:spcAft>
              <a:buFont typeface="System Font Regular"/>
              <a:buChar char="-"/>
            </a:pPr>
            <a:r>
              <a:rPr lang="en-GB" sz="2000" b="1" dirty="0">
                <a:latin typeface="Trebuchet MS" panose="020B0603020202020204" pitchFamily="34" charset="0"/>
              </a:rPr>
              <a:t>connecting data </a:t>
            </a:r>
            <a:r>
              <a:rPr lang="en-GB" sz="2000" dirty="0">
                <a:latin typeface="Trebuchet MS" panose="020B0603020202020204" pitchFamily="34" charset="0"/>
              </a:rPr>
              <a:t>of the HHFA, linking with findings from population surveys and RHIS, identifying key issues that have implications for </a:t>
            </a:r>
            <a:r>
              <a:rPr lang="en-GB" sz="2000">
                <a:latin typeface="Trebuchet MS" panose="020B0603020202020204" pitchFamily="34" charset="0"/>
              </a:rPr>
              <a:t>service delivery;</a:t>
            </a:r>
            <a:endParaRPr lang="en-GB" sz="2000" dirty="0">
              <a:latin typeface="Trebuchet MS" panose="020B0603020202020204" pitchFamily="34" charset="0"/>
            </a:endParaRPr>
          </a:p>
          <a:p>
            <a:pPr lvl="1">
              <a:spcAft>
                <a:spcPts val="1200"/>
              </a:spcAft>
              <a:buFont typeface="System Font Regular"/>
              <a:buChar char="-"/>
            </a:pPr>
            <a:r>
              <a:rPr lang="en-GB" sz="2000" dirty="0">
                <a:latin typeface="Trebuchet MS" panose="020B0603020202020204" pitchFamily="34" charset="0"/>
              </a:rPr>
              <a:t>finding </a:t>
            </a:r>
            <a:r>
              <a:rPr lang="en-GB" sz="2000" b="1" dirty="0">
                <a:latin typeface="Trebuchet MS" panose="020B0603020202020204" pitchFamily="34" charset="0"/>
              </a:rPr>
              <a:t>patterns and associations </a:t>
            </a:r>
            <a:r>
              <a:rPr lang="en-GB" sz="2000" dirty="0">
                <a:latin typeface="Trebuchet MS" panose="020B0603020202020204" pitchFamily="34" charset="0"/>
              </a:rPr>
              <a:t>of data that suggest hypotheses on the ‘what’ and ‘why’ </a:t>
            </a:r>
            <a:r>
              <a:rPr lang="en-GB" sz="2000">
                <a:latin typeface="Trebuchet MS" panose="020B0603020202020204" pitchFamily="34" charset="0"/>
              </a:rPr>
              <a:t>of data; </a:t>
            </a:r>
            <a:endParaRPr lang="en-GB" sz="2000" dirty="0">
              <a:latin typeface="Trebuchet MS" panose="020B0603020202020204" pitchFamily="34" charset="0"/>
            </a:endParaRPr>
          </a:p>
          <a:p>
            <a:pPr lvl="1">
              <a:spcAft>
                <a:spcPts val="1200"/>
              </a:spcAft>
              <a:buFont typeface="System Font Regular"/>
              <a:buChar char="-"/>
            </a:pPr>
            <a:r>
              <a:rPr lang="en-GB" sz="2000" dirty="0">
                <a:latin typeface="Trebuchet MS" panose="020B0603020202020204" pitchFamily="34" charset="0"/>
              </a:rPr>
              <a:t>developing arguments, </a:t>
            </a:r>
            <a:r>
              <a:rPr lang="en-GB" sz="2000" b="1" dirty="0">
                <a:latin typeface="Trebuchet MS" panose="020B0603020202020204" pitchFamily="34" charset="0"/>
              </a:rPr>
              <a:t>telling convincing and coherent stories </a:t>
            </a:r>
            <a:r>
              <a:rPr lang="en-GB" sz="2000" dirty="0">
                <a:latin typeface="Trebuchet MS" panose="020B0603020202020204" pitchFamily="34" charset="0"/>
              </a:rPr>
              <a:t>that go beyond a purely descriptive narrative of facts, </a:t>
            </a:r>
          </a:p>
          <a:p>
            <a:pPr lvl="1">
              <a:spcAft>
                <a:spcPts val="1200"/>
              </a:spcAft>
              <a:buFont typeface="System Font Regular"/>
              <a:buChar char="-"/>
            </a:pPr>
            <a:r>
              <a:rPr lang="en-GB" sz="2000" dirty="0">
                <a:latin typeface="Trebuchet MS" panose="020B0603020202020204" pitchFamily="34" charset="0"/>
              </a:rPr>
              <a:t>reasoning </a:t>
            </a:r>
            <a:r>
              <a:rPr lang="en-GB" sz="2000">
                <a:latin typeface="Trebuchet MS" panose="020B0603020202020204" pitchFamily="34" charset="0"/>
              </a:rPr>
              <a:t>about the </a:t>
            </a:r>
            <a:r>
              <a:rPr lang="en-GB" sz="2000" b="1">
                <a:latin typeface="Trebuchet MS" panose="020B0603020202020204" pitchFamily="34" charset="0"/>
              </a:rPr>
              <a:t>causes </a:t>
            </a:r>
            <a:r>
              <a:rPr lang="en-GB" sz="2000" b="1" dirty="0">
                <a:latin typeface="Trebuchet MS" panose="020B0603020202020204" pitchFamily="34" charset="0"/>
              </a:rPr>
              <a:t>and mechanisms </a:t>
            </a:r>
            <a:r>
              <a:rPr lang="en-GB" sz="2000">
                <a:latin typeface="Trebuchet MS" panose="020B0603020202020204" pitchFamily="34" charset="0"/>
              </a:rPr>
              <a:t>that result in the HHFA findings</a:t>
            </a:r>
            <a:endParaRPr lang="en-GB" sz="2000" dirty="0">
              <a:latin typeface="Trebuchet MS" panose="020B0603020202020204" pitchFamily="34" charset="0"/>
            </a:endParaRPr>
          </a:p>
          <a:p>
            <a:pPr lvl="1">
              <a:buFont typeface="System Font Regular"/>
              <a:buChar char="-"/>
            </a:pPr>
            <a:endParaRPr lang="en-US" dirty="0">
              <a:latin typeface="Trebuchet MS" panose="020B0603020202020204" pitchFamily="34" charset="0"/>
            </a:endParaRPr>
          </a:p>
          <a:p>
            <a:endParaRPr lang="en-US" dirty="0">
              <a:latin typeface="Trebuchet MS" panose="020B0603020202020204" pitchFamily="34" charset="0"/>
            </a:endParaRPr>
          </a:p>
        </p:txBody>
      </p:sp>
      <p:sp>
        <p:nvSpPr>
          <p:cNvPr id="5" name="Slide Number Placeholder 4">
            <a:extLst>
              <a:ext uri="{FF2B5EF4-FFF2-40B4-BE49-F238E27FC236}">
                <a16:creationId xmlns:a16="http://schemas.microsoft.com/office/drawing/2014/main" id="{0A446FA2-B268-154C-B2F3-D3BAFEF08627}"/>
              </a:ext>
            </a:extLst>
          </p:cNvPr>
          <p:cNvSpPr>
            <a:spLocks noGrp="1"/>
          </p:cNvSpPr>
          <p:nvPr>
            <p:ph type="sldNum" sz="quarter" idx="12"/>
          </p:nvPr>
        </p:nvSpPr>
        <p:spPr/>
        <p:txBody>
          <a:bodyPr/>
          <a:lstStyle/>
          <a:p>
            <a:fld id="{4044A9B7-6724-431C-92D2-2E8D2C8F4F8E}" type="slidenum">
              <a:rPr lang="en-US" smtClean="0"/>
              <a:t>8</a:t>
            </a:fld>
            <a:endParaRPr lang="en-US"/>
          </a:p>
        </p:txBody>
      </p:sp>
    </p:spTree>
    <p:extLst>
      <p:ext uri="{BB962C8B-B14F-4D97-AF65-F5344CB8AC3E}">
        <p14:creationId xmlns:p14="http://schemas.microsoft.com/office/powerpoint/2010/main" val="332624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ssolv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ssolv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ssolv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5F6A87-42D5-3040-A903-E6D83D08950F}"/>
              </a:ext>
            </a:extLst>
          </p:cNvPr>
          <p:cNvSpPr>
            <a:spLocks noGrp="1"/>
          </p:cNvSpPr>
          <p:nvPr>
            <p:ph type="body" sz="quarter" idx="11"/>
          </p:nvPr>
        </p:nvSpPr>
        <p:spPr>
          <a:xfrm>
            <a:off x="457914" y="513518"/>
            <a:ext cx="11438645" cy="1650651"/>
          </a:xfrm>
        </p:spPr>
        <p:txBody>
          <a:bodyPr>
            <a:normAutofit fontScale="85000" lnSpcReduction="20000"/>
          </a:bodyPr>
          <a:lstStyle/>
          <a:p>
            <a:r>
              <a:rPr lang="en-US" sz="3300" dirty="0">
                <a:latin typeface="Trebuchet MS" panose="020B0603020202020204" pitchFamily="34" charset="0"/>
              </a:rPr>
              <a:t>What is data interpretation? What is it for</a:t>
            </a:r>
            <a:r>
              <a:rPr lang="en-US" sz="3300">
                <a:latin typeface="Trebuchet MS" panose="020B0603020202020204" pitchFamily="34" charset="0"/>
              </a:rPr>
              <a:t>?  </a:t>
            </a:r>
            <a:br>
              <a:rPr lang="en-US" sz="5100" dirty="0"/>
            </a:br>
            <a:endParaRPr lang="en-US" sz="5100" dirty="0"/>
          </a:p>
          <a:p>
            <a:r>
              <a:rPr lang="en-US" i="1" dirty="0">
                <a:solidFill>
                  <a:srgbClr val="4472C4"/>
                </a:solidFill>
              </a:rPr>
              <a:t>“</a:t>
            </a:r>
            <a:r>
              <a:rPr lang="en-GB" i="1" dirty="0">
                <a:solidFill>
                  <a:srgbClr val="4472C4"/>
                </a:solidFill>
              </a:rPr>
              <a:t>True genius resides in the capacity for evaluation of uncertain, hazardous, and conflicting information</a:t>
            </a:r>
            <a:r>
              <a:rPr lang="en-GB" sz="2600" b="0" i="1" dirty="0"/>
              <a:t>”</a:t>
            </a:r>
            <a:r>
              <a:rPr lang="en-GB" sz="2600" b="0" dirty="0"/>
              <a:t> </a:t>
            </a:r>
            <a:r>
              <a:rPr lang="en-GB" sz="2200" b="0" dirty="0"/>
              <a:t>W. Churchill</a:t>
            </a:r>
          </a:p>
          <a:p>
            <a:endParaRPr lang="en-US" dirty="0"/>
          </a:p>
        </p:txBody>
      </p:sp>
      <p:sp>
        <p:nvSpPr>
          <p:cNvPr id="3" name="Text Placeholder 2">
            <a:extLst>
              <a:ext uri="{FF2B5EF4-FFF2-40B4-BE49-F238E27FC236}">
                <a16:creationId xmlns:a16="http://schemas.microsoft.com/office/drawing/2014/main" id="{6432D126-3182-2F4C-BFE0-6AE0CD6AFB40}"/>
              </a:ext>
            </a:extLst>
          </p:cNvPr>
          <p:cNvSpPr>
            <a:spLocks noGrp="1"/>
          </p:cNvSpPr>
          <p:nvPr>
            <p:ph type="body" sz="quarter" idx="12"/>
          </p:nvPr>
        </p:nvSpPr>
        <p:spPr>
          <a:xfrm>
            <a:off x="631371" y="2732314"/>
            <a:ext cx="11102715" cy="2878072"/>
          </a:xfrm>
        </p:spPr>
        <p:txBody>
          <a:bodyPr>
            <a:normAutofit/>
          </a:bodyPr>
          <a:lstStyle/>
          <a:p>
            <a:pPr marL="285750" indent="-285750">
              <a:lnSpc>
                <a:spcPct val="150000"/>
              </a:lnSpc>
              <a:spcBef>
                <a:spcPts val="600"/>
              </a:spcBef>
              <a:spcAft>
                <a:spcPts val="1200"/>
              </a:spcAft>
              <a:buFont typeface="Arial" panose="020B0604020202020204" pitchFamily="34" charset="0"/>
              <a:buChar char="•"/>
            </a:pPr>
            <a:r>
              <a:rPr lang="en-GB" sz="2600" dirty="0"/>
              <a:t>What counts in interpretation is how we understand </a:t>
            </a:r>
            <a:r>
              <a:rPr lang="en-GB" sz="2600" b="1" dirty="0"/>
              <a:t>what the data show </a:t>
            </a:r>
            <a:r>
              <a:rPr lang="en-GB" sz="2600" dirty="0"/>
              <a:t>and </a:t>
            </a:r>
            <a:r>
              <a:rPr lang="en-GB" sz="2600" b="1" dirty="0"/>
              <a:t>how we can use </a:t>
            </a:r>
            <a:r>
              <a:rPr lang="en-GB" sz="2600" dirty="0"/>
              <a:t>them, to improve service delivery </a:t>
            </a:r>
          </a:p>
          <a:p>
            <a:pPr marL="285750" indent="-285750">
              <a:lnSpc>
                <a:spcPct val="150000"/>
              </a:lnSpc>
              <a:spcBef>
                <a:spcPts val="600"/>
              </a:spcBef>
              <a:spcAft>
                <a:spcPts val="1200"/>
              </a:spcAft>
              <a:buFont typeface="Arial" panose="020B0604020202020204" pitchFamily="34" charset="0"/>
              <a:buChar char="•"/>
            </a:pPr>
            <a:r>
              <a:rPr lang="en-GB" sz="2600" dirty="0"/>
              <a:t>Can you give an example of interpretation, related to an HHFA?</a:t>
            </a:r>
          </a:p>
          <a:p>
            <a:pPr lvl="0">
              <a:lnSpc>
                <a:spcPct val="150000"/>
              </a:lnSpc>
            </a:pPr>
            <a:endParaRPr lang="en-GB" sz="2600" dirty="0"/>
          </a:p>
          <a:p>
            <a:endParaRPr lang="en-US" dirty="0"/>
          </a:p>
        </p:txBody>
      </p:sp>
      <p:sp>
        <p:nvSpPr>
          <p:cNvPr id="4" name="Text Placeholder 3">
            <a:extLst>
              <a:ext uri="{FF2B5EF4-FFF2-40B4-BE49-F238E27FC236}">
                <a16:creationId xmlns:a16="http://schemas.microsoft.com/office/drawing/2014/main" id="{04B7E78B-C693-C547-8B43-334304C53B52}"/>
              </a:ext>
            </a:extLst>
          </p:cNvPr>
          <p:cNvSpPr>
            <a:spLocks noGrp="1"/>
          </p:cNvSpPr>
          <p:nvPr>
            <p:ph type="body" sz="quarter" idx="10"/>
          </p:nvPr>
        </p:nvSpPr>
        <p:spPr>
          <a:xfrm>
            <a:off x="264142" y="6440244"/>
            <a:ext cx="8492400" cy="224028"/>
          </a:xfrm>
        </p:spPr>
        <p:txBody>
          <a:bodyPr>
            <a:normAutofit fontScale="25000" lnSpcReduction="20000"/>
          </a:bodyPr>
          <a:lstStyle/>
          <a:p>
            <a:r>
              <a:rPr lang="en-US" sz="4000" baseline="30000" dirty="0"/>
              <a:t>1</a:t>
            </a:r>
            <a:endParaRPr lang="en-US" dirty="0"/>
          </a:p>
        </p:txBody>
      </p:sp>
    </p:spTree>
    <p:extLst>
      <p:ext uri="{BB962C8B-B14F-4D97-AF65-F5344CB8AC3E}">
        <p14:creationId xmlns:p14="http://schemas.microsoft.com/office/powerpoint/2010/main" val="353180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1_Office Theme">
  <a:themeElements>
    <a:clrScheme name="WHO DDI 2">
      <a:dk1>
        <a:srgbClr val="000000"/>
      </a:dk1>
      <a:lt1>
        <a:srgbClr val="FFFFFF"/>
      </a:lt1>
      <a:dk2>
        <a:srgbClr val="002C5F"/>
      </a:dk2>
      <a:lt2>
        <a:srgbClr val="EBEBEB"/>
      </a:lt2>
      <a:accent1>
        <a:srgbClr val="008DC9"/>
      </a:accent1>
      <a:accent2>
        <a:srgbClr val="78D5FF"/>
      </a:accent2>
      <a:accent3>
        <a:srgbClr val="FFCC00"/>
      </a:accent3>
      <a:accent4>
        <a:srgbClr val="002C5F"/>
      </a:accent4>
      <a:accent5>
        <a:srgbClr val="00A173"/>
      </a:accent5>
      <a:accent6>
        <a:srgbClr val="696969"/>
      </a:accent6>
      <a:hlink>
        <a:srgbClr val="008DC9"/>
      </a:hlink>
      <a:folHlink>
        <a:srgbClr val="878787"/>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2_master">
  <a:themeElements>
    <a:clrScheme name="2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2_master">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0"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0"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2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2_master">
  <a:themeElements>
    <a:clrScheme name="2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2_master">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0"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0"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2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2_master">
  <a:themeElements>
    <a:clrScheme name="2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2_master">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0"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0"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2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AB383CFE351E4980079CAB43D24491" ma:contentTypeVersion="13" ma:contentTypeDescription="Create a new document." ma:contentTypeScope="" ma:versionID="21903c200076b3ec55be68dd2bdf11fe">
  <xsd:schema xmlns:xsd="http://www.w3.org/2001/XMLSchema" xmlns:xs="http://www.w3.org/2001/XMLSchema" xmlns:p="http://schemas.microsoft.com/office/2006/metadata/properties" xmlns:ns2="1022376e-cd63-4e3a-9ae1-c617fc1c4f2c" xmlns:ns3="bd879b36-96f5-4c4e-979a-9eb1cd712529" targetNamespace="http://schemas.microsoft.com/office/2006/metadata/properties" ma:root="true" ma:fieldsID="f489635911e13f24b7b9894dba5432d9" ns2:_="" ns3:_="">
    <xsd:import namespace="1022376e-cd63-4e3a-9ae1-c617fc1c4f2c"/>
    <xsd:import namespace="bd879b36-96f5-4c4e-979a-9eb1cd71252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22376e-cd63-4e3a-9ae1-c617fc1c4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879b36-96f5-4c4e-979a-9eb1cd71252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bd879b36-96f5-4c4e-979a-9eb1cd712529">
      <UserInfo>
        <DisplayName>VENTER, Wendy</DisplayName>
        <AccountId>82</AccountId>
        <AccountType/>
      </UserInfo>
      <UserInfo>
        <DisplayName>CHU, Hong Anh</DisplayName>
        <AccountId>48</AccountId>
        <AccountType/>
      </UserInfo>
      <UserInfo>
        <DisplayName>MA FAT, Doris</DisplayName>
        <AccountId>56</AccountId>
        <AccountType/>
      </UserInfo>
      <UserInfo>
        <DisplayName>ZHAO, Luhua</DisplayName>
        <AccountId>18</AccountId>
        <AccountType/>
      </UserInfo>
      <UserInfo>
        <DisplayName>BADR, Azza Mohamed</DisplayName>
        <AccountId>285</AccountId>
        <AccountType/>
      </UserInfo>
      <UserInfo>
        <DisplayName>CHATTERJI, Somnath</DisplayName>
        <AccountId>19</AccountId>
        <AccountType/>
      </UserInfo>
      <UserInfo>
        <DisplayName>FRASER, Emily Jane</DisplayName>
        <AccountId>835</AccountId>
        <AccountType/>
      </UserInfo>
      <UserInfo>
        <DisplayName>GUTIERREZ LOBOS, Benjamin</DisplayName>
        <AccountId>785</AccountId>
        <AccountType/>
      </UserInfo>
      <UserInfo>
        <DisplayName>TOMASKA, Nola</DisplayName>
        <AccountId>69</AccountId>
        <AccountType/>
      </UserInfo>
      <UserInfo>
        <DisplayName>NAIDOO, Nirmala</DisplayName>
        <AccountId>60</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B3D44C-EB71-42AB-9166-97A50C655F0C}">
  <ds:schemaRefs>
    <ds:schemaRef ds:uri="1022376e-cd63-4e3a-9ae1-c617fc1c4f2c"/>
    <ds:schemaRef ds:uri="bd879b36-96f5-4c4e-979a-9eb1cd71252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F7C4A28-27A6-4D40-96DC-F28675483A58}">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bd879b36-96f5-4c4e-979a-9eb1cd712529"/>
    <ds:schemaRef ds:uri="1022376e-cd63-4e3a-9ae1-c617fc1c4f2c"/>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AA779C37-014B-4ABC-AADD-17C930C33C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62274</TotalTime>
  <Words>5131</Words>
  <Application>Microsoft Office PowerPoint</Application>
  <PresentationFormat>Widescreen</PresentationFormat>
  <Paragraphs>474</Paragraphs>
  <Slides>47</Slides>
  <Notes>37</Notes>
  <HiddenSlides>0</HiddenSlides>
  <MMClips>0</MMClips>
  <ScaleCrop>false</ScaleCrop>
  <HeadingPairs>
    <vt:vector size="6" baseType="variant">
      <vt:variant>
        <vt:lpstr>Fonts Used</vt:lpstr>
      </vt:variant>
      <vt:variant>
        <vt:i4>8</vt:i4>
      </vt:variant>
      <vt:variant>
        <vt:lpstr>Theme</vt:lpstr>
      </vt:variant>
      <vt:variant>
        <vt:i4>14</vt:i4>
      </vt:variant>
      <vt:variant>
        <vt:lpstr>Slide Titles</vt:lpstr>
      </vt:variant>
      <vt:variant>
        <vt:i4>47</vt:i4>
      </vt:variant>
    </vt:vector>
  </HeadingPairs>
  <TitlesOfParts>
    <vt:vector size="69" baseType="lpstr">
      <vt:lpstr>Arial</vt:lpstr>
      <vt:lpstr>Calibri</vt:lpstr>
      <vt:lpstr>Calibri Light</vt:lpstr>
      <vt:lpstr>Catamaran Medium</vt:lpstr>
      <vt:lpstr>Courier New</vt:lpstr>
      <vt:lpstr>System Font Regular</vt:lpstr>
      <vt:lpstr>Trebuchet MS</vt:lpstr>
      <vt:lpstr>Wingdings</vt:lpstr>
      <vt:lpstr>1_Office Theme</vt:lpstr>
      <vt:lpstr>Office Theme</vt:lpstr>
      <vt:lpstr>Custom Design</vt:lpstr>
      <vt:lpstr>Custom Design</vt:lpstr>
      <vt:lpstr>Custom Design</vt:lpstr>
      <vt:lpstr>Custom Design</vt:lpstr>
      <vt:lpstr>Custom Design</vt:lpstr>
      <vt:lpstr>Custom Design</vt:lpstr>
      <vt:lpstr>Custom Design</vt:lpstr>
      <vt:lpstr>Custom Design</vt:lpstr>
      <vt:lpstr>Custom Design</vt:lpstr>
      <vt:lpstr>2_master</vt:lpstr>
      <vt:lpstr>2_master</vt:lpstr>
      <vt:lpstr>2_master</vt:lpstr>
      <vt:lpstr>Harmonized Health Facility Assessment (HHFA)      Introduction to report-writing </vt:lpstr>
      <vt:lpstr>Session outline</vt:lpstr>
      <vt:lpstr>Part 2   Interpretation of HHFA results</vt:lpstr>
      <vt:lpstr>PowerPoint Presentation</vt:lpstr>
      <vt:lpstr>A pessimistic view on the use of data….</vt:lpstr>
      <vt:lpstr>PowerPoint Presentation</vt:lpstr>
      <vt:lpstr>PowerPoint Presentation</vt:lpstr>
      <vt:lpstr>Interpreting interpretation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 2   Communication of HHFA findings</vt:lpstr>
      <vt:lpstr>Communication of findings</vt:lpstr>
      <vt:lpstr>Different forms of communicating HHFA findings</vt:lpstr>
      <vt:lpstr>Different forms of communicating HHFA findings</vt:lpstr>
      <vt:lpstr>PowerPoint Presentation</vt:lpstr>
      <vt:lpstr>Principles of good communication (1) </vt:lpstr>
      <vt:lpstr>Principles of good communication (2) </vt:lpstr>
      <vt:lpstr>Principles of good communication (3) </vt:lpstr>
      <vt:lpstr>The HHFA report</vt:lpstr>
      <vt:lpstr>The structure of a standard HHFA report  (1)</vt:lpstr>
      <vt:lpstr>PowerPoint Presentation</vt:lpstr>
      <vt:lpstr>The structure of a standard HHFA report  (2)</vt:lpstr>
      <vt:lpstr>The structure of a standard HHFA report  (3)</vt:lpstr>
      <vt:lpstr>The structure of a standard HHFA report  (4)</vt:lpstr>
      <vt:lpstr>The structure of a standard HHFA report  (5)</vt:lpstr>
      <vt:lpstr>The structure of a standard HHFA report  (6)</vt:lpstr>
      <vt:lpstr>The structure of a standard HHFA report  (7)</vt:lpstr>
      <vt:lpstr>The HHFA Policy Brief   and   other forms of communication</vt:lpstr>
      <vt:lpstr>A Policy Brief: what is it?  (1)</vt:lpstr>
      <vt:lpstr>A Policy Brief: what is it?  </vt:lpstr>
      <vt:lpstr>Structure &amp; contents of a typical policy brief</vt:lpstr>
      <vt:lpstr>Other forms of communication (1)</vt:lpstr>
      <vt:lpstr>Other forms of communication (2)</vt:lpstr>
      <vt:lpstr>Other forms of communication (2)</vt:lpstr>
      <vt:lpstr>Other forms of communication (3)</vt:lpstr>
      <vt:lpstr>Other forms of communication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SCH</dc:title>
  <dc:creator>TOMASKA, Nola</dc:creator>
  <cp:lastModifiedBy>VENTER, Wendy</cp:lastModifiedBy>
  <cp:revision>331</cp:revision>
  <cp:lastPrinted>2022-03-14T16:17:24Z</cp:lastPrinted>
  <dcterms:created xsi:type="dcterms:W3CDTF">2021-03-29T07:45:20Z</dcterms:created>
  <dcterms:modified xsi:type="dcterms:W3CDTF">2022-04-25T18:06:13Z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0x0101002BAB383CFE351E4980079CAB43D24491</vt:lpwstr>
  </property>
</Properties>
</file>