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076138269" r:id="rId2"/>
    <p:sldId id="2076138062" r:id="rId3"/>
    <p:sldId id="256" r:id="rId4"/>
    <p:sldId id="2076138048" r:id="rId5"/>
    <p:sldId id="275" r:id="rId6"/>
    <p:sldId id="2076138066" r:id="rId7"/>
    <p:sldId id="2076138063" r:id="rId8"/>
    <p:sldId id="283" r:id="rId9"/>
    <p:sldId id="2076138064" r:id="rId10"/>
    <p:sldId id="2076138065" r:id="rId11"/>
    <p:sldId id="2076138046" r:id="rId12"/>
    <p:sldId id="2076138067" r:id="rId13"/>
    <p:sldId id="2076138068" r:id="rId14"/>
    <p:sldId id="269" r:id="rId15"/>
    <p:sldId id="2076138069"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ABFA27-BECD-473B-8F73-0F6F2F0099E0}" v="1" dt="2022-04-25T14:22:52.2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28" autoAdjust="0"/>
    <p:restoredTop sz="87045" autoAdjust="0"/>
  </p:normalViewPr>
  <p:slideViewPr>
    <p:cSldViewPr snapToGrid="0">
      <p:cViewPr varScale="1">
        <p:scale>
          <a:sx n="55" d="100"/>
          <a:sy n="55" d="100"/>
        </p:scale>
        <p:origin x="820"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NTER, Wendy" userId="c0669ad9-b3e8-40cc-ac16-4ce7248a352d" providerId="ADAL" clId="{985F2114-5D8C-4A6F-A512-C80DD64CA4B6}"/>
    <pc:docChg chg="custSel addSld delSld modSld sldOrd">
      <pc:chgData name="VENTER, Wendy" userId="c0669ad9-b3e8-40cc-ac16-4ce7248a352d" providerId="ADAL" clId="{985F2114-5D8C-4A6F-A512-C80DD64CA4B6}" dt="2022-03-24T15:19:13.878" v="2295" actId="47"/>
      <pc:docMkLst>
        <pc:docMk/>
      </pc:docMkLst>
      <pc:sldChg chg="addSp delSp modSp mod modNotesTx">
        <pc:chgData name="VENTER, Wendy" userId="c0669ad9-b3e8-40cc-ac16-4ce7248a352d" providerId="ADAL" clId="{985F2114-5D8C-4A6F-A512-C80DD64CA4B6}" dt="2022-03-24T14:43:52.201" v="696" actId="255"/>
        <pc:sldMkLst>
          <pc:docMk/>
          <pc:sldMk cId="4132321787" sldId="256"/>
        </pc:sldMkLst>
        <pc:spChg chg="add del mod">
          <ac:chgData name="VENTER, Wendy" userId="c0669ad9-b3e8-40cc-ac16-4ce7248a352d" providerId="ADAL" clId="{985F2114-5D8C-4A6F-A512-C80DD64CA4B6}" dt="2022-03-24T14:40:38.834" v="419" actId="478"/>
          <ac:spMkLst>
            <pc:docMk/>
            <pc:sldMk cId="4132321787" sldId="256"/>
            <ac:spMk id="6" creationId="{9A45AFF9-32EA-43B7-9B80-E1A76453AD64}"/>
          </ac:spMkLst>
        </pc:spChg>
        <pc:spChg chg="add mod">
          <ac:chgData name="VENTER, Wendy" userId="c0669ad9-b3e8-40cc-ac16-4ce7248a352d" providerId="ADAL" clId="{985F2114-5D8C-4A6F-A512-C80DD64CA4B6}" dt="2022-03-24T14:43:52.201" v="696" actId="255"/>
          <ac:spMkLst>
            <pc:docMk/>
            <pc:sldMk cId="4132321787" sldId="256"/>
            <ac:spMk id="7" creationId="{6A805FEE-F7C1-46DA-A467-60F876A27883}"/>
          </ac:spMkLst>
        </pc:spChg>
        <pc:picChg chg="mod">
          <ac:chgData name="VENTER, Wendy" userId="c0669ad9-b3e8-40cc-ac16-4ce7248a352d" providerId="ADAL" clId="{985F2114-5D8C-4A6F-A512-C80DD64CA4B6}" dt="2022-03-24T14:42:10.158" v="533" actId="1076"/>
          <ac:picMkLst>
            <pc:docMk/>
            <pc:sldMk cId="4132321787" sldId="256"/>
            <ac:picMk id="5" creationId="{A7ADCA52-33D6-46F4-B51A-7977C30A67DE}"/>
          </ac:picMkLst>
        </pc:picChg>
      </pc:sldChg>
      <pc:sldChg chg="del">
        <pc:chgData name="VENTER, Wendy" userId="c0669ad9-b3e8-40cc-ac16-4ce7248a352d" providerId="ADAL" clId="{985F2114-5D8C-4A6F-A512-C80DD64CA4B6}" dt="2022-03-24T15:19:13.878" v="2295" actId="47"/>
        <pc:sldMkLst>
          <pc:docMk/>
          <pc:sldMk cId="3381666671" sldId="257"/>
        </pc:sldMkLst>
      </pc:sldChg>
      <pc:sldChg chg="del">
        <pc:chgData name="VENTER, Wendy" userId="c0669ad9-b3e8-40cc-ac16-4ce7248a352d" providerId="ADAL" clId="{985F2114-5D8C-4A6F-A512-C80DD64CA4B6}" dt="2022-03-24T15:19:13.878" v="2295" actId="47"/>
        <pc:sldMkLst>
          <pc:docMk/>
          <pc:sldMk cId="1836220155" sldId="258"/>
        </pc:sldMkLst>
      </pc:sldChg>
      <pc:sldChg chg="del">
        <pc:chgData name="VENTER, Wendy" userId="c0669ad9-b3e8-40cc-ac16-4ce7248a352d" providerId="ADAL" clId="{985F2114-5D8C-4A6F-A512-C80DD64CA4B6}" dt="2022-03-24T15:19:13.878" v="2295" actId="47"/>
        <pc:sldMkLst>
          <pc:docMk/>
          <pc:sldMk cId="3398203118" sldId="259"/>
        </pc:sldMkLst>
      </pc:sldChg>
      <pc:sldChg chg="del">
        <pc:chgData name="VENTER, Wendy" userId="c0669ad9-b3e8-40cc-ac16-4ce7248a352d" providerId="ADAL" clId="{985F2114-5D8C-4A6F-A512-C80DD64CA4B6}" dt="2022-03-24T15:19:13.878" v="2295" actId="47"/>
        <pc:sldMkLst>
          <pc:docMk/>
          <pc:sldMk cId="1814726102" sldId="260"/>
        </pc:sldMkLst>
      </pc:sldChg>
      <pc:sldChg chg="addSp modSp mod ord modNotesTx">
        <pc:chgData name="VENTER, Wendy" userId="c0669ad9-b3e8-40cc-ac16-4ce7248a352d" providerId="ADAL" clId="{985F2114-5D8C-4A6F-A512-C80DD64CA4B6}" dt="2022-03-24T14:56:58.878" v="1254" actId="1076"/>
        <pc:sldMkLst>
          <pc:docMk/>
          <pc:sldMk cId="969873254" sldId="268"/>
        </pc:sldMkLst>
        <pc:spChg chg="mod">
          <ac:chgData name="VENTER, Wendy" userId="c0669ad9-b3e8-40cc-ac16-4ce7248a352d" providerId="ADAL" clId="{985F2114-5D8C-4A6F-A512-C80DD64CA4B6}" dt="2022-03-24T14:56:16.416" v="1191" actId="1076"/>
          <ac:spMkLst>
            <pc:docMk/>
            <pc:sldMk cId="969873254" sldId="268"/>
            <ac:spMk id="7" creationId="{B0BA3F89-9014-4288-8C16-146FE194C8EE}"/>
          </ac:spMkLst>
        </pc:spChg>
        <pc:spChg chg="add mod">
          <ac:chgData name="VENTER, Wendy" userId="c0669ad9-b3e8-40cc-ac16-4ce7248a352d" providerId="ADAL" clId="{985F2114-5D8C-4A6F-A512-C80DD64CA4B6}" dt="2022-03-24T14:56:11.531" v="1190" actId="20577"/>
          <ac:spMkLst>
            <pc:docMk/>
            <pc:sldMk cId="969873254" sldId="268"/>
            <ac:spMk id="8" creationId="{E001D8A7-B4AC-4FDF-AC82-F80C28772B09}"/>
          </ac:spMkLst>
        </pc:spChg>
        <pc:spChg chg="add mod">
          <ac:chgData name="VENTER, Wendy" userId="c0669ad9-b3e8-40cc-ac16-4ce7248a352d" providerId="ADAL" clId="{985F2114-5D8C-4A6F-A512-C80DD64CA4B6}" dt="2022-03-24T14:56:58.878" v="1254" actId="1076"/>
          <ac:spMkLst>
            <pc:docMk/>
            <pc:sldMk cId="969873254" sldId="268"/>
            <ac:spMk id="10" creationId="{44653EC6-AACE-4842-ACE5-4F08360B152A}"/>
          </ac:spMkLst>
        </pc:spChg>
        <pc:cxnChg chg="add mod">
          <ac:chgData name="VENTER, Wendy" userId="c0669ad9-b3e8-40cc-ac16-4ce7248a352d" providerId="ADAL" clId="{985F2114-5D8C-4A6F-A512-C80DD64CA4B6}" dt="2022-03-24T14:56:23.918" v="1192" actId="14100"/>
          <ac:cxnSpMkLst>
            <pc:docMk/>
            <pc:sldMk cId="969873254" sldId="268"/>
            <ac:cxnSpMk id="9" creationId="{419DD4D3-848C-4D7F-808A-4A3881A6AAA0}"/>
          </ac:cxnSpMkLst>
        </pc:cxnChg>
        <pc:cxnChg chg="add mod">
          <ac:chgData name="VENTER, Wendy" userId="c0669ad9-b3e8-40cc-ac16-4ce7248a352d" providerId="ADAL" clId="{985F2114-5D8C-4A6F-A512-C80DD64CA4B6}" dt="2022-03-24T14:56:55.953" v="1253" actId="1076"/>
          <ac:cxnSpMkLst>
            <pc:docMk/>
            <pc:sldMk cId="969873254" sldId="268"/>
            <ac:cxnSpMk id="11" creationId="{CC924B44-27C8-4E5A-AFD4-A7EEFD347774}"/>
          </ac:cxnSpMkLst>
        </pc:cxnChg>
      </pc:sldChg>
      <pc:sldChg chg="modNotesTx">
        <pc:chgData name="VENTER, Wendy" userId="c0669ad9-b3e8-40cc-ac16-4ce7248a352d" providerId="ADAL" clId="{985F2114-5D8C-4A6F-A512-C80DD64CA4B6}" dt="2022-03-24T15:01:04.871" v="1948" actId="20577"/>
        <pc:sldMkLst>
          <pc:docMk/>
          <pc:sldMk cId="2293602997" sldId="269"/>
        </pc:sldMkLst>
      </pc:sldChg>
      <pc:sldChg chg="modSp mod modNotesTx">
        <pc:chgData name="VENTER, Wendy" userId="c0669ad9-b3e8-40cc-ac16-4ce7248a352d" providerId="ADAL" clId="{985F2114-5D8C-4A6F-A512-C80DD64CA4B6}" dt="2022-03-24T15:07:35.139" v="2219" actId="14100"/>
        <pc:sldMkLst>
          <pc:docMk/>
          <pc:sldMk cId="2502078741" sldId="270"/>
        </pc:sldMkLst>
        <pc:spChg chg="mod">
          <ac:chgData name="VENTER, Wendy" userId="c0669ad9-b3e8-40cc-ac16-4ce7248a352d" providerId="ADAL" clId="{985F2114-5D8C-4A6F-A512-C80DD64CA4B6}" dt="2022-03-24T15:07:29.813" v="2218" actId="14100"/>
          <ac:spMkLst>
            <pc:docMk/>
            <pc:sldMk cId="2502078741" sldId="270"/>
            <ac:spMk id="2" creationId="{5C870DC0-2A95-47B1-BDCD-F398E68E7499}"/>
          </ac:spMkLst>
        </pc:spChg>
        <pc:spChg chg="mod">
          <ac:chgData name="VENTER, Wendy" userId="c0669ad9-b3e8-40cc-ac16-4ce7248a352d" providerId="ADAL" clId="{985F2114-5D8C-4A6F-A512-C80DD64CA4B6}" dt="2022-03-24T15:07:06.853" v="2216" actId="14100"/>
          <ac:spMkLst>
            <pc:docMk/>
            <pc:sldMk cId="2502078741" sldId="270"/>
            <ac:spMk id="4" creationId="{E4FDBAE9-8F89-4E3E-B9C4-2B212A8B5AE4}"/>
          </ac:spMkLst>
        </pc:spChg>
        <pc:picChg chg="mod modCrop">
          <ac:chgData name="VENTER, Wendy" userId="c0669ad9-b3e8-40cc-ac16-4ce7248a352d" providerId="ADAL" clId="{985F2114-5D8C-4A6F-A512-C80DD64CA4B6}" dt="2022-03-24T15:07:35.139" v="2219" actId="14100"/>
          <ac:picMkLst>
            <pc:docMk/>
            <pc:sldMk cId="2502078741" sldId="270"/>
            <ac:picMk id="5" creationId="{C8F4387B-007C-4626-8D09-598BDF18F2D2}"/>
          </ac:picMkLst>
        </pc:picChg>
      </pc:sldChg>
      <pc:sldChg chg="modSp mod modNotesTx">
        <pc:chgData name="VENTER, Wendy" userId="c0669ad9-b3e8-40cc-ac16-4ce7248a352d" providerId="ADAL" clId="{985F2114-5D8C-4A6F-A512-C80DD64CA4B6}" dt="2022-03-24T15:08:33.987" v="2227" actId="1076"/>
        <pc:sldMkLst>
          <pc:docMk/>
          <pc:sldMk cId="3663124848" sldId="272"/>
        </pc:sldMkLst>
        <pc:spChg chg="mod">
          <ac:chgData name="VENTER, Wendy" userId="c0669ad9-b3e8-40cc-ac16-4ce7248a352d" providerId="ADAL" clId="{985F2114-5D8C-4A6F-A512-C80DD64CA4B6}" dt="2022-03-24T15:08:33.987" v="2227" actId="1076"/>
          <ac:spMkLst>
            <pc:docMk/>
            <pc:sldMk cId="3663124848" sldId="272"/>
            <ac:spMk id="8" creationId="{0B732533-0AB8-49B2-9CEF-E321784A5458}"/>
          </ac:spMkLst>
        </pc:spChg>
        <pc:picChg chg="mod">
          <ac:chgData name="VENTER, Wendy" userId="c0669ad9-b3e8-40cc-ac16-4ce7248a352d" providerId="ADAL" clId="{985F2114-5D8C-4A6F-A512-C80DD64CA4B6}" dt="2022-03-24T15:08:27.864" v="2226" actId="1076"/>
          <ac:picMkLst>
            <pc:docMk/>
            <pc:sldMk cId="3663124848" sldId="272"/>
            <ac:picMk id="7" creationId="{5FADE6A0-4BFA-4920-955F-BD4629B20814}"/>
          </ac:picMkLst>
        </pc:picChg>
      </pc:sldChg>
      <pc:sldChg chg="modNotesTx">
        <pc:chgData name="VENTER, Wendy" userId="c0669ad9-b3e8-40cc-ac16-4ce7248a352d" providerId="ADAL" clId="{985F2114-5D8C-4A6F-A512-C80DD64CA4B6}" dt="2022-03-24T15:01:27.480" v="2039" actId="20577"/>
        <pc:sldMkLst>
          <pc:docMk/>
          <pc:sldMk cId="4172476155" sldId="273"/>
        </pc:sldMkLst>
      </pc:sldChg>
      <pc:sldChg chg="ord modNotesTx">
        <pc:chgData name="VENTER, Wendy" userId="c0669ad9-b3e8-40cc-ac16-4ce7248a352d" providerId="ADAL" clId="{985F2114-5D8C-4A6F-A512-C80DD64CA4B6}" dt="2022-03-24T14:53:36.461" v="1006" actId="20577"/>
        <pc:sldMkLst>
          <pc:docMk/>
          <pc:sldMk cId="4085260146" sldId="274"/>
        </pc:sldMkLst>
      </pc:sldChg>
      <pc:sldChg chg="addSp modSp mod modNotesTx">
        <pc:chgData name="VENTER, Wendy" userId="c0669ad9-b3e8-40cc-ac16-4ce7248a352d" providerId="ADAL" clId="{985F2114-5D8C-4A6F-A512-C80DD64CA4B6}" dt="2022-03-24T14:52:46.480" v="940" actId="20577"/>
        <pc:sldMkLst>
          <pc:docMk/>
          <pc:sldMk cId="281356402" sldId="275"/>
        </pc:sldMkLst>
        <pc:spChg chg="mod">
          <ac:chgData name="VENTER, Wendy" userId="c0669ad9-b3e8-40cc-ac16-4ce7248a352d" providerId="ADAL" clId="{985F2114-5D8C-4A6F-A512-C80DD64CA4B6}" dt="2022-03-24T14:49:24.922" v="734" actId="1076"/>
          <ac:spMkLst>
            <pc:docMk/>
            <pc:sldMk cId="281356402" sldId="275"/>
            <ac:spMk id="2" creationId="{E8DF2F24-E41E-4E32-BD1C-327E3A82A00F}"/>
          </ac:spMkLst>
        </pc:spChg>
        <pc:spChg chg="mod">
          <ac:chgData name="VENTER, Wendy" userId="c0669ad9-b3e8-40cc-ac16-4ce7248a352d" providerId="ADAL" clId="{985F2114-5D8C-4A6F-A512-C80DD64CA4B6}" dt="2022-03-24T14:51:27.813" v="771" actId="27636"/>
          <ac:spMkLst>
            <pc:docMk/>
            <pc:sldMk cId="281356402" sldId="275"/>
            <ac:spMk id="3" creationId="{6AACC7B6-1A48-4182-A94D-8836CB33E471}"/>
          </ac:spMkLst>
        </pc:spChg>
        <pc:spChg chg="add mod">
          <ac:chgData name="VENTER, Wendy" userId="c0669ad9-b3e8-40cc-ac16-4ce7248a352d" providerId="ADAL" clId="{985F2114-5D8C-4A6F-A512-C80DD64CA4B6}" dt="2022-03-24T14:51:39.126" v="775" actId="14100"/>
          <ac:spMkLst>
            <pc:docMk/>
            <pc:sldMk cId="281356402" sldId="275"/>
            <ac:spMk id="5" creationId="{10F04024-B4A6-4F6F-A2C9-3CD45B00C56E}"/>
          </ac:spMkLst>
        </pc:spChg>
        <pc:picChg chg="add mod">
          <ac:chgData name="VENTER, Wendy" userId="c0669ad9-b3e8-40cc-ac16-4ce7248a352d" providerId="ADAL" clId="{985F2114-5D8C-4A6F-A512-C80DD64CA4B6}" dt="2022-03-24T14:51:57.709" v="778" actId="1076"/>
          <ac:picMkLst>
            <pc:docMk/>
            <pc:sldMk cId="281356402" sldId="275"/>
            <ac:picMk id="4" creationId="{7B066FCB-B7BD-4C62-ADCA-8BF36F3317CF}"/>
          </ac:picMkLst>
        </pc:picChg>
      </pc:sldChg>
      <pc:sldChg chg="modSp del mod">
        <pc:chgData name="VENTER, Wendy" userId="c0669ad9-b3e8-40cc-ac16-4ce7248a352d" providerId="ADAL" clId="{985F2114-5D8C-4A6F-A512-C80DD64CA4B6}" dt="2022-03-24T15:04:46.032" v="2189" actId="47"/>
        <pc:sldMkLst>
          <pc:docMk/>
          <pc:sldMk cId="1411610875" sldId="276"/>
        </pc:sldMkLst>
        <pc:spChg chg="mod">
          <ac:chgData name="VENTER, Wendy" userId="c0669ad9-b3e8-40cc-ac16-4ce7248a352d" providerId="ADAL" clId="{985F2114-5D8C-4A6F-A512-C80DD64CA4B6}" dt="2022-03-24T15:04:31.736" v="2188" actId="255"/>
          <ac:spMkLst>
            <pc:docMk/>
            <pc:sldMk cId="1411610875" sldId="276"/>
            <ac:spMk id="2" creationId="{5C870DC0-2A95-47B1-BDCD-F398E68E7499}"/>
          </ac:spMkLst>
        </pc:spChg>
      </pc:sldChg>
      <pc:sldChg chg="modSp mod">
        <pc:chgData name="VENTER, Wendy" userId="c0669ad9-b3e8-40cc-ac16-4ce7248a352d" providerId="ADAL" clId="{985F2114-5D8C-4A6F-A512-C80DD64CA4B6}" dt="2022-03-24T14:47:35.915" v="720" actId="255"/>
        <pc:sldMkLst>
          <pc:docMk/>
          <pc:sldMk cId="2551862338" sldId="278"/>
        </pc:sldMkLst>
        <pc:spChg chg="mod">
          <ac:chgData name="VENTER, Wendy" userId="c0669ad9-b3e8-40cc-ac16-4ce7248a352d" providerId="ADAL" clId="{985F2114-5D8C-4A6F-A512-C80DD64CA4B6}" dt="2022-03-24T14:47:35.915" v="720" actId="255"/>
          <ac:spMkLst>
            <pc:docMk/>
            <pc:sldMk cId="2551862338" sldId="278"/>
            <ac:spMk id="2" creationId="{4349EC2E-BD6F-F84D-9045-150D06201C0B}"/>
          </ac:spMkLst>
        </pc:spChg>
      </pc:sldChg>
      <pc:sldChg chg="modSp mod">
        <pc:chgData name="VENTER, Wendy" userId="c0669ad9-b3e8-40cc-ac16-4ce7248a352d" providerId="ADAL" clId="{985F2114-5D8C-4A6F-A512-C80DD64CA4B6}" dt="2022-03-24T15:10:10.816" v="2253" actId="207"/>
        <pc:sldMkLst>
          <pc:docMk/>
          <pc:sldMk cId="2790076104" sldId="279"/>
        </pc:sldMkLst>
        <pc:spChg chg="mod">
          <ac:chgData name="VENTER, Wendy" userId="c0669ad9-b3e8-40cc-ac16-4ce7248a352d" providerId="ADAL" clId="{985F2114-5D8C-4A6F-A512-C80DD64CA4B6}" dt="2022-03-24T15:10:10.816" v="2253" actId="207"/>
          <ac:spMkLst>
            <pc:docMk/>
            <pc:sldMk cId="2790076104" sldId="279"/>
            <ac:spMk id="3" creationId="{933D4DF9-9FC5-4423-A654-52757D2D5234}"/>
          </ac:spMkLst>
        </pc:spChg>
      </pc:sldChg>
      <pc:sldChg chg="modSp mod">
        <pc:chgData name="VENTER, Wendy" userId="c0669ad9-b3e8-40cc-ac16-4ce7248a352d" providerId="ADAL" clId="{985F2114-5D8C-4A6F-A512-C80DD64CA4B6}" dt="2022-03-24T15:15:09.513" v="2276" actId="207"/>
        <pc:sldMkLst>
          <pc:docMk/>
          <pc:sldMk cId="4116888977" sldId="281"/>
        </pc:sldMkLst>
        <pc:spChg chg="mod">
          <ac:chgData name="VENTER, Wendy" userId="c0669ad9-b3e8-40cc-ac16-4ce7248a352d" providerId="ADAL" clId="{985F2114-5D8C-4A6F-A512-C80DD64CA4B6}" dt="2022-03-24T15:14:44.715" v="2275" actId="255"/>
          <ac:spMkLst>
            <pc:docMk/>
            <pc:sldMk cId="4116888977" sldId="281"/>
            <ac:spMk id="2" creationId="{34E6E80A-8BC9-4313-AA1D-7365D4650BD6}"/>
          </ac:spMkLst>
        </pc:spChg>
        <pc:spChg chg="mod">
          <ac:chgData name="VENTER, Wendy" userId="c0669ad9-b3e8-40cc-ac16-4ce7248a352d" providerId="ADAL" clId="{985F2114-5D8C-4A6F-A512-C80DD64CA4B6}" dt="2022-03-24T15:15:09.513" v="2276" actId="207"/>
          <ac:spMkLst>
            <pc:docMk/>
            <pc:sldMk cId="4116888977" sldId="281"/>
            <ac:spMk id="3" creationId="{933D4DF9-9FC5-4423-A654-52757D2D5234}"/>
          </ac:spMkLst>
        </pc:spChg>
      </pc:sldChg>
      <pc:sldChg chg="modSp mod">
        <pc:chgData name="VENTER, Wendy" userId="c0669ad9-b3e8-40cc-ac16-4ce7248a352d" providerId="ADAL" clId="{985F2114-5D8C-4A6F-A512-C80DD64CA4B6}" dt="2022-03-24T15:17:55.785" v="2294" actId="14100"/>
        <pc:sldMkLst>
          <pc:docMk/>
          <pc:sldMk cId="4266747158" sldId="283"/>
        </pc:sldMkLst>
        <pc:spChg chg="mod">
          <ac:chgData name="VENTER, Wendy" userId="c0669ad9-b3e8-40cc-ac16-4ce7248a352d" providerId="ADAL" clId="{985F2114-5D8C-4A6F-A512-C80DD64CA4B6}" dt="2022-03-24T14:48:21.646" v="725" actId="255"/>
          <ac:spMkLst>
            <pc:docMk/>
            <pc:sldMk cId="4266747158" sldId="283"/>
            <ac:spMk id="2" creationId="{1FC95942-A99F-42D9-9EAA-0D47016F6E8B}"/>
          </ac:spMkLst>
        </pc:spChg>
        <pc:spChg chg="mod">
          <ac:chgData name="VENTER, Wendy" userId="c0669ad9-b3e8-40cc-ac16-4ce7248a352d" providerId="ADAL" clId="{985F2114-5D8C-4A6F-A512-C80DD64CA4B6}" dt="2022-03-24T15:17:52.416" v="2293" actId="1076"/>
          <ac:spMkLst>
            <pc:docMk/>
            <pc:sldMk cId="4266747158" sldId="283"/>
            <ac:spMk id="4" creationId="{1F5A9ABF-7923-4340-B610-3FA24C66DB69}"/>
          </ac:spMkLst>
        </pc:spChg>
        <pc:cxnChg chg="mod">
          <ac:chgData name="VENTER, Wendy" userId="c0669ad9-b3e8-40cc-ac16-4ce7248a352d" providerId="ADAL" clId="{985F2114-5D8C-4A6F-A512-C80DD64CA4B6}" dt="2022-03-24T15:17:55.785" v="2294" actId="14100"/>
          <ac:cxnSpMkLst>
            <pc:docMk/>
            <pc:sldMk cId="4266747158" sldId="283"/>
            <ac:cxnSpMk id="9" creationId="{50D55B6B-1805-E744-94D9-FBEA487622BB}"/>
          </ac:cxnSpMkLst>
        </pc:cxnChg>
      </pc:sldChg>
      <pc:sldChg chg="modSp mod">
        <pc:chgData name="VENTER, Wendy" userId="c0669ad9-b3e8-40cc-ac16-4ce7248a352d" providerId="ADAL" clId="{985F2114-5D8C-4A6F-A512-C80DD64CA4B6}" dt="2022-03-24T14:47:40.949" v="721" actId="108"/>
        <pc:sldMkLst>
          <pc:docMk/>
          <pc:sldMk cId="3433799162" sldId="284"/>
        </pc:sldMkLst>
        <pc:spChg chg="mod">
          <ac:chgData name="VENTER, Wendy" userId="c0669ad9-b3e8-40cc-ac16-4ce7248a352d" providerId="ADAL" clId="{985F2114-5D8C-4A6F-A512-C80DD64CA4B6}" dt="2022-03-24T14:47:40.949" v="721" actId="108"/>
          <ac:spMkLst>
            <pc:docMk/>
            <pc:sldMk cId="3433799162" sldId="284"/>
            <ac:spMk id="2" creationId="{FC7098AD-690A-6E41-B20B-12D54F96C8D4}"/>
          </ac:spMkLst>
        </pc:spChg>
      </pc:sldChg>
      <pc:sldChg chg="modSp mod">
        <pc:chgData name="VENTER, Wendy" userId="c0669ad9-b3e8-40cc-ac16-4ce7248a352d" providerId="ADAL" clId="{985F2114-5D8C-4A6F-A512-C80DD64CA4B6}" dt="2022-03-24T14:48:13.960" v="724" actId="255"/>
        <pc:sldMkLst>
          <pc:docMk/>
          <pc:sldMk cId="879100940" sldId="2076138045"/>
        </pc:sldMkLst>
        <pc:spChg chg="mod">
          <ac:chgData name="VENTER, Wendy" userId="c0669ad9-b3e8-40cc-ac16-4ce7248a352d" providerId="ADAL" clId="{985F2114-5D8C-4A6F-A512-C80DD64CA4B6}" dt="2022-03-24T14:48:13.960" v="724" actId="255"/>
          <ac:spMkLst>
            <pc:docMk/>
            <pc:sldMk cId="879100940" sldId="2076138045"/>
            <ac:spMk id="2" creationId="{9368D87D-B643-4C25-97E5-12221530F90A}"/>
          </ac:spMkLst>
        </pc:spChg>
      </pc:sldChg>
      <pc:sldChg chg="modSp mod">
        <pc:chgData name="VENTER, Wendy" userId="c0669ad9-b3e8-40cc-ac16-4ce7248a352d" providerId="ADAL" clId="{985F2114-5D8C-4A6F-A512-C80DD64CA4B6}" dt="2022-03-24T14:48:42.598" v="729" actId="255"/>
        <pc:sldMkLst>
          <pc:docMk/>
          <pc:sldMk cId="1146534334" sldId="2076138046"/>
        </pc:sldMkLst>
        <pc:spChg chg="mod">
          <ac:chgData name="VENTER, Wendy" userId="c0669ad9-b3e8-40cc-ac16-4ce7248a352d" providerId="ADAL" clId="{985F2114-5D8C-4A6F-A512-C80DD64CA4B6}" dt="2022-03-24T14:48:42.598" v="729" actId="255"/>
          <ac:spMkLst>
            <pc:docMk/>
            <pc:sldMk cId="1146534334" sldId="2076138046"/>
            <ac:spMk id="2" creationId="{2D048949-9C2F-4B4D-A6B8-ADDF89476F45}"/>
          </ac:spMkLst>
        </pc:spChg>
      </pc:sldChg>
      <pc:sldChg chg="modSp mod">
        <pc:chgData name="VENTER, Wendy" userId="c0669ad9-b3e8-40cc-ac16-4ce7248a352d" providerId="ADAL" clId="{985F2114-5D8C-4A6F-A512-C80DD64CA4B6}" dt="2022-03-24T14:48:52.955" v="731" actId="1076"/>
        <pc:sldMkLst>
          <pc:docMk/>
          <pc:sldMk cId="4235823799" sldId="2076138047"/>
        </pc:sldMkLst>
        <pc:spChg chg="mod">
          <ac:chgData name="VENTER, Wendy" userId="c0669ad9-b3e8-40cc-ac16-4ce7248a352d" providerId="ADAL" clId="{985F2114-5D8C-4A6F-A512-C80DD64CA4B6}" dt="2022-03-24T14:48:52.955" v="731" actId="1076"/>
          <ac:spMkLst>
            <pc:docMk/>
            <pc:sldMk cId="4235823799" sldId="2076138047"/>
            <ac:spMk id="2" creationId="{36B9AAE5-5A9B-4618-B797-016A5D7FFF7D}"/>
          </ac:spMkLst>
        </pc:spChg>
        <pc:spChg chg="mod">
          <ac:chgData name="VENTER, Wendy" userId="c0669ad9-b3e8-40cc-ac16-4ce7248a352d" providerId="ADAL" clId="{985F2114-5D8C-4A6F-A512-C80DD64CA4B6}" dt="2022-03-24T14:36:22.907" v="122" actId="20577"/>
          <ac:spMkLst>
            <pc:docMk/>
            <pc:sldMk cId="4235823799" sldId="2076138047"/>
            <ac:spMk id="3" creationId="{67EEEE14-4949-454D-A014-033270B93566}"/>
          </ac:spMkLst>
        </pc:spChg>
      </pc:sldChg>
      <pc:sldChg chg="modSp mod modNotesTx">
        <pc:chgData name="VENTER, Wendy" userId="c0669ad9-b3e8-40cc-ac16-4ce7248a352d" providerId="ADAL" clId="{985F2114-5D8C-4A6F-A512-C80DD64CA4B6}" dt="2022-03-24T14:46:01.243" v="717" actId="1076"/>
        <pc:sldMkLst>
          <pc:docMk/>
          <pc:sldMk cId="1591241070" sldId="2076138048"/>
        </pc:sldMkLst>
        <pc:spChg chg="mod">
          <ac:chgData name="VENTER, Wendy" userId="c0669ad9-b3e8-40cc-ac16-4ce7248a352d" providerId="ADAL" clId="{985F2114-5D8C-4A6F-A512-C80DD64CA4B6}" dt="2022-03-24T14:46:01.243" v="717" actId="1076"/>
          <ac:spMkLst>
            <pc:docMk/>
            <pc:sldMk cId="1591241070" sldId="2076138048"/>
            <ac:spMk id="2" creationId="{1F3BE649-AF34-4B6D-88A6-E6554416CDD8}"/>
          </ac:spMkLst>
        </pc:spChg>
        <pc:picChg chg="mod">
          <ac:chgData name="VENTER, Wendy" userId="c0669ad9-b3e8-40cc-ac16-4ce7248a352d" providerId="ADAL" clId="{985F2114-5D8C-4A6F-A512-C80DD64CA4B6}" dt="2022-03-24T14:43:29.041" v="692" actId="1076"/>
          <ac:picMkLst>
            <pc:docMk/>
            <pc:sldMk cId="1591241070" sldId="2076138048"/>
            <ac:picMk id="5" creationId="{631D383E-0573-4D17-A970-DA12D7780C28}"/>
          </ac:picMkLst>
        </pc:picChg>
      </pc:sldChg>
      <pc:sldChg chg="modSp mod">
        <pc:chgData name="VENTER, Wendy" userId="c0669ad9-b3e8-40cc-ac16-4ce7248a352d" providerId="ADAL" clId="{985F2114-5D8C-4A6F-A512-C80DD64CA4B6}" dt="2022-03-24T15:11:21.923" v="2257" actId="207"/>
        <pc:sldMkLst>
          <pc:docMk/>
          <pc:sldMk cId="237144409" sldId="2076138049"/>
        </pc:sldMkLst>
        <pc:spChg chg="mod">
          <ac:chgData name="VENTER, Wendy" userId="c0669ad9-b3e8-40cc-ac16-4ce7248a352d" providerId="ADAL" clId="{985F2114-5D8C-4A6F-A512-C80DD64CA4B6}" dt="2022-03-24T15:11:21.923" v="2257" actId="207"/>
          <ac:spMkLst>
            <pc:docMk/>
            <pc:sldMk cId="237144409" sldId="2076138049"/>
            <ac:spMk id="3" creationId="{933D4DF9-9FC5-4423-A654-52757D2D5234}"/>
          </ac:spMkLst>
        </pc:spChg>
      </pc:sldChg>
      <pc:sldChg chg="modSp mod">
        <pc:chgData name="VENTER, Wendy" userId="c0669ad9-b3e8-40cc-ac16-4ce7248a352d" providerId="ADAL" clId="{985F2114-5D8C-4A6F-A512-C80DD64CA4B6}" dt="2022-03-24T15:10:27.338" v="2254" actId="2711"/>
        <pc:sldMkLst>
          <pc:docMk/>
          <pc:sldMk cId="4114082157" sldId="2076138050"/>
        </pc:sldMkLst>
        <pc:spChg chg="mod">
          <ac:chgData name="VENTER, Wendy" userId="c0669ad9-b3e8-40cc-ac16-4ce7248a352d" providerId="ADAL" clId="{985F2114-5D8C-4A6F-A512-C80DD64CA4B6}" dt="2022-03-24T15:10:27.338" v="2254" actId="2711"/>
          <ac:spMkLst>
            <pc:docMk/>
            <pc:sldMk cId="4114082157" sldId="2076138050"/>
            <ac:spMk id="2" creationId="{5C870DC0-2A95-47B1-BDCD-F398E68E7499}"/>
          </ac:spMkLst>
        </pc:spChg>
      </pc:sldChg>
      <pc:sldChg chg="modSp mod">
        <pc:chgData name="VENTER, Wendy" userId="c0669ad9-b3e8-40cc-ac16-4ce7248a352d" providerId="ADAL" clId="{985F2114-5D8C-4A6F-A512-C80DD64CA4B6}" dt="2022-03-24T15:12:08.118" v="2259" actId="1076"/>
        <pc:sldMkLst>
          <pc:docMk/>
          <pc:sldMk cId="4255497298" sldId="2076138051"/>
        </pc:sldMkLst>
        <pc:spChg chg="mod">
          <ac:chgData name="VENTER, Wendy" userId="c0669ad9-b3e8-40cc-ac16-4ce7248a352d" providerId="ADAL" clId="{985F2114-5D8C-4A6F-A512-C80DD64CA4B6}" dt="2022-03-24T15:12:08.118" v="2259" actId="1076"/>
          <ac:spMkLst>
            <pc:docMk/>
            <pc:sldMk cId="4255497298" sldId="2076138051"/>
            <ac:spMk id="2" creationId="{E45AF070-8126-40D4-9758-D09CD0086D67}"/>
          </ac:spMkLst>
        </pc:spChg>
      </pc:sldChg>
      <pc:sldChg chg="modSp mod">
        <pc:chgData name="VENTER, Wendy" userId="c0669ad9-b3e8-40cc-ac16-4ce7248a352d" providerId="ADAL" clId="{985F2114-5D8C-4A6F-A512-C80DD64CA4B6}" dt="2022-03-24T15:16:05.606" v="2283" actId="113"/>
        <pc:sldMkLst>
          <pc:docMk/>
          <pc:sldMk cId="1226896374" sldId="2076138052"/>
        </pc:sldMkLst>
        <pc:spChg chg="mod">
          <ac:chgData name="VENTER, Wendy" userId="c0669ad9-b3e8-40cc-ac16-4ce7248a352d" providerId="ADAL" clId="{985F2114-5D8C-4A6F-A512-C80DD64CA4B6}" dt="2022-03-24T15:15:30.792" v="2278" actId="1076"/>
          <ac:spMkLst>
            <pc:docMk/>
            <pc:sldMk cId="1226896374" sldId="2076138052"/>
            <ac:spMk id="2" creationId="{34E6E80A-8BC9-4313-AA1D-7365D4650BD6}"/>
          </ac:spMkLst>
        </pc:spChg>
        <pc:spChg chg="mod">
          <ac:chgData name="VENTER, Wendy" userId="c0669ad9-b3e8-40cc-ac16-4ce7248a352d" providerId="ADAL" clId="{985F2114-5D8C-4A6F-A512-C80DD64CA4B6}" dt="2022-03-24T15:16:05.606" v="2283" actId="113"/>
          <ac:spMkLst>
            <pc:docMk/>
            <pc:sldMk cId="1226896374" sldId="2076138052"/>
            <ac:spMk id="3" creationId="{933D4DF9-9FC5-4423-A654-52757D2D5234}"/>
          </ac:spMkLst>
        </pc:spChg>
      </pc:sldChg>
      <pc:sldChg chg="modSp mod">
        <pc:chgData name="VENTER, Wendy" userId="c0669ad9-b3e8-40cc-ac16-4ce7248a352d" providerId="ADAL" clId="{985F2114-5D8C-4A6F-A512-C80DD64CA4B6}" dt="2022-03-24T15:14:33.926" v="2273" actId="1076"/>
        <pc:sldMkLst>
          <pc:docMk/>
          <pc:sldMk cId="2799289610" sldId="2076138053"/>
        </pc:sldMkLst>
        <pc:spChg chg="mod">
          <ac:chgData name="VENTER, Wendy" userId="c0669ad9-b3e8-40cc-ac16-4ce7248a352d" providerId="ADAL" clId="{985F2114-5D8C-4A6F-A512-C80DD64CA4B6}" dt="2022-03-24T15:14:33.926" v="2273" actId="1076"/>
          <ac:spMkLst>
            <pc:docMk/>
            <pc:sldMk cId="2799289610" sldId="2076138053"/>
            <ac:spMk id="2" creationId="{34E6E80A-8BC9-4313-AA1D-7365D4650BD6}"/>
          </ac:spMkLst>
        </pc:spChg>
        <pc:spChg chg="mod">
          <ac:chgData name="VENTER, Wendy" userId="c0669ad9-b3e8-40cc-ac16-4ce7248a352d" providerId="ADAL" clId="{985F2114-5D8C-4A6F-A512-C80DD64CA4B6}" dt="2022-03-24T15:14:30.048" v="2272" actId="1076"/>
          <ac:spMkLst>
            <pc:docMk/>
            <pc:sldMk cId="2799289610" sldId="2076138053"/>
            <ac:spMk id="3" creationId="{933D4DF9-9FC5-4423-A654-52757D2D5234}"/>
          </ac:spMkLst>
        </pc:spChg>
      </pc:sldChg>
      <pc:sldChg chg="modSp mod">
        <pc:chgData name="VENTER, Wendy" userId="c0669ad9-b3e8-40cc-ac16-4ce7248a352d" providerId="ADAL" clId="{985F2114-5D8C-4A6F-A512-C80DD64CA4B6}" dt="2022-03-24T15:16:23.142" v="2286" actId="1076"/>
        <pc:sldMkLst>
          <pc:docMk/>
          <pc:sldMk cId="2779728020" sldId="2076138054"/>
        </pc:sldMkLst>
        <pc:spChg chg="mod">
          <ac:chgData name="VENTER, Wendy" userId="c0669ad9-b3e8-40cc-ac16-4ce7248a352d" providerId="ADAL" clId="{985F2114-5D8C-4A6F-A512-C80DD64CA4B6}" dt="2022-03-24T15:16:18.324" v="2285" actId="255"/>
          <ac:spMkLst>
            <pc:docMk/>
            <pc:sldMk cId="2779728020" sldId="2076138054"/>
            <ac:spMk id="2" creationId="{34E6E80A-8BC9-4313-AA1D-7365D4650BD6}"/>
          </ac:spMkLst>
        </pc:spChg>
        <pc:spChg chg="mod">
          <ac:chgData name="VENTER, Wendy" userId="c0669ad9-b3e8-40cc-ac16-4ce7248a352d" providerId="ADAL" clId="{985F2114-5D8C-4A6F-A512-C80DD64CA4B6}" dt="2022-03-24T15:16:23.142" v="2286" actId="1076"/>
          <ac:spMkLst>
            <pc:docMk/>
            <pc:sldMk cId="2779728020" sldId="2076138054"/>
            <ac:spMk id="3" creationId="{933D4DF9-9FC5-4423-A654-52757D2D5234}"/>
          </ac:spMkLst>
        </pc:spChg>
      </pc:sldChg>
      <pc:sldChg chg="modSp mod">
        <pc:chgData name="VENTER, Wendy" userId="c0669ad9-b3e8-40cc-ac16-4ce7248a352d" providerId="ADAL" clId="{985F2114-5D8C-4A6F-A512-C80DD64CA4B6}" dt="2022-03-24T15:16:43.972" v="2289" actId="255"/>
        <pc:sldMkLst>
          <pc:docMk/>
          <pc:sldMk cId="1403109375" sldId="2076138055"/>
        </pc:sldMkLst>
        <pc:spChg chg="mod">
          <ac:chgData name="VENTER, Wendy" userId="c0669ad9-b3e8-40cc-ac16-4ce7248a352d" providerId="ADAL" clId="{985F2114-5D8C-4A6F-A512-C80DD64CA4B6}" dt="2022-03-24T15:16:38.744" v="2287" actId="1076"/>
          <ac:spMkLst>
            <pc:docMk/>
            <pc:sldMk cId="1403109375" sldId="2076138055"/>
            <ac:spMk id="3" creationId="{C96952C2-908B-4718-A14F-B98C55BFF236}"/>
          </ac:spMkLst>
        </pc:spChg>
        <pc:spChg chg="mod">
          <ac:chgData name="VENTER, Wendy" userId="c0669ad9-b3e8-40cc-ac16-4ce7248a352d" providerId="ADAL" clId="{985F2114-5D8C-4A6F-A512-C80DD64CA4B6}" dt="2022-03-24T15:16:43.972" v="2289" actId="255"/>
          <ac:spMkLst>
            <pc:docMk/>
            <pc:sldMk cId="1403109375" sldId="2076138055"/>
            <ac:spMk id="4" creationId="{363D1ADE-A29C-4E68-B4CD-F158F9F9CD6B}"/>
          </ac:spMkLst>
        </pc:spChg>
      </pc:sldChg>
      <pc:sldChg chg="modSp mod">
        <pc:chgData name="VENTER, Wendy" userId="c0669ad9-b3e8-40cc-ac16-4ce7248a352d" providerId="ADAL" clId="{985F2114-5D8C-4A6F-A512-C80DD64CA4B6}" dt="2022-03-24T15:17:06.144" v="2292" actId="1076"/>
        <pc:sldMkLst>
          <pc:docMk/>
          <pc:sldMk cId="2520521304" sldId="2076138056"/>
        </pc:sldMkLst>
        <pc:spChg chg="mod">
          <ac:chgData name="VENTER, Wendy" userId="c0669ad9-b3e8-40cc-ac16-4ce7248a352d" providerId="ADAL" clId="{985F2114-5D8C-4A6F-A512-C80DD64CA4B6}" dt="2022-03-24T15:17:06.144" v="2292" actId="1076"/>
          <ac:spMkLst>
            <pc:docMk/>
            <pc:sldMk cId="2520521304" sldId="2076138056"/>
            <ac:spMk id="4" creationId="{363D1ADE-A29C-4E68-B4CD-F158F9F9CD6B}"/>
          </ac:spMkLst>
        </pc:spChg>
      </pc:sldChg>
      <pc:sldChg chg="del">
        <pc:chgData name="VENTER, Wendy" userId="c0669ad9-b3e8-40cc-ac16-4ce7248a352d" providerId="ADAL" clId="{985F2114-5D8C-4A6F-A512-C80DD64CA4B6}" dt="2022-03-24T15:19:13.878" v="2295" actId="47"/>
        <pc:sldMkLst>
          <pc:docMk/>
          <pc:sldMk cId="3560892390" sldId="2076138057"/>
        </pc:sldMkLst>
      </pc:sldChg>
      <pc:sldChg chg="modSp add mod modNotesTx">
        <pc:chgData name="VENTER, Wendy" userId="c0669ad9-b3e8-40cc-ac16-4ce7248a352d" providerId="ADAL" clId="{985F2114-5D8C-4A6F-A512-C80DD64CA4B6}" dt="2022-03-24T15:04:11.461" v="2187" actId="255"/>
        <pc:sldMkLst>
          <pc:docMk/>
          <pc:sldMk cId="3109239793" sldId="2076138059"/>
        </pc:sldMkLst>
        <pc:spChg chg="mod">
          <ac:chgData name="VENTER, Wendy" userId="c0669ad9-b3e8-40cc-ac16-4ce7248a352d" providerId="ADAL" clId="{985F2114-5D8C-4A6F-A512-C80DD64CA4B6}" dt="2022-03-24T15:04:11.461" v="2187" actId="255"/>
          <ac:spMkLst>
            <pc:docMk/>
            <pc:sldMk cId="3109239793" sldId="2076138059"/>
            <ac:spMk id="2" creationId="{5C870DC0-2A95-47B1-BDCD-F398E68E7499}"/>
          </ac:spMkLst>
        </pc:spChg>
      </pc:sldChg>
      <pc:sldChg chg="modSp add del mod">
        <pc:chgData name="VENTER, Wendy" userId="c0669ad9-b3e8-40cc-ac16-4ce7248a352d" providerId="ADAL" clId="{985F2114-5D8C-4A6F-A512-C80DD64CA4B6}" dt="2022-03-24T14:58:07.117" v="1481" actId="47"/>
        <pc:sldMkLst>
          <pc:docMk/>
          <pc:sldMk cId="3514146973" sldId="2076138060"/>
        </pc:sldMkLst>
        <pc:spChg chg="mod">
          <ac:chgData name="VENTER, Wendy" userId="c0669ad9-b3e8-40cc-ac16-4ce7248a352d" providerId="ADAL" clId="{985F2114-5D8C-4A6F-A512-C80DD64CA4B6}" dt="2022-03-24T14:50:49.452" v="762" actId="20577"/>
          <ac:spMkLst>
            <pc:docMk/>
            <pc:sldMk cId="3514146973" sldId="2076138060"/>
            <ac:spMk id="2" creationId="{5C870DC0-2A95-47B1-BDCD-F398E68E7499}"/>
          </ac:spMkLst>
        </pc:spChg>
      </pc:sldChg>
      <pc:sldChg chg="add del">
        <pc:chgData name="VENTER, Wendy" userId="c0669ad9-b3e8-40cc-ac16-4ce7248a352d" providerId="ADAL" clId="{985F2114-5D8C-4A6F-A512-C80DD64CA4B6}" dt="2022-03-24T14:49:54.100" v="755"/>
        <pc:sldMkLst>
          <pc:docMk/>
          <pc:sldMk cId="1541835653" sldId="2076138061"/>
        </pc:sldMkLst>
      </pc:sldChg>
      <pc:sldChg chg="addSp modSp add mod modNotesTx">
        <pc:chgData name="VENTER, Wendy" userId="c0669ad9-b3e8-40cc-ac16-4ce7248a352d" providerId="ADAL" clId="{985F2114-5D8C-4A6F-A512-C80DD64CA4B6}" dt="2022-03-24T14:54:59.553" v="1086" actId="20577"/>
        <pc:sldMkLst>
          <pc:docMk/>
          <pc:sldMk cId="2248996858" sldId="2076138061"/>
        </pc:sldMkLst>
        <pc:spChg chg="add mod">
          <ac:chgData name="VENTER, Wendy" userId="c0669ad9-b3e8-40cc-ac16-4ce7248a352d" providerId="ADAL" clId="{985F2114-5D8C-4A6F-A512-C80DD64CA4B6}" dt="2022-03-24T14:54:39.370" v="1016" actId="1076"/>
          <ac:spMkLst>
            <pc:docMk/>
            <pc:sldMk cId="2248996858" sldId="2076138061"/>
            <ac:spMk id="4" creationId="{67B0CC39-8A82-4A73-80CC-154C5F69C6C4}"/>
          </ac:spMkLst>
        </pc:spChg>
        <pc:picChg chg="mod">
          <ac:chgData name="VENTER, Wendy" userId="c0669ad9-b3e8-40cc-ac16-4ce7248a352d" providerId="ADAL" clId="{985F2114-5D8C-4A6F-A512-C80DD64CA4B6}" dt="2022-03-24T14:54:31.165" v="1014" actId="1076"/>
          <ac:picMkLst>
            <pc:docMk/>
            <pc:sldMk cId="2248996858" sldId="2076138061"/>
            <ac:picMk id="5" creationId="{631D383E-0573-4D17-A970-DA12D7780C28}"/>
          </ac:picMkLst>
        </pc:picChg>
      </pc:sldChg>
    </pc:docChg>
  </pc:docChgLst>
  <pc:docChgLst>
    <pc:chgData name="VENTER, Wendy" userId="c0669ad9-b3e8-40cc-ac16-4ce7248a352d" providerId="ADAL" clId="{78BBCBFC-160B-402F-AA3B-7D8F641AA102}"/>
    <pc:docChg chg="undo redo custSel addSld delSld modSld sldOrd">
      <pc:chgData name="VENTER, Wendy" userId="c0669ad9-b3e8-40cc-ac16-4ce7248a352d" providerId="ADAL" clId="{78BBCBFC-160B-402F-AA3B-7D8F641AA102}" dt="2022-04-20T17:02:50.136" v="11155" actId="47"/>
      <pc:docMkLst>
        <pc:docMk/>
      </pc:docMkLst>
      <pc:sldChg chg="modSp del mod">
        <pc:chgData name="VENTER, Wendy" userId="c0669ad9-b3e8-40cc-ac16-4ce7248a352d" providerId="ADAL" clId="{78BBCBFC-160B-402F-AA3B-7D8F641AA102}" dt="2022-04-20T10:30:47.017" v="4099" actId="2696"/>
        <pc:sldMkLst>
          <pc:docMk/>
          <pc:sldMk cId="4132321787" sldId="256"/>
        </pc:sldMkLst>
        <pc:spChg chg="mod">
          <ac:chgData name="VENTER, Wendy" userId="c0669ad9-b3e8-40cc-ac16-4ce7248a352d" providerId="ADAL" clId="{78BBCBFC-160B-402F-AA3B-7D8F641AA102}" dt="2022-04-08T16:23:36.398" v="1189" actId="1076"/>
          <ac:spMkLst>
            <pc:docMk/>
            <pc:sldMk cId="4132321787" sldId="256"/>
            <ac:spMk id="7" creationId="{6A805FEE-F7C1-46DA-A467-60F876A27883}"/>
          </ac:spMkLst>
        </pc:spChg>
        <pc:picChg chg="mod">
          <ac:chgData name="VENTER, Wendy" userId="c0669ad9-b3e8-40cc-ac16-4ce7248a352d" providerId="ADAL" clId="{78BBCBFC-160B-402F-AA3B-7D8F641AA102}" dt="2022-04-08T16:23:47.004" v="1191" actId="14100"/>
          <ac:picMkLst>
            <pc:docMk/>
            <pc:sldMk cId="4132321787" sldId="256"/>
            <ac:picMk id="5" creationId="{A7ADCA52-33D6-46F4-B51A-7977C30A67DE}"/>
          </ac:picMkLst>
        </pc:picChg>
      </pc:sldChg>
      <pc:sldChg chg="addSp delSp modSp add mod modAnim modNotesTx">
        <pc:chgData name="VENTER, Wendy" userId="c0669ad9-b3e8-40cc-ac16-4ce7248a352d" providerId="ADAL" clId="{78BBCBFC-160B-402F-AA3B-7D8F641AA102}" dt="2022-04-20T16:40:45.561" v="10928"/>
        <pc:sldMkLst>
          <pc:docMk/>
          <pc:sldMk cId="4238483758" sldId="256"/>
        </pc:sldMkLst>
        <pc:spChg chg="del mod">
          <ac:chgData name="VENTER, Wendy" userId="c0669ad9-b3e8-40cc-ac16-4ce7248a352d" providerId="ADAL" clId="{78BBCBFC-160B-402F-AA3B-7D8F641AA102}" dt="2022-04-20T10:56:17.011" v="4381" actId="478"/>
          <ac:spMkLst>
            <pc:docMk/>
            <pc:sldMk cId="4238483758" sldId="256"/>
            <ac:spMk id="2" creationId="{344ACB3A-5FED-43A2-9FD9-0B83C5B7A921}"/>
          </ac:spMkLst>
        </pc:spChg>
        <pc:spChg chg="mod">
          <ac:chgData name="VENTER, Wendy" userId="c0669ad9-b3e8-40cc-ac16-4ce7248a352d" providerId="ADAL" clId="{78BBCBFC-160B-402F-AA3B-7D8F641AA102}" dt="2022-04-20T10:54:46.377" v="4376" actId="13926"/>
          <ac:spMkLst>
            <pc:docMk/>
            <pc:sldMk cId="4238483758" sldId="256"/>
            <ac:spMk id="7" creationId="{6A805FEE-F7C1-46DA-A467-60F876A27883}"/>
          </ac:spMkLst>
        </pc:spChg>
        <pc:spChg chg="add mod">
          <ac:chgData name="VENTER, Wendy" userId="c0669ad9-b3e8-40cc-ac16-4ce7248a352d" providerId="ADAL" clId="{78BBCBFC-160B-402F-AA3B-7D8F641AA102}" dt="2022-04-20T11:57:19.407" v="4433" actId="14100"/>
          <ac:spMkLst>
            <pc:docMk/>
            <pc:sldMk cId="4238483758" sldId="256"/>
            <ac:spMk id="8" creationId="{280F2B9E-25FF-4A7B-9BAD-7315EC31852C}"/>
          </ac:spMkLst>
        </pc:spChg>
        <pc:picChg chg="del mod">
          <ac:chgData name="VENTER, Wendy" userId="c0669ad9-b3e8-40cc-ac16-4ce7248a352d" providerId="ADAL" clId="{78BBCBFC-160B-402F-AA3B-7D8F641AA102}" dt="2022-04-20T10:54:47.935" v="4377" actId="478"/>
          <ac:picMkLst>
            <pc:docMk/>
            <pc:sldMk cId="4238483758" sldId="256"/>
            <ac:picMk id="5" creationId="{A7ADCA52-33D6-46F4-B51A-7977C30A67DE}"/>
          </ac:picMkLst>
        </pc:picChg>
        <pc:picChg chg="add mod">
          <ac:chgData name="VENTER, Wendy" userId="c0669ad9-b3e8-40cc-ac16-4ce7248a352d" providerId="ADAL" clId="{78BBCBFC-160B-402F-AA3B-7D8F641AA102}" dt="2022-04-20T10:56:44.521" v="4384" actId="1076"/>
          <ac:picMkLst>
            <pc:docMk/>
            <pc:sldMk cId="4238483758" sldId="256"/>
            <ac:picMk id="6" creationId="{085B22F5-CA72-40C7-8F56-02589AA72E86}"/>
          </ac:picMkLst>
        </pc:picChg>
      </pc:sldChg>
      <pc:sldChg chg="del">
        <pc:chgData name="VENTER, Wendy" userId="c0669ad9-b3e8-40cc-ac16-4ce7248a352d" providerId="ADAL" clId="{78BBCBFC-160B-402F-AA3B-7D8F641AA102}" dt="2022-04-20T13:06:58.950" v="5129" actId="47"/>
        <pc:sldMkLst>
          <pc:docMk/>
          <pc:sldMk cId="969873254" sldId="268"/>
        </pc:sldMkLst>
      </pc:sldChg>
      <pc:sldChg chg="addSp delSp modSp mod ord delAnim modAnim modNotesTx">
        <pc:chgData name="VENTER, Wendy" userId="c0669ad9-b3e8-40cc-ac16-4ce7248a352d" providerId="ADAL" clId="{78BBCBFC-160B-402F-AA3B-7D8F641AA102}" dt="2022-04-20T16:45:37.860" v="10941" actId="1076"/>
        <pc:sldMkLst>
          <pc:docMk/>
          <pc:sldMk cId="2293602997" sldId="269"/>
        </pc:sldMkLst>
        <pc:spChg chg="del mod">
          <ac:chgData name="VENTER, Wendy" userId="c0669ad9-b3e8-40cc-ac16-4ce7248a352d" providerId="ADAL" clId="{78BBCBFC-160B-402F-AA3B-7D8F641AA102}" dt="2022-04-20T13:59:20.988" v="6150" actId="478"/>
          <ac:spMkLst>
            <pc:docMk/>
            <pc:sldMk cId="2293602997" sldId="269"/>
            <ac:spMk id="6" creationId="{560F148F-3120-4084-94A2-9785BD29CAF5}"/>
          </ac:spMkLst>
        </pc:spChg>
        <pc:spChg chg="del mod">
          <ac:chgData name="VENTER, Wendy" userId="c0669ad9-b3e8-40cc-ac16-4ce7248a352d" providerId="ADAL" clId="{78BBCBFC-160B-402F-AA3B-7D8F641AA102}" dt="2022-04-20T13:59:26.840" v="6153" actId="478"/>
          <ac:spMkLst>
            <pc:docMk/>
            <pc:sldMk cId="2293602997" sldId="269"/>
            <ac:spMk id="7" creationId="{E54CBDAC-F518-4DCE-AA00-25B7D9F94C98}"/>
          </ac:spMkLst>
        </pc:spChg>
        <pc:spChg chg="add mod">
          <ac:chgData name="VENTER, Wendy" userId="c0669ad9-b3e8-40cc-ac16-4ce7248a352d" providerId="ADAL" clId="{78BBCBFC-160B-402F-AA3B-7D8F641AA102}" dt="2022-04-20T14:46:21.353" v="7860" actId="1076"/>
          <ac:spMkLst>
            <pc:docMk/>
            <pc:sldMk cId="2293602997" sldId="269"/>
            <ac:spMk id="8" creationId="{3832019D-DD4F-46AB-8161-BA36A007CE62}"/>
          </ac:spMkLst>
        </pc:spChg>
        <pc:spChg chg="add del mod">
          <ac:chgData name="VENTER, Wendy" userId="c0669ad9-b3e8-40cc-ac16-4ce7248a352d" providerId="ADAL" clId="{78BBCBFC-160B-402F-AA3B-7D8F641AA102}" dt="2022-04-20T14:19:19.321" v="7077" actId="21"/>
          <ac:spMkLst>
            <pc:docMk/>
            <pc:sldMk cId="2293602997" sldId="269"/>
            <ac:spMk id="9" creationId="{0BB034DB-8B2F-434C-96FD-D5E29E58E96A}"/>
          </ac:spMkLst>
        </pc:spChg>
        <pc:spChg chg="add mod">
          <ac:chgData name="VENTER, Wendy" userId="c0669ad9-b3e8-40cc-ac16-4ce7248a352d" providerId="ADAL" clId="{78BBCBFC-160B-402F-AA3B-7D8F641AA102}" dt="2022-04-20T14:46:21.353" v="7860" actId="1076"/>
          <ac:spMkLst>
            <pc:docMk/>
            <pc:sldMk cId="2293602997" sldId="269"/>
            <ac:spMk id="11" creationId="{01982E7B-239F-4078-B9F0-A6310D81134A}"/>
          </ac:spMkLst>
        </pc:spChg>
        <pc:spChg chg="add mod">
          <ac:chgData name="VENTER, Wendy" userId="c0669ad9-b3e8-40cc-ac16-4ce7248a352d" providerId="ADAL" clId="{78BBCBFC-160B-402F-AA3B-7D8F641AA102}" dt="2022-04-20T16:45:37.860" v="10941" actId="1076"/>
          <ac:spMkLst>
            <pc:docMk/>
            <pc:sldMk cId="2293602997" sldId="269"/>
            <ac:spMk id="12" creationId="{85F77BF9-1BA4-40C9-B68F-778F71AC145F}"/>
          </ac:spMkLst>
        </pc:spChg>
        <pc:picChg chg="mod modCrop">
          <ac:chgData name="VENTER, Wendy" userId="c0669ad9-b3e8-40cc-ac16-4ce7248a352d" providerId="ADAL" clId="{78BBCBFC-160B-402F-AA3B-7D8F641AA102}" dt="2022-04-20T14:46:21.353" v="7860" actId="1076"/>
          <ac:picMkLst>
            <pc:docMk/>
            <pc:sldMk cId="2293602997" sldId="269"/>
            <ac:picMk id="5" creationId="{7A3B6BBE-5EC6-42A6-814A-F4139A928E83}"/>
          </ac:picMkLst>
        </pc:picChg>
        <pc:picChg chg="add mod modCrop">
          <ac:chgData name="VENTER, Wendy" userId="c0669ad9-b3e8-40cc-ac16-4ce7248a352d" providerId="ADAL" clId="{78BBCBFC-160B-402F-AA3B-7D8F641AA102}" dt="2022-04-20T14:48:02.926" v="7919" actId="1076"/>
          <ac:picMkLst>
            <pc:docMk/>
            <pc:sldMk cId="2293602997" sldId="269"/>
            <ac:picMk id="10" creationId="{DB829E04-53BD-4D94-AB67-0F9D34F88C4F}"/>
          </ac:picMkLst>
        </pc:picChg>
      </pc:sldChg>
      <pc:sldChg chg="del ord">
        <pc:chgData name="VENTER, Wendy" userId="c0669ad9-b3e8-40cc-ac16-4ce7248a352d" providerId="ADAL" clId="{78BBCBFC-160B-402F-AA3B-7D8F641AA102}" dt="2022-04-20T13:38:58.990" v="5887" actId="47"/>
        <pc:sldMkLst>
          <pc:docMk/>
          <pc:sldMk cId="2502078741" sldId="270"/>
        </pc:sldMkLst>
      </pc:sldChg>
      <pc:sldChg chg="addSp delSp modSp mod ord modAnim modNotesTx">
        <pc:chgData name="VENTER, Wendy" userId="c0669ad9-b3e8-40cc-ac16-4ce7248a352d" providerId="ADAL" clId="{78BBCBFC-160B-402F-AA3B-7D8F641AA102}" dt="2022-04-20T14:51:57.643" v="7933" actId="1076"/>
        <pc:sldMkLst>
          <pc:docMk/>
          <pc:sldMk cId="3663124848" sldId="272"/>
        </pc:sldMkLst>
        <pc:spChg chg="add mod">
          <ac:chgData name="VENTER, Wendy" userId="c0669ad9-b3e8-40cc-ac16-4ce7248a352d" providerId="ADAL" clId="{78BBCBFC-160B-402F-AA3B-7D8F641AA102}" dt="2022-04-20T14:01:58.407" v="6181" actId="14100"/>
          <ac:spMkLst>
            <pc:docMk/>
            <pc:sldMk cId="3663124848" sldId="272"/>
            <ac:spMk id="6" creationId="{2576CB09-5F01-4878-B20D-DAE68C113E54}"/>
          </ac:spMkLst>
        </pc:spChg>
        <pc:spChg chg="mod topLvl">
          <ac:chgData name="VENTER, Wendy" userId="c0669ad9-b3e8-40cc-ac16-4ce7248a352d" providerId="ADAL" clId="{78BBCBFC-160B-402F-AA3B-7D8F641AA102}" dt="2022-04-20T14:51:57.643" v="7933" actId="1076"/>
          <ac:spMkLst>
            <pc:docMk/>
            <pc:sldMk cId="3663124848" sldId="272"/>
            <ac:spMk id="8" creationId="{0B732533-0AB8-49B2-9CEF-E321784A5458}"/>
          </ac:spMkLst>
        </pc:spChg>
        <pc:spChg chg="add mod">
          <ac:chgData name="VENTER, Wendy" userId="c0669ad9-b3e8-40cc-ac16-4ce7248a352d" providerId="ADAL" clId="{78BBCBFC-160B-402F-AA3B-7D8F641AA102}" dt="2022-04-20T14:47:27.675" v="7916"/>
          <ac:spMkLst>
            <pc:docMk/>
            <pc:sldMk cId="3663124848" sldId="272"/>
            <ac:spMk id="9" creationId="{4CA8359E-7D14-48DA-B3A3-9E684D89E7AD}"/>
          </ac:spMkLst>
        </pc:spChg>
        <pc:grpChg chg="add del mod">
          <ac:chgData name="VENTER, Wendy" userId="c0669ad9-b3e8-40cc-ac16-4ce7248a352d" providerId="ADAL" clId="{78BBCBFC-160B-402F-AA3B-7D8F641AA102}" dt="2022-04-20T14:51:21.970" v="7931" actId="165"/>
          <ac:grpSpMkLst>
            <pc:docMk/>
            <pc:sldMk cId="3663124848" sldId="272"/>
            <ac:grpSpMk id="2" creationId="{2611F435-5A2E-4292-918C-F0C01E90ACDF}"/>
          </ac:grpSpMkLst>
        </pc:grpChg>
        <pc:picChg chg="mod modCrop">
          <ac:chgData name="VENTER, Wendy" userId="c0669ad9-b3e8-40cc-ac16-4ce7248a352d" providerId="ADAL" clId="{78BBCBFC-160B-402F-AA3B-7D8F641AA102}" dt="2022-04-20T14:25:32.095" v="7155" actId="732"/>
          <ac:picMkLst>
            <pc:docMk/>
            <pc:sldMk cId="3663124848" sldId="272"/>
            <ac:picMk id="5" creationId="{7092907A-31C0-44E7-8304-758EC18BA9FD}"/>
          </ac:picMkLst>
        </pc:picChg>
        <pc:picChg chg="mod topLvl modCrop">
          <ac:chgData name="VENTER, Wendy" userId="c0669ad9-b3e8-40cc-ac16-4ce7248a352d" providerId="ADAL" clId="{78BBCBFC-160B-402F-AA3B-7D8F641AA102}" dt="2022-04-20T14:51:57.643" v="7933" actId="1076"/>
          <ac:picMkLst>
            <pc:docMk/>
            <pc:sldMk cId="3663124848" sldId="272"/>
            <ac:picMk id="7" creationId="{5FADE6A0-4BFA-4920-955F-BD4629B20814}"/>
          </ac:picMkLst>
        </pc:picChg>
      </pc:sldChg>
      <pc:sldChg chg="del ord">
        <pc:chgData name="VENTER, Wendy" userId="c0669ad9-b3e8-40cc-ac16-4ce7248a352d" providerId="ADAL" clId="{78BBCBFC-160B-402F-AA3B-7D8F641AA102}" dt="2022-04-20T13:51:48.484" v="6075" actId="47"/>
        <pc:sldMkLst>
          <pc:docMk/>
          <pc:sldMk cId="4172476155" sldId="273"/>
        </pc:sldMkLst>
      </pc:sldChg>
      <pc:sldChg chg="del">
        <pc:chgData name="VENTER, Wendy" userId="c0669ad9-b3e8-40cc-ac16-4ce7248a352d" providerId="ADAL" clId="{78BBCBFC-160B-402F-AA3B-7D8F641AA102}" dt="2022-04-20T13:00:13.941" v="5070" actId="47"/>
        <pc:sldMkLst>
          <pc:docMk/>
          <pc:sldMk cId="4085260146" sldId="274"/>
        </pc:sldMkLst>
      </pc:sldChg>
      <pc:sldChg chg="modSp del mod">
        <pc:chgData name="VENTER, Wendy" userId="c0669ad9-b3e8-40cc-ac16-4ce7248a352d" providerId="ADAL" clId="{78BBCBFC-160B-402F-AA3B-7D8F641AA102}" dt="2022-04-20T10:30:47.017" v="4099" actId="2696"/>
        <pc:sldMkLst>
          <pc:docMk/>
          <pc:sldMk cId="281356402" sldId="275"/>
        </pc:sldMkLst>
        <pc:spChg chg="mod">
          <ac:chgData name="VENTER, Wendy" userId="c0669ad9-b3e8-40cc-ac16-4ce7248a352d" providerId="ADAL" clId="{78BBCBFC-160B-402F-AA3B-7D8F641AA102}" dt="2022-04-08T16:20:48.698" v="1176" actId="113"/>
          <ac:spMkLst>
            <pc:docMk/>
            <pc:sldMk cId="281356402" sldId="275"/>
            <ac:spMk id="2" creationId="{E8DF2F24-E41E-4E32-BD1C-327E3A82A00F}"/>
          </ac:spMkLst>
        </pc:spChg>
        <pc:spChg chg="mod">
          <ac:chgData name="VENTER, Wendy" userId="c0669ad9-b3e8-40cc-ac16-4ce7248a352d" providerId="ADAL" clId="{78BBCBFC-160B-402F-AA3B-7D8F641AA102}" dt="2022-04-08T16:20:55.585" v="1178" actId="1076"/>
          <ac:spMkLst>
            <pc:docMk/>
            <pc:sldMk cId="281356402" sldId="275"/>
            <ac:spMk id="3" creationId="{6AACC7B6-1A48-4182-A94D-8836CB33E471}"/>
          </ac:spMkLst>
        </pc:spChg>
        <pc:spChg chg="mod">
          <ac:chgData name="VENTER, Wendy" userId="c0669ad9-b3e8-40cc-ac16-4ce7248a352d" providerId="ADAL" clId="{78BBCBFC-160B-402F-AA3B-7D8F641AA102}" dt="2022-04-08T16:20:59.401" v="1179" actId="1076"/>
          <ac:spMkLst>
            <pc:docMk/>
            <pc:sldMk cId="281356402" sldId="275"/>
            <ac:spMk id="5" creationId="{10F04024-B4A6-4F6F-A2C9-3CD45B00C56E}"/>
          </ac:spMkLst>
        </pc:spChg>
        <pc:picChg chg="mod">
          <ac:chgData name="VENTER, Wendy" userId="c0669ad9-b3e8-40cc-ac16-4ce7248a352d" providerId="ADAL" clId="{78BBCBFC-160B-402F-AA3B-7D8F641AA102}" dt="2022-04-08T16:21:09.088" v="1180" actId="1076"/>
          <ac:picMkLst>
            <pc:docMk/>
            <pc:sldMk cId="281356402" sldId="275"/>
            <ac:picMk id="4" creationId="{7B066FCB-B7BD-4C62-ADCA-8BF36F3317CF}"/>
          </ac:picMkLst>
        </pc:picChg>
      </pc:sldChg>
      <pc:sldChg chg="addSp delSp modSp add mod modAnim modNotesTx">
        <pc:chgData name="VENTER, Wendy" userId="c0669ad9-b3e8-40cc-ac16-4ce7248a352d" providerId="ADAL" clId="{78BBCBFC-160B-402F-AA3B-7D8F641AA102}" dt="2022-04-20T16:41:36.717" v="10932"/>
        <pc:sldMkLst>
          <pc:docMk/>
          <pc:sldMk cId="3008851547" sldId="275"/>
        </pc:sldMkLst>
        <pc:spChg chg="mod">
          <ac:chgData name="VENTER, Wendy" userId="c0669ad9-b3e8-40cc-ac16-4ce7248a352d" providerId="ADAL" clId="{78BBCBFC-160B-402F-AA3B-7D8F641AA102}" dt="2022-04-20T12:21:17.094" v="4526" actId="13926"/>
          <ac:spMkLst>
            <pc:docMk/>
            <pc:sldMk cId="3008851547" sldId="275"/>
            <ac:spMk id="2" creationId="{E8DF2F24-E41E-4E32-BD1C-327E3A82A00F}"/>
          </ac:spMkLst>
        </pc:spChg>
        <pc:spChg chg="mod">
          <ac:chgData name="VENTER, Wendy" userId="c0669ad9-b3e8-40cc-ac16-4ce7248a352d" providerId="ADAL" clId="{78BBCBFC-160B-402F-AA3B-7D8F641AA102}" dt="2022-04-20T13:07:30.242" v="5133" actId="255"/>
          <ac:spMkLst>
            <pc:docMk/>
            <pc:sldMk cId="3008851547" sldId="275"/>
            <ac:spMk id="3" creationId="{6AACC7B6-1A48-4182-A94D-8836CB33E471}"/>
          </ac:spMkLst>
        </pc:spChg>
        <pc:spChg chg="mod">
          <ac:chgData name="VENTER, Wendy" userId="c0669ad9-b3e8-40cc-ac16-4ce7248a352d" providerId="ADAL" clId="{78BBCBFC-160B-402F-AA3B-7D8F641AA102}" dt="2022-04-20T13:08:12.563" v="5138" actId="255"/>
          <ac:spMkLst>
            <pc:docMk/>
            <pc:sldMk cId="3008851547" sldId="275"/>
            <ac:spMk id="5" creationId="{10F04024-B4A6-4F6F-A2C9-3CD45B00C56E}"/>
          </ac:spMkLst>
        </pc:spChg>
        <pc:grpChg chg="add del mod">
          <ac:chgData name="VENTER, Wendy" userId="c0669ad9-b3e8-40cc-ac16-4ce7248a352d" providerId="ADAL" clId="{78BBCBFC-160B-402F-AA3B-7D8F641AA102}" dt="2022-04-20T12:18:20.288" v="4503" actId="21"/>
          <ac:grpSpMkLst>
            <pc:docMk/>
            <pc:sldMk cId="3008851547" sldId="275"/>
            <ac:grpSpMk id="11" creationId="{616101EA-5EC4-488C-8630-DBD9EEB95CDE}"/>
          </ac:grpSpMkLst>
        </pc:grpChg>
        <pc:grpChg chg="add del mod">
          <ac:chgData name="VENTER, Wendy" userId="c0669ad9-b3e8-40cc-ac16-4ce7248a352d" providerId="ADAL" clId="{78BBCBFC-160B-402F-AA3B-7D8F641AA102}" dt="2022-04-20T12:20:57.743" v="4512" actId="21"/>
          <ac:grpSpMkLst>
            <pc:docMk/>
            <pc:sldMk cId="3008851547" sldId="275"/>
            <ac:grpSpMk id="15" creationId="{E9253BC5-3729-49E7-9F5C-3673421234CC}"/>
          </ac:grpSpMkLst>
        </pc:grpChg>
        <pc:grpChg chg="add mod">
          <ac:chgData name="VENTER, Wendy" userId="c0669ad9-b3e8-40cc-ac16-4ce7248a352d" providerId="ADAL" clId="{78BBCBFC-160B-402F-AA3B-7D8F641AA102}" dt="2022-04-20T12:21:04.588" v="4514" actId="1076"/>
          <ac:grpSpMkLst>
            <pc:docMk/>
            <pc:sldMk cId="3008851547" sldId="275"/>
            <ac:grpSpMk id="21" creationId="{AA955AAB-FD05-498B-A702-43D7F69234F6}"/>
          </ac:grpSpMkLst>
        </pc:grpChg>
        <pc:graphicFrameChg chg="add del mod modGraphic">
          <ac:chgData name="VENTER, Wendy" userId="c0669ad9-b3e8-40cc-ac16-4ce7248a352d" providerId="ADAL" clId="{78BBCBFC-160B-402F-AA3B-7D8F641AA102}" dt="2022-04-20T12:03:43.160" v="4477" actId="478"/>
          <ac:graphicFrameMkLst>
            <pc:docMk/>
            <pc:sldMk cId="3008851547" sldId="275"/>
            <ac:graphicFrameMk id="10" creationId="{62D4BC35-6297-4742-B9C1-8E286AC1A3FB}"/>
          </ac:graphicFrameMkLst>
        </pc:graphicFrameChg>
        <pc:graphicFrameChg chg="add del mod modGraphic">
          <ac:chgData name="VENTER, Wendy" userId="c0669ad9-b3e8-40cc-ac16-4ce7248a352d" providerId="ADAL" clId="{78BBCBFC-160B-402F-AA3B-7D8F641AA102}" dt="2022-04-20T12:06:52.758" v="4497" actId="478"/>
          <ac:graphicFrameMkLst>
            <pc:docMk/>
            <pc:sldMk cId="3008851547" sldId="275"/>
            <ac:graphicFrameMk id="12" creationId="{B0DF3BBB-0EF4-4975-917D-78E4AA22D2CA}"/>
          </ac:graphicFrameMkLst>
        </pc:graphicFrameChg>
        <pc:picChg chg="del mod modCrop">
          <ac:chgData name="VENTER, Wendy" userId="c0669ad9-b3e8-40cc-ac16-4ce7248a352d" providerId="ADAL" clId="{78BBCBFC-160B-402F-AA3B-7D8F641AA102}" dt="2022-04-20T12:18:04.215" v="4499" actId="478"/>
          <ac:picMkLst>
            <pc:docMk/>
            <pc:sldMk cId="3008851547" sldId="275"/>
            <ac:picMk id="4" creationId="{7B066FCB-B7BD-4C62-ADCA-8BF36F3317CF}"/>
          </ac:picMkLst>
        </pc:picChg>
        <pc:picChg chg="add del mod">
          <ac:chgData name="VENTER, Wendy" userId="c0669ad9-b3e8-40cc-ac16-4ce7248a352d" providerId="ADAL" clId="{78BBCBFC-160B-402F-AA3B-7D8F641AA102}" dt="2022-04-20T12:20:42.280" v="4507" actId="478"/>
          <ac:picMkLst>
            <pc:docMk/>
            <pc:sldMk cId="3008851547" sldId="275"/>
            <ac:picMk id="14" creationId="{A9E09B02-6F3C-4EEF-842C-B1B553344ABF}"/>
          </ac:picMkLst>
        </pc:picChg>
        <pc:picChg chg="add mod">
          <ac:chgData name="VENTER, Wendy" userId="c0669ad9-b3e8-40cc-ac16-4ce7248a352d" providerId="ADAL" clId="{78BBCBFC-160B-402F-AA3B-7D8F641AA102}" dt="2022-04-20T12:20:54.760" v="4511" actId="1076"/>
          <ac:picMkLst>
            <pc:docMk/>
            <pc:sldMk cId="3008851547" sldId="275"/>
            <ac:picMk id="20" creationId="{164D698A-EE1B-42FE-97D8-47ED1192F3D0}"/>
          </ac:picMkLst>
        </pc:picChg>
        <pc:cxnChg chg="add mod">
          <ac:chgData name="VENTER, Wendy" userId="c0669ad9-b3e8-40cc-ac16-4ce7248a352d" providerId="ADAL" clId="{78BBCBFC-160B-402F-AA3B-7D8F641AA102}" dt="2022-04-20T12:03:58.094" v="4478" actId="164"/>
          <ac:cxnSpMkLst>
            <pc:docMk/>
            <pc:sldMk cId="3008851547" sldId="275"/>
            <ac:cxnSpMk id="6" creationId="{A8C523E0-D5FB-4534-AEF9-3447C664CE79}"/>
          </ac:cxnSpMkLst>
        </pc:cxnChg>
        <pc:cxnChg chg="add mod">
          <ac:chgData name="VENTER, Wendy" userId="c0669ad9-b3e8-40cc-ac16-4ce7248a352d" providerId="ADAL" clId="{78BBCBFC-160B-402F-AA3B-7D8F641AA102}" dt="2022-04-20T12:03:58.094" v="4478" actId="164"/>
          <ac:cxnSpMkLst>
            <pc:docMk/>
            <pc:sldMk cId="3008851547" sldId="275"/>
            <ac:cxnSpMk id="8" creationId="{B6802B0D-5D0E-4153-971F-2C36276BD407}"/>
          </ac:cxnSpMkLst>
        </pc:cxnChg>
        <pc:cxnChg chg="add mod">
          <ac:chgData name="VENTER, Wendy" userId="c0669ad9-b3e8-40cc-ac16-4ce7248a352d" providerId="ADAL" clId="{78BBCBFC-160B-402F-AA3B-7D8F641AA102}" dt="2022-04-20T12:03:58.094" v="4478" actId="164"/>
          <ac:cxnSpMkLst>
            <pc:docMk/>
            <pc:sldMk cId="3008851547" sldId="275"/>
            <ac:cxnSpMk id="9" creationId="{4990031C-6BA2-438F-8F4B-DD05E4B6149F}"/>
          </ac:cxnSpMkLst>
        </pc:cxnChg>
        <pc:cxnChg chg="mod">
          <ac:chgData name="VENTER, Wendy" userId="c0669ad9-b3e8-40cc-ac16-4ce7248a352d" providerId="ADAL" clId="{78BBCBFC-160B-402F-AA3B-7D8F641AA102}" dt="2022-04-20T12:18:21.794" v="4505"/>
          <ac:cxnSpMkLst>
            <pc:docMk/>
            <pc:sldMk cId="3008851547" sldId="275"/>
            <ac:cxnSpMk id="16" creationId="{9D5B129C-FCE7-4263-8462-95D182414EEA}"/>
          </ac:cxnSpMkLst>
        </pc:cxnChg>
        <pc:cxnChg chg="mod">
          <ac:chgData name="VENTER, Wendy" userId="c0669ad9-b3e8-40cc-ac16-4ce7248a352d" providerId="ADAL" clId="{78BBCBFC-160B-402F-AA3B-7D8F641AA102}" dt="2022-04-20T12:18:21.794" v="4505"/>
          <ac:cxnSpMkLst>
            <pc:docMk/>
            <pc:sldMk cId="3008851547" sldId="275"/>
            <ac:cxnSpMk id="17" creationId="{2DCF07A3-29C9-4273-8167-C03DC0D12AE7}"/>
          </ac:cxnSpMkLst>
        </pc:cxnChg>
        <pc:cxnChg chg="mod">
          <ac:chgData name="VENTER, Wendy" userId="c0669ad9-b3e8-40cc-ac16-4ce7248a352d" providerId="ADAL" clId="{78BBCBFC-160B-402F-AA3B-7D8F641AA102}" dt="2022-04-20T12:18:21.794" v="4505"/>
          <ac:cxnSpMkLst>
            <pc:docMk/>
            <pc:sldMk cId="3008851547" sldId="275"/>
            <ac:cxnSpMk id="18" creationId="{0E0118E9-D92E-466A-BF8A-47C7985A7C19}"/>
          </ac:cxnSpMkLst>
        </pc:cxnChg>
        <pc:cxnChg chg="mod">
          <ac:chgData name="VENTER, Wendy" userId="c0669ad9-b3e8-40cc-ac16-4ce7248a352d" providerId="ADAL" clId="{78BBCBFC-160B-402F-AA3B-7D8F641AA102}" dt="2022-04-20T12:25:25.706" v="4737" actId="692"/>
          <ac:cxnSpMkLst>
            <pc:docMk/>
            <pc:sldMk cId="3008851547" sldId="275"/>
            <ac:cxnSpMk id="22" creationId="{5D1618C1-03C2-45DE-8C03-F14F375E8673}"/>
          </ac:cxnSpMkLst>
        </pc:cxnChg>
        <pc:cxnChg chg="mod">
          <ac:chgData name="VENTER, Wendy" userId="c0669ad9-b3e8-40cc-ac16-4ce7248a352d" providerId="ADAL" clId="{78BBCBFC-160B-402F-AA3B-7D8F641AA102}" dt="2022-04-20T12:25:25.706" v="4737" actId="692"/>
          <ac:cxnSpMkLst>
            <pc:docMk/>
            <pc:sldMk cId="3008851547" sldId="275"/>
            <ac:cxnSpMk id="23" creationId="{08FC4F01-8149-46C5-A0D7-3E1B494742A7}"/>
          </ac:cxnSpMkLst>
        </pc:cxnChg>
        <pc:cxnChg chg="mod">
          <ac:chgData name="VENTER, Wendy" userId="c0669ad9-b3e8-40cc-ac16-4ce7248a352d" providerId="ADAL" clId="{78BBCBFC-160B-402F-AA3B-7D8F641AA102}" dt="2022-04-20T12:25:25.706" v="4737" actId="692"/>
          <ac:cxnSpMkLst>
            <pc:docMk/>
            <pc:sldMk cId="3008851547" sldId="275"/>
            <ac:cxnSpMk id="24" creationId="{750CBC6F-22F8-4C63-AC91-4FBD94984789}"/>
          </ac:cxnSpMkLst>
        </pc:cxnChg>
      </pc:sldChg>
      <pc:sldChg chg="addSp delSp modSp del mod">
        <pc:chgData name="VENTER, Wendy" userId="c0669ad9-b3e8-40cc-ac16-4ce7248a352d" providerId="ADAL" clId="{78BBCBFC-160B-402F-AA3B-7D8F641AA102}" dt="2022-04-08T15:18:10.069" v="468" actId="47"/>
        <pc:sldMkLst>
          <pc:docMk/>
          <pc:sldMk cId="2551862338" sldId="278"/>
        </pc:sldMkLst>
        <pc:spChg chg="mod">
          <ac:chgData name="VENTER, Wendy" userId="c0669ad9-b3e8-40cc-ac16-4ce7248a352d" providerId="ADAL" clId="{78BBCBFC-160B-402F-AA3B-7D8F641AA102}" dt="2022-04-08T15:16:58.067" v="462" actId="20577"/>
          <ac:spMkLst>
            <pc:docMk/>
            <pc:sldMk cId="2551862338" sldId="278"/>
            <ac:spMk id="3" creationId="{62A7AE32-D932-4D4C-81EA-86817BEE48DE}"/>
          </ac:spMkLst>
        </pc:spChg>
        <pc:cxnChg chg="add del mod">
          <ac:chgData name="VENTER, Wendy" userId="c0669ad9-b3e8-40cc-ac16-4ce7248a352d" providerId="ADAL" clId="{78BBCBFC-160B-402F-AA3B-7D8F641AA102}" dt="2022-04-08T15:15:05.405" v="352" actId="478"/>
          <ac:cxnSpMkLst>
            <pc:docMk/>
            <pc:sldMk cId="2551862338" sldId="278"/>
            <ac:cxnSpMk id="5" creationId="{784C0DF5-E2F5-4F35-A51B-876F68990CC6}"/>
          </ac:cxnSpMkLst>
        </pc:cxnChg>
        <pc:cxnChg chg="add mod">
          <ac:chgData name="VENTER, Wendy" userId="c0669ad9-b3e8-40cc-ac16-4ce7248a352d" providerId="ADAL" clId="{78BBCBFC-160B-402F-AA3B-7D8F641AA102}" dt="2022-04-08T15:16:50.441" v="459" actId="1076"/>
          <ac:cxnSpMkLst>
            <pc:docMk/>
            <pc:sldMk cId="2551862338" sldId="278"/>
            <ac:cxnSpMk id="7" creationId="{0A4E707C-EBCC-466B-A565-479A7EC136FD}"/>
          </ac:cxnSpMkLst>
        </pc:cxnChg>
        <pc:cxnChg chg="add mod">
          <ac:chgData name="VENTER, Wendy" userId="c0669ad9-b3e8-40cc-ac16-4ce7248a352d" providerId="ADAL" clId="{78BBCBFC-160B-402F-AA3B-7D8F641AA102}" dt="2022-04-08T15:16:46.295" v="458" actId="1076"/>
          <ac:cxnSpMkLst>
            <pc:docMk/>
            <pc:sldMk cId="2551862338" sldId="278"/>
            <ac:cxnSpMk id="10" creationId="{1E695B0B-5B50-444B-9897-AA8A01AD608B}"/>
          </ac:cxnSpMkLst>
        </pc:cxnChg>
        <pc:cxnChg chg="add mod">
          <ac:chgData name="VENTER, Wendy" userId="c0669ad9-b3e8-40cc-ac16-4ce7248a352d" providerId="ADAL" clId="{78BBCBFC-160B-402F-AA3B-7D8F641AA102}" dt="2022-04-08T15:16:55.154" v="460" actId="1076"/>
          <ac:cxnSpMkLst>
            <pc:docMk/>
            <pc:sldMk cId="2551862338" sldId="278"/>
            <ac:cxnSpMk id="11" creationId="{9CC1DC5A-BFDB-4257-BFD3-7CF7008097CD}"/>
          </ac:cxnSpMkLst>
        </pc:cxnChg>
      </pc:sldChg>
      <pc:sldChg chg="modSp del mod modNotesTx">
        <pc:chgData name="VENTER, Wendy" userId="c0669ad9-b3e8-40cc-ac16-4ce7248a352d" providerId="ADAL" clId="{78BBCBFC-160B-402F-AA3B-7D8F641AA102}" dt="2022-04-20T17:02:48.331" v="11154" actId="47"/>
        <pc:sldMkLst>
          <pc:docMk/>
          <pc:sldMk cId="2790076104" sldId="279"/>
        </pc:sldMkLst>
        <pc:spChg chg="mod">
          <ac:chgData name="VENTER, Wendy" userId="c0669ad9-b3e8-40cc-ac16-4ce7248a352d" providerId="ADAL" clId="{78BBCBFC-160B-402F-AA3B-7D8F641AA102}" dt="2022-04-20T16:27:00.042" v="10585" actId="20577"/>
          <ac:spMkLst>
            <pc:docMk/>
            <pc:sldMk cId="2790076104" sldId="279"/>
            <ac:spMk id="2" creationId="{34E6E80A-8BC9-4313-AA1D-7365D4650BD6}"/>
          </ac:spMkLst>
        </pc:spChg>
        <pc:spChg chg="mod">
          <ac:chgData name="VENTER, Wendy" userId="c0669ad9-b3e8-40cc-ac16-4ce7248a352d" providerId="ADAL" clId="{78BBCBFC-160B-402F-AA3B-7D8F641AA102}" dt="2022-04-20T15:43:20.833" v="9482" actId="20577"/>
          <ac:spMkLst>
            <pc:docMk/>
            <pc:sldMk cId="2790076104" sldId="279"/>
            <ac:spMk id="3" creationId="{933D4DF9-9FC5-4423-A654-52757D2D5234}"/>
          </ac:spMkLst>
        </pc:spChg>
      </pc:sldChg>
      <pc:sldChg chg="del">
        <pc:chgData name="VENTER, Wendy" userId="c0669ad9-b3e8-40cc-ac16-4ce7248a352d" providerId="ADAL" clId="{78BBCBFC-160B-402F-AA3B-7D8F641AA102}" dt="2022-04-20T16:24:47.508" v="10577" actId="47"/>
        <pc:sldMkLst>
          <pc:docMk/>
          <pc:sldMk cId="4116888977" sldId="281"/>
        </pc:sldMkLst>
      </pc:sldChg>
      <pc:sldChg chg="addSp delSp modSp mod modNotesTx">
        <pc:chgData name="VENTER, Wendy" userId="c0669ad9-b3e8-40cc-ac16-4ce7248a352d" providerId="ADAL" clId="{78BBCBFC-160B-402F-AA3B-7D8F641AA102}" dt="2022-04-20T15:33:28.032" v="9277" actId="108"/>
        <pc:sldMkLst>
          <pc:docMk/>
          <pc:sldMk cId="4266747158" sldId="283"/>
        </pc:sldMkLst>
        <pc:spChg chg="mod">
          <ac:chgData name="VENTER, Wendy" userId="c0669ad9-b3e8-40cc-ac16-4ce7248a352d" providerId="ADAL" clId="{78BBCBFC-160B-402F-AA3B-7D8F641AA102}" dt="2022-04-20T13:35:45.370" v="5790" actId="20577"/>
          <ac:spMkLst>
            <pc:docMk/>
            <pc:sldMk cId="4266747158" sldId="283"/>
            <ac:spMk id="2" creationId="{1FC95942-A99F-42D9-9EAA-0D47016F6E8B}"/>
          </ac:spMkLst>
        </pc:spChg>
        <pc:spChg chg="del">
          <ac:chgData name="VENTER, Wendy" userId="c0669ad9-b3e8-40cc-ac16-4ce7248a352d" providerId="ADAL" clId="{78BBCBFC-160B-402F-AA3B-7D8F641AA102}" dt="2022-04-20T09:07:13.248" v="2988" actId="478"/>
          <ac:spMkLst>
            <pc:docMk/>
            <pc:sldMk cId="4266747158" sldId="283"/>
            <ac:spMk id="3" creationId="{49EC386B-4B0A-474E-B3AE-DB3ADF147E52}"/>
          </ac:spMkLst>
        </pc:spChg>
        <pc:spChg chg="mod">
          <ac:chgData name="VENTER, Wendy" userId="c0669ad9-b3e8-40cc-ac16-4ce7248a352d" providerId="ADAL" clId="{78BBCBFC-160B-402F-AA3B-7D8F641AA102}" dt="2022-04-20T15:33:23.390" v="9276" actId="108"/>
          <ac:spMkLst>
            <pc:docMk/>
            <pc:sldMk cId="4266747158" sldId="283"/>
            <ac:spMk id="4" creationId="{1F5A9ABF-7923-4340-B610-3FA24C66DB69}"/>
          </ac:spMkLst>
        </pc:spChg>
        <pc:spChg chg="mod">
          <ac:chgData name="VENTER, Wendy" userId="c0669ad9-b3e8-40cc-ac16-4ce7248a352d" providerId="ADAL" clId="{78BBCBFC-160B-402F-AA3B-7D8F641AA102}" dt="2022-04-20T15:33:28.032" v="9277" actId="108"/>
          <ac:spMkLst>
            <pc:docMk/>
            <pc:sldMk cId="4266747158" sldId="283"/>
            <ac:spMk id="6" creationId="{7A84210F-F58B-4D5F-9D08-EABD3F3C4C9D}"/>
          </ac:spMkLst>
        </pc:spChg>
        <pc:graphicFrameChg chg="add mod modGraphic">
          <ac:chgData name="VENTER, Wendy" userId="c0669ad9-b3e8-40cc-ac16-4ce7248a352d" providerId="ADAL" clId="{78BBCBFC-160B-402F-AA3B-7D8F641AA102}" dt="2022-04-20T09:45:33.942" v="3099" actId="1076"/>
          <ac:graphicFrameMkLst>
            <pc:docMk/>
            <pc:sldMk cId="4266747158" sldId="283"/>
            <ac:graphicFrameMk id="13" creationId="{D66C7FF2-42A1-4643-A7EF-A3B03642CBBB}"/>
          </ac:graphicFrameMkLst>
        </pc:graphicFrameChg>
        <pc:picChg chg="mod modCrop">
          <ac:chgData name="VENTER, Wendy" userId="c0669ad9-b3e8-40cc-ac16-4ce7248a352d" providerId="ADAL" clId="{78BBCBFC-160B-402F-AA3B-7D8F641AA102}" dt="2022-04-20T09:45:33.942" v="3099" actId="1076"/>
          <ac:picMkLst>
            <pc:docMk/>
            <pc:sldMk cId="4266747158" sldId="283"/>
            <ac:picMk id="5" creationId="{9EF1647F-E7F1-4BAE-B52B-A86F290806CE}"/>
          </ac:picMkLst>
        </pc:picChg>
        <pc:picChg chg="add del mod">
          <ac:chgData name="VENTER, Wendy" userId="c0669ad9-b3e8-40cc-ac16-4ce7248a352d" providerId="ADAL" clId="{78BBCBFC-160B-402F-AA3B-7D8F641AA102}" dt="2022-04-20T09:30:11.665" v="3000" actId="478"/>
          <ac:picMkLst>
            <pc:docMk/>
            <pc:sldMk cId="4266747158" sldId="283"/>
            <ac:picMk id="10" creationId="{26D53FAD-0D22-4075-93DE-6E96E140073E}"/>
          </ac:picMkLst>
        </pc:picChg>
        <pc:picChg chg="add del mod">
          <ac:chgData name="VENTER, Wendy" userId="c0669ad9-b3e8-40cc-ac16-4ce7248a352d" providerId="ADAL" clId="{78BBCBFC-160B-402F-AA3B-7D8F641AA102}" dt="2022-04-20T09:44:29.077" v="3091" actId="478"/>
          <ac:picMkLst>
            <pc:docMk/>
            <pc:sldMk cId="4266747158" sldId="283"/>
            <ac:picMk id="12" creationId="{0ADCEF77-A913-41AE-95FD-1779A70454A9}"/>
          </ac:picMkLst>
        </pc:picChg>
        <pc:cxnChg chg="mod">
          <ac:chgData name="VENTER, Wendy" userId="c0669ad9-b3e8-40cc-ac16-4ce7248a352d" providerId="ADAL" clId="{78BBCBFC-160B-402F-AA3B-7D8F641AA102}" dt="2022-04-20T12:25:15.397" v="4734" actId="692"/>
          <ac:cxnSpMkLst>
            <pc:docMk/>
            <pc:sldMk cId="4266747158" sldId="283"/>
            <ac:cxnSpMk id="8" creationId="{1C39005C-2EFF-4015-8522-5D14B9B9EF0C}"/>
          </ac:cxnSpMkLst>
        </pc:cxnChg>
        <pc:cxnChg chg="mod">
          <ac:chgData name="VENTER, Wendy" userId="c0669ad9-b3e8-40cc-ac16-4ce7248a352d" providerId="ADAL" clId="{78BBCBFC-160B-402F-AA3B-7D8F641AA102}" dt="2022-04-20T12:25:05.910" v="4732" actId="692"/>
          <ac:cxnSpMkLst>
            <pc:docMk/>
            <pc:sldMk cId="4266747158" sldId="283"/>
            <ac:cxnSpMk id="9" creationId="{50D55B6B-1805-E744-94D9-FBEA487622BB}"/>
          </ac:cxnSpMkLst>
        </pc:cxnChg>
      </pc:sldChg>
      <pc:sldChg chg="del">
        <pc:chgData name="VENTER, Wendy" userId="c0669ad9-b3e8-40cc-ac16-4ce7248a352d" providerId="ADAL" clId="{78BBCBFC-160B-402F-AA3B-7D8F641AA102}" dt="2022-04-08T15:26:47.181" v="724" actId="47"/>
        <pc:sldMkLst>
          <pc:docMk/>
          <pc:sldMk cId="3433799162" sldId="284"/>
        </pc:sldMkLst>
      </pc:sldChg>
      <pc:sldChg chg="delSp modSp mod">
        <pc:chgData name="VENTER, Wendy" userId="c0669ad9-b3e8-40cc-ac16-4ce7248a352d" providerId="ADAL" clId="{78BBCBFC-160B-402F-AA3B-7D8F641AA102}" dt="2022-04-20T14:53:55.829" v="7949" actId="20577"/>
        <pc:sldMkLst>
          <pc:docMk/>
          <pc:sldMk cId="4231522725" sldId="2076137979"/>
        </pc:sldMkLst>
        <pc:spChg chg="mod">
          <ac:chgData name="VENTER, Wendy" userId="c0669ad9-b3e8-40cc-ac16-4ce7248a352d" providerId="ADAL" clId="{78BBCBFC-160B-402F-AA3B-7D8F641AA102}" dt="2022-04-20T14:53:55.829" v="7949" actId="20577"/>
          <ac:spMkLst>
            <pc:docMk/>
            <pc:sldMk cId="4231522725" sldId="2076137979"/>
            <ac:spMk id="2" creationId="{3776BB58-1139-474C-AF04-337D6AEFB4B6}"/>
          </ac:spMkLst>
        </pc:spChg>
        <pc:spChg chg="del mod">
          <ac:chgData name="VENTER, Wendy" userId="c0669ad9-b3e8-40cc-ac16-4ce7248a352d" providerId="ADAL" clId="{78BBCBFC-160B-402F-AA3B-7D8F641AA102}" dt="2022-04-08T15:10:53.783" v="100" actId="478"/>
          <ac:spMkLst>
            <pc:docMk/>
            <pc:sldMk cId="4231522725" sldId="2076137979"/>
            <ac:spMk id="8" creationId="{2AE0A467-815F-4621-AF5F-A8DCA9692993}"/>
          </ac:spMkLst>
        </pc:spChg>
      </pc:sldChg>
      <pc:sldChg chg="modSp del mod modNotesTx">
        <pc:chgData name="VENTER, Wendy" userId="c0669ad9-b3e8-40cc-ac16-4ce7248a352d" providerId="ADAL" clId="{78BBCBFC-160B-402F-AA3B-7D8F641AA102}" dt="2022-04-20T10:27:01.581" v="3984" actId="47"/>
        <pc:sldMkLst>
          <pc:docMk/>
          <pc:sldMk cId="879100940" sldId="2076138045"/>
        </pc:sldMkLst>
        <pc:spChg chg="mod">
          <ac:chgData name="VENTER, Wendy" userId="c0669ad9-b3e8-40cc-ac16-4ce7248a352d" providerId="ADAL" clId="{78BBCBFC-160B-402F-AA3B-7D8F641AA102}" dt="2022-04-20T09:51:17.154" v="3702" actId="207"/>
          <ac:spMkLst>
            <pc:docMk/>
            <pc:sldMk cId="879100940" sldId="2076138045"/>
            <ac:spMk id="2" creationId="{9368D87D-B643-4C25-97E5-12221530F90A}"/>
          </ac:spMkLst>
        </pc:spChg>
        <pc:spChg chg="mod">
          <ac:chgData name="VENTER, Wendy" userId="c0669ad9-b3e8-40cc-ac16-4ce7248a352d" providerId="ADAL" clId="{78BBCBFC-160B-402F-AA3B-7D8F641AA102}" dt="2022-04-20T09:53:28.177" v="3729" actId="1076"/>
          <ac:spMkLst>
            <pc:docMk/>
            <pc:sldMk cId="879100940" sldId="2076138045"/>
            <ac:spMk id="10" creationId="{D012F4C8-166E-4DDE-96A9-0EDD6F0FD507}"/>
          </ac:spMkLst>
        </pc:spChg>
        <pc:spChg chg="mod">
          <ac:chgData name="VENTER, Wendy" userId="c0669ad9-b3e8-40cc-ac16-4ce7248a352d" providerId="ADAL" clId="{78BBCBFC-160B-402F-AA3B-7D8F641AA102}" dt="2022-04-20T09:54:28.989" v="3817" actId="1076"/>
          <ac:spMkLst>
            <pc:docMk/>
            <pc:sldMk cId="879100940" sldId="2076138045"/>
            <ac:spMk id="13" creationId="{CFEB12BC-7B32-41E1-BFCB-86C905A19E2A}"/>
          </ac:spMkLst>
        </pc:spChg>
        <pc:picChg chg="mod modCrop">
          <ac:chgData name="VENTER, Wendy" userId="c0669ad9-b3e8-40cc-ac16-4ce7248a352d" providerId="ADAL" clId="{78BBCBFC-160B-402F-AA3B-7D8F641AA102}" dt="2022-04-20T09:54:23.860" v="3816" actId="1076"/>
          <ac:picMkLst>
            <pc:docMk/>
            <pc:sldMk cId="879100940" sldId="2076138045"/>
            <ac:picMk id="7" creationId="{7557DB5F-B1AD-4661-A12C-F8AC9EE8BD2A}"/>
          </ac:picMkLst>
        </pc:picChg>
        <pc:cxnChg chg="mod">
          <ac:chgData name="VENTER, Wendy" userId="c0669ad9-b3e8-40cc-ac16-4ce7248a352d" providerId="ADAL" clId="{78BBCBFC-160B-402F-AA3B-7D8F641AA102}" dt="2022-04-20T09:53:57.339" v="3733" actId="14100"/>
          <ac:cxnSpMkLst>
            <pc:docMk/>
            <pc:sldMk cId="879100940" sldId="2076138045"/>
            <ac:cxnSpMk id="11" creationId="{EED72688-F0F0-4EA2-9AAA-43D2B855EEF6}"/>
          </ac:cxnSpMkLst>
        </pc:cxnChg>
        <pc:cxnChg chg="mod">
          <ac:chgData name="VENTER, Wendy" userId="c0669ad9-b3e8-40cc-ac16-4ce7248a352d" providerId="ADAL" clId="{78BBCBFC-160B-402F-AA3B-7D8F641AA102}" dt="2022-04-20T09:54:41.357" v="3819" actId="14100"/>
          <ac:cxnSpMkLst>
            <pc:docMk/>
            <pc:sldMk cId="879100940" sldId="2076138045"/>
            <ac:cxnSpMk id="14" creationId="{7B16E20C-8798-48C1-BF43-A8DB2E4A4914}"/>
          </ac:cxnSpMkLst>
        </pc:cxnChg>
      </pc:sldChg>
      <pc:sldChg chg="addSp delSp modSp mod modNotesTx">
        <pc:chgData name="VENTER, Wendy" userId="c0669ad9-b3e8-40cc-ac16-4ce7248a352d" providerId="ADAL" clId="{78BBCBFC-160B-402F-AA3B-7D8F641AA102}" dt="2022-04-20T16:44:33.010" v="10940" actId="255"/>
        <pc:sldMkLst>
          <pc:docMk/>
          <pc:sldMk cId="1146534334" sldId="2076138046"/>
        </pc:sldMkLst>
        <pc:spChg chg="mod">
          <ac:chgData name="VENTER, Wendy" userId="c0669ad9-b3e8-40cc-ac16-4ce7248a352d" providerId="ADAL" clId="{78BBCBFC-160B-402F-AA3B-7D8F641AA102}" dt="2022-04-20T16:44:33.010" v="10940" actId="255"/>
          <ac:spMkLst>
            <pc:docMk/>
            <pc:sldMk cId="1146534334" sldId="2076138046"/>
            <ac:spMk id="2" creationId="{2D048949-9C2F-4B4D-A6B8-ADDF89476F45}"/>
          </ac:spMkLst>
        </pc:spChg>
        <pc:spChg chg="del">
          <ac:chgData name="VENTER, Wendy" userId="c0669ad9-b3e8-40cc-ac16-4ce7248a352d" providerId="ADAL" clId="{78BBCBFC-160B-402F-AA3B-7D8F641AA102}" dt="2022-04-08T15:36:32.968" v="814" actId="478"/>
          <ac:spMkLst>
            <pc:docMk/>
            <pc:sldMk cId="1146534334" sldId="2076138046"/>
            <ac:spMk id="3" creationId="{092FBF78-9D49-4374-9572-704CDC443DEA}"/>
          </ac:spMkLst>
        </pc:spChg>
        <pc:spChg chg="mod topLvl">
          <ac:chgData name="VENTER, Wendy" userId="c0669ad9-b3e8-40cc-ac16-4ce7248a352d" providerId="ADAL" clId="{78BBCBFC-160B-402F-AA3B-7D8F641AA102}" dt="2022-04-20T15:31:54.291" v="9266" actId="1076"/>
          <ac:spMkLst>
            <pc:docMk/>
            <pc:sldMk cId="1146534334" sldId="2076138046"/>
            <ac:spMk id="6" creationId="{87B24721-CF3F-49AA-9654-8C58DA34B6FB}"/>
          </ac:spMkLst>
        </pc:spChg>
        <pc:spChg chg="add mod topLvl">
          <ac:chgData name="VENTER, Wendy" userId="c0669ad9-b3e8-40cc-ac16-4ce7248a352d" providerId="ADAL" clId="{78BBCBFC-160B-402F-AA3B-7D8F641AA102}" dt="2022-04-20T15:31:18.293" v="9262" actId="14100"/>
          <ac:spMkLst>
            <pc:docMk/>
            <pc:sldMk cId="1146534334" sldId="2076138046"/>
            <ac:spMk id="13" creationId="{672AD076-AF17-4ACB-8A8E-3355343BFDDB}"/>
          </ac:spMkLst>
        </pc:spChg>
        <pc:spChg chg="add mod">
          <ac:chgData name="VENTER, Wendy" userId="c0669ad9-b3e8-40cc-ac16-4ce7248a352d" providerId="ADAL" clId="{78BBCBFC-160B-402F-AA3B-7D8F641AA102}" dt="2022-04-20T12:55:16.660" v="4997" actId="1076"/>
          <ac:spMkLst>
            <pc:docMk/>
            <pc:sldMk cId="1146534334" sldId="2076138046"/>
            <ac:spMk id="31" creationId="{186ED646-3B7E-473C-9339-2BA7E43F50EF}"/>
          </ac:spMkLst>
        </pc:spChg>
        <pc:grpChg chg="add del mod">
          <ac:chgData name="VENTER, Wendy" userId="c0669ad9-b3e8-40cc-ac16-4ce7248a352d" providerId="ADAL" clId="{78BBCBFC-160B-402F-AA3B-7D8F641AA102}" dt="2022-04-20T12:45:38.537" v="4794" actId="165"/>
          <ac:grpSpMkLst>
            <pc:docMk/>
            <pc:sldMk cId="1146534334" sldId="2076138046"/>
            <ac:grpSpMk id="18" creationId="{45B8C55D-CF0F-4C17-9A90-806804DC300F}"/>
          </ac:grpSpMkLst>
        </pc:grpChg>
        <pc:picChg chg="add del mod modCrop">
          <ac:chgData name="VENTER, Wendy" userId="c0669ad9-b3e8-40cc-ac16-4ce7248a352d" providerId="ADAL" clId="{78BBCBFC-160B-402F-AA3B-7D8F641AA102}" dt="2022-04-20T12:41:51.938" v="4768" actId="478"/>
          <ac:picMkLst>
            <pc:docMk/>
            <pc:sldMk cId="1146534334" sldId="2076138046"/>
            <ac:picMk id="5" creationId="{8FA59A7C-6D1D-4E6E-8C03-89B8C4A75FCC}"/>
          </ac:picMkLst>
        </pc:picChg>
        <pc:picChg chg="add del mod topLvl modCrop">
          <ac:chgData name="VENTER, Wendy" userId="c0669ad9-b3e8-40cc-ac16-4ce7248a352d" providerId="ADAL" clId="{78BBCBFC-160B-402F-AA3B-7D8F641AA102}" dt="2022-04-20T12:45:42.367" v="4795" actId="478"/>
          <ac:picMkLst>
            <pc:docMk/>
            <pc:sldMk cId="1146534334" sldId="2076138046"/>
            <ac:picMk id="8" creationId="{03647972-49DF-4204-AE85-68AC93F645BB}"/>
          </ac:picMkLst>
        </pc:picChg>
        <pc:picChg chg="del mod">
          <ac:chgData name="VENTER, Wendy" userId="c0669ad9-b3e8-40cc-ac16-4ce7248a352d" providerId="ADAL" clId="{78BBCBFC-160B-402F-AA3B-7D8F641AA102}" dt="2022-04-08T16:04:55.673" v="822" actId="478"/>
          <ac:picMkLst>
            <pc:docMk/>
            <pc:sldMk cId="1146534334" sldId="2076138046"/>
            <ac:picMk id="8" creationId="{AB4CB86E-B900-4A76-BB19-A2E21779D444}"/>
          </ac:picMkLst>
        </pc:picChg>
        <pc:picChg chg="add del mod modCrop">
          <ac:chgData name="VENTER, Wendy" userId="c0669ad9-b3e8-40cc-ac16-4ce7248a352d" providerId="ADAL" clId="{78BBCBFC-160B-402F-AA3B-7D8F641AA102}" dt="2022-04-20T12:37:58.303" v="4763" actId="478"/>
          <ac:picMkLst>
            <pc:docMk/>
            <pc:sldMk cId="1146534334" sldId="2076138046"/>
            <ac:picMk id="9" creationId="{89244F7B-B5E7-4AE8-92AF-1FCE4C2601E7}"/>
          </ac:picMkLst>
        </pc:picChg>
        <pc:picChg chg="add del mod">
          <ac:chgData name="VENTER, Wendy" userId="c0669ad9-b3e8-40cc-ac16-4ce7248a352d" providerId="ADAL" clId="{78BBCBFC-160B-402F-AA3B-7D8F641AA102}" dt="2022-04-20T12:46:14.173" v="4799" actId="478"/>
          <ac:picMkLst>
            <pc:docMk/>
            <pc:sldMk cId="1146534334" sldId="2076138046"/>
            <ac:picMk id="20" creationId="{ACC9B99B-EBB6-4F80-8F95-57ACD1E8935C}"/>
          </ac:picMkLst>
        </pc:picChg>
        <pc:picChg chg="add mod">
          <ac:chgData name="VENTER, Wendy" userId="c0669ad9-b3e8-40cc-ac16-4ce7248a352d" providerId="ADAL" clId="{78BBCBFC-160B-402F-AA3B-7D8F641AA102}" dt="2022-04-20T12:49:20.393" v="4826" actId="1076"/>
          <ac:picMkLst>
            <pc:docMk/>
            <pc:sldMk cId="1146534334" sldId="2076138046"/>
            <ac:picMk id="23" creationId="{7E3C9C4D-FD46-4E11-BC60-076B42A47209}"/>
          </ac:picMkLst>
        </pc:picChg>
        <pc:cxnChg chg="del mod">
          <ac:chgData name="VENTER, Wendy" userId="c0669ad9-b3e8-40cc-ac16-4ce7248a352d" providerId="ADAL" clId="{78BBCBFC-160B-402F-AA3B-7D8F641AA102}" dt="2022-04-08T16:05:51.965" v="830" actId="21"/>
          <ac:cxnSpMkLst>
            <pc:docMk/>
            <pc:sldMk cId="1146534334" sldId="2076138046"/>
            <ac:cxnSpMk id="7" creationId="{6457AC3E-4B51-4173-A4E7-1B075A553287}"/>
          </ac:cxnSpMkLst>
        </pc:cxnChg>
        <pc:cxnChg chg="add del mod">
          <ac:chgData name="VENTER, Wendy" userId="c0669ad9-b3e8-40cc-ac16-4ce7248a352d" providerId="ADAL" clId="{78BBCBFC-160B-402F-AA3B-7D8F641AA102}" dt="2022-04-20T12:43:28.893" v="4782" actId="21"/>
          <ac:cxnSpMkLst>
            <pc:docMk/>
            <pc:sldMk cId="1146534334" sldId="2076138046"/>
            <ac:cxnSpMk id="11" creationId="{0BCECB64-A49A-4B02-A84E-1E86075257AC}"/>
          </ac:cxnSpMkLst>
        </pc:cxnChg>
        <pc:cxnChg chg="add del mod">
          <ac:chgData name="VENTER, Wendy" userId="c0669ad9-b3e8-40cc-ac16-4ce7248a352d" providerId="ADAL" clId="{78BBCBFC-160B-402F-AA3B-7D8F641AA102}" dt="2022-04-20T12:43:07.409" v="4778" actId="21"/>
          <ac:cxnSpMkLst>
            <pc:docMk/>
            <pc:sldMk cId="1146534334" sldId="2076138046"/>
            <ac:cxnSpMk id="14" creationId="{67F18C8D-A1DA-45E6-A635-0FE72E75B985}"/>
          </ac:cxnSpMkLst>
        </pc:cxnChg>
        <pc:cxnChg chg="add del mod topLvl">
          <ac:chgData name="VENTER, Wendy" userId="c0669ad9-b3e8-40cc-ac16-4ce7248a352d" providerId="ADAL" clId="{78BBCBFC-160B-402F-AA3B-7D8F641AA102}" dt="2022-04-20T12:47:34.981" v="4808" actId="478"/>
          <ac:cxnSpMkLst>
            <pc:docMk/>
            <pc:sldMk cId="1146534334" sldId="2076138046"/>
            <ac:cxnSpMk id="15" creationId="{E87DA5B8-43D0-46A6-A128-ED7462F1D3D8}"/>
          </ac:cxnSpMkLst>
        </pc:cxnChg>
        <pc:cxnChg chg="add mod topLvl">
          <ac:chgData name="VENTER, Wendy" userId="c0669ad9-b3e8-40cc-ac16-4ce7248a352d" providerId="ADAL" clId="{78BBCBFC-160B-402F-AA3B-7D8F641AA102}" dt="2022-04-20T15:32:09.067" v="9269" actId="14100"/>
          <ac:cxnSpMkLst>
            <pc:docMk/>
            <pc:sldMk cId="1146534334" sldId="2076138046"/>
            <ac:cxnSpMk id="16" creationId="{FD0F58D5-4070-4DCA-BEE7-12F1581F6C41}"/>
          </ac:cxnSpMkLst>
        </pc:cxnChg>
        <pc:cxnChg chg="add mod">
          <ac:chgData name="VENTER, Wendy" userId="c0669ad9-b3e8-40cc-ac16-4ce7248a352d" providerId="ADAL" clId="{78BBCBFC-160B-402F-AA3B-7D8F641AA102}" dt="2022-04-20T15:31:41.564" v="9265" actId="14100"/>
          <ac:cxnSpMkLst>
            <pc:docMk/>
            <pc:sldMk cId="1146534334" sldId="2076138046"/>
            <ac:cxnSpMk id="27" creationId="{3FBCE8D7-BEA9-4055-86F2-2FCDF04015C9}"/>
          </ac:cxnSpMkLst>
        </pc:cxnChg>
      </pc:sldChg>
      <pc:sldChg chg="modSp del mod">
        <pc:chgData name="VENTER, Wendy" userId="c0669ad9-b3e8-40cc-ac16-4ce7248a352d" providerId="ADAL" clId="{78BBCBFC-160B-402F-AA3B-7D8F641AA102}" dt="2022-04-20T14:29:38.694" v="7319" actId="47"/>
        <pc:sldMkLst>
          <pc:docMk/>
          <pc:sldMk cId="4235823799" sldId="2076138047"/>
        </pc:sldMkLst>
        <pc:spChg chg="mod">
          <ac:chgData name="VENTER, Wendy" userId="c0669ad9-b3e8-40cc-ac16-4ce7248a352d" providerId="ADAL" clId="{78BBCBFC-160B-402F-AA3B-7D8F641AA102}" dt="2022-04-20T12:51:07.381" v="4874" actId="1076"/>
          <ac:spMkLst>
            <pc:docMk/>
            <pc:sldMk cId="4235823799" sldId="2076138047"/>
            <ac:spMk id="2" creationId="{36B9AAE5-5A9B-4618-B797-016A5D7FFF7D}"/>
          </ac:spMkLst>
        </pc:spChg>
        <pc:spChg chg="mod">
          <ac:chgData name="VENTER, Wendy" userId="c0669ad9-b3e8-40cc-ac16-4ce7248a352d" providerId="ADAL" clId="{78BBCBFC-160B-402F-AA3B-7D8F641AA102}" dt="2022-04-20T13:08:45.864" v="5140" actId="1076"/>
          <ac:spMkLst>
            <pc:docMk/>
            <pc:sldMk cId="4235823799" sldId="2076138047"/>
            <ac:spMk id="3" creationId="{67EEEE14-4949-454D-A014-033270B93566}"/>
          </ac:spMkLst>
        </pc:spChg>
      </pc:sldChg>
      <pc:sldChg chg="modSp del mod">
        <pc:chgData name="VENTER, Wendy" userId="c0669ad9-b3e8-40cc-ac16-4ce7248a352d" providerId="ADAL" clId="{78BBCBFC-160B-402F-AA3B-7D8F641AA102}" dt="2022-04-20T10:30:47.017" v="4099" actId="2696"/>
        <pc:sldMkLst>
          <pc:docMk/>
          <pc:sldMk cId="1591241070" sldId="2076138048"/>
        </pc:sldMkLst>
        <pc:spChg chg="mod">
          <ac:chgData name="VENTER, Wendy" userId="c0669ad9-b3e8-40cc-ac16-4ce7248a352d" providerId="ADAL" clId="{78BBCBFC-160B-402F-AA3B-7D8F641AA102}" dt="2022-04-08T16:19:41.944" v="1096" actId="20577"/>
          <ac:spMkLst>
            <pc:docMk/>
            <pc:sldMk cId="1591241070" sldId="2076138048"/>
            <ac:spMk id="2" creationId="{1F3BE649-AF34-4B6D-88A6-E6554416CDD8}"/>
          </ac:spMkLst>
        </pc:spChg>
        <pc:picChg chg="mod modCrop">
          <ac:chgData name="VENTER, Wendy" userId="c0669ad9-b3e8-40cc-ac16-4ce7248a352d" providerId="ADAL" clId="{78BBCBFC-160B-402F-AA3B-7D8F641AA102}" dt="2022-04-08T16:19:49.302" v="1097" actId="14100"/>
          <ac:picMkLst>
            <pc:docMk/>
            <pc:sldMk cId="1591241070" sldId="2076138048"/>
            <ac:picMk id="5" creationId="{631D383E-0573-4D17-A970-DA12D7780C28}"/>
          </ac:picMkLst>
        </pc:picChg>
      </pc:sldChg>
      <pc:sldChg chg="addSp delSp modSp add mod modAnim modNotesTx">
        <pc:chgData name="VENTER, Wendy" userId="c0669ad9-b3e8-40cc-ac16-4ce7248a352d" providerId="ADAL" clId="{78BBCBFC-160B-402F-AA3B-7D8F641AA102}" dt="2022-04-20T16:41:13.056" v="10930"/>
        <pc:sldMkLst>
          <pc:docMk/>
          <pc:sldMk cId="3180962166" sldId="2076138048"/>
        </pc:sldMkLst>
        <pc:spChg chg="add del mod">
          <ac:chgData name="VENTER, Wendy" userId="c0669ad9-b3e8-40cc-ac16-4ce7248a352d" providerId="ADAL" clId="{78BBCBFC-160B-402F-AA3B-7D8F641AA102}" dt="2022-04-20T10:36:38.081" v="4244" actId="1076"/>
          <ac:spMkLst>
            <pc:docMk/>
            <pc:sldMk cId="3180962166" sldId="2076138048"/>
            <ac:spMk id="2" creationId="{1F3BE649-AF34-4B6D-88A6-E6554416CDD8}"/>
          </ac:spMkLst>
        </pc:spChg>
        <pc:spChg chg="add del mod">
          <ac:chgData name="VENTER, Wendy" userId="c0669ad9-b3e8-40cc-ac16-4ce7248a352d" providerId="ADAL" clId="{78BBCBFC-160B-402F-AA3B-7D8F641AA102}" dt="2022-04-20T10:33:02.642" v="4150" actId="478"/>
          <ac:spMkLst>
            <pc:docMk/>
            <pc:sldMk cId="3180962166" sldId="2076138048"/>
            <ac:spMk id="4" creationId="{3CB5D600-50C9-4CF7-A85D-E8D059E8FD7E}"/>
          </ac:spMkLst>
        </pc:spChg>
        <pc:spChg chg="add del mod">
          <ac:chgData name="VENTER, Wendy" userId="c0669ad9-b3e8-40cc-ac16-4ce7248a352d" providerId="ADAL" clId="{78BBCBFC-160B-402F-AA3B-7D8F641AA102}" dt="2022-04-20T10:40:20.064" v="4365" actId="478"/>
          <ac:spMkLst>
            <pc:docMk/>
            <pc:sldMk cId="3180962166" sldId="2076138048"/>
            <ac:spMk id="7" creationId="{084B6207-5030-4AE0-94BB-D61EA703F29A}"/>
          </ac:spMkLst>
        </pc:spChg>
        <pc:spChg chg="add del mod">
          <ac:chgData name="VENTER, Wendy" userId="c0669ad9-b3e8-40cc-ac16-4ce7248a352d" providerId="ADAL" clId="{78BBCBFC-160B-402F-AA3B-7D8F641AA102}" dt="2022-04-20T11:57:42.963" v="4435" actId="478"/>
          <ac:spMkLst>
            <pc:docMk/>
            <pc:sldMk cId="3180962166" sldId="2076138048"/>
            <ac:spMk id="10" creationId="{D5086F69-CF1D-4DC5-B9D6-A821E60E79A0}"/>
          </ac:spMkLst>
        </pc:spChg>
        <pc:grpChg chg="add mod">
          <ac:chgData name="VENTER, Wendy" userId="c0669ad9-b3e8-40cc-ac16-4ce7248a352d" providerId="ADAL" clId="{78BBCBFC-160B-402F-AA3B-7D8F641AA102}" dt="2022-04-20T12:25:39.894" v="4738" actId="164"/>
          <ac:grpSpMkLst>
            <pc:docMk/>
            <pc:sldMk cId="3180962166" sldId="2076138048"/>
            <ac:grpSpMk id="14" creationId="{88C0D42C-4C66-4E03-8049-3381F29C4D0F}"/>
          </ac:grpSpMkLst>
        </pc:grpChg>
        <pc:graphicFrameChg chg="add del mod">
          <ac:chgData name="VENTER, Wendy" userId="c0669ad9-b3e8-40cc-ac16-4ce7248a352d" providerId="ADAL" clId="{78BBCBFC-160B-402F-AA3B-7D8F641AA102}" dt="2022-04-20T10:39:24.702" v="4335" actId="478"/>
          <ac:graphicFrameMkLst>
            <pc:docMk/>
            <pc:sldMk cId="3180962166" sldId="2076138048"/>
            <ac:graphicFrameMk id="6" creationId="{8ACC39FE-6306-4FF4-A42D-35145065E138}"/>
          </ac:graphicFrameMkLst>
        </pc:graphicFrameChg>
        <pc:picChg chg="mod">
          <ac:chgData name="VENTER, Wendy" userId="c0669ad9-b3e8-40cc-ac16-4ce7248a352d" providerId="ADAL" clId="{78BBCBFC-160B-402F-AA3B-7D8F641AA102}" dt="2022-04-20T10:38:40.420" v="4332" actId="1076"/>
          <ac:picMkLst>
            <pc:docMk/>
            <pc:sldMk cId="3180962166" sldId="2076138048"/>
            <ac:picMk id="5" creationId="{631D383E-0573-4D17-A970-DA12D7780C28}"/>
          </ac:picMkLst>
        </pc:picChg>
        <pc:cxnChg chg="add mod">
          <ac:chgData name="VENTER, Wendy" userId="c0669ad9-b3e8-40cc-ac16-4ce7248a352d" providerId="ADAL" clId="{78BBCBFC-160B-402F-AA3B-7D8F641AA102}" dt="2022-04-20T12:25:42.472" v="4741" actId="692"/>
          <ac:cxnSpMkLst>
            <pc:docMk/>
            <pc:sldMk cId="3180962166" sldId="2076138048"/>
            <ac:cxnSpMk id="6" creationId="{219D8063-73DF-4B6D-9825-61F2996366C3}"/>
          </ac:cxnSpMkLst>
        </pc:cxnChg>
        <pc:cxnChg chg="add del mod">
          <ac:chgData name="VENTER, Wendy" userId="c0669ad9-b3e8-40cc-ac16-4ce7248a352d" providerId="ADAL" clId="{78BBCBFC-160B-402F-AA3B-7D8F641AA102}" dt="2022-04-20T10:40:14.156" v="4364" actId="478"/>
          <ac:cxnSpMkLst>
            <pc:docMk/>
            <pc:sldMk cId="3180962166" sldId="2076138048"/>
            <ac:cxnSpMk id="8" creationId="{50EE7D2A-FB17-445D-AECF-9F7EBB4ABFF3}"/>
          </ac:cxnSpMkLst>
        </pc:cxnChg>
        <pc:cxnChg chg="add mod">
          <ac:chgData name="VENTER, Wendy" userId="c0669ad9-b3e8-40cc-ac16-4ce7248a352d" providerId="ADAL" clId="{78BBCBFC-160B-402F-AA3B-7D8F641AA102}" dt="2022-04-20T12:25:42.472" v="4741" actId="692"/>
          <ac:cxnSpMkLst>
            <pc:docMk/>
            <pc:sldMk cId="3180962166" sldId="2076138048"/>
            <ac:cxnSpMk id="12" creationId="{6F559261-266F-4CE3-8B40-4C5A96689FE2}"/>
          </ac:cxnSpMkLst>
        </pc:cxnChg>
        <pc:cxnChg chg="add mod">
          <ac:chgData name="VENTER, Wendy" userId="c0669ad9-b3e8-40cc-ac16-4ce7248a352d" providerId="ADAL" clId="{78BBCBFC-160B-402F-AA3B-7D8F641AA102}" dt="2022-04-20T12:25:42.472" v="4741" actId="692"/>
          <ac:cxnSpMkLst>
            <pc:docMk/>
            <pc:sldMk cId="3180962166" sldId="2076138048"/>
            <ac:cxnSpMk id="13" creationId="{306245C3-EAD9-4121-9F7E-9CF17DB66291}"/>
          </ac:cxnSpMkLst>
        </pc:cxnChg>
      </pc:sldChg>
      <pc:sldChg chg="addSp delSp modSp del mod">
        <pc:chgData name="VENTER, Wendy" userId="c0669ad9-b3e8-40cc-ac16-4ce7248a352d" providerId="ADAL" clId="{78BBCBFC-160B-402F-AA3B-7D8F641AA102}" dt="2022-04-20T17:02:48.331" v="11154" actId="47"/>
        <pc:sldMkLst>
          <pc:docMk/>
          <pc:sldMk cId="237144409" sldId="2076138049"/>
        </pc:sldMkLst>
        <pc:spChg chg="del">
          <ac:chgData name="VENTER, Wendy" userId="c0669ad9-b3e8-40cc-ac16-4ce7248a352d" providerId="ADAL" clId="{78BBCBFC-160B-402F-AA3B-7D8F641AA102}" dt="2022-04-20T15:01:44.116" v="8564" actId="478"/>
          <ac:spMkLst>
            <pc:docMk/>
            <pc:sldMk cId="237144409" sldId="2076138049"/>
            <ac:spMk id="2" creationId="{34E6E80A-8BC9-4313-AA1D-7365D4650BD6}"/>
          </ac:spMkLst>
        </pc:spChg>
        <pc:spChg chg="mod">
          <ac:chgData name="VENTER, Wendy" userId="c0669ad9-b3e8-40cc-ac16-4ce7248a352d" providerId="ADAL" clId="{78BBCBFC-160B-402F-AA3B-7D8F641AA102}" dt="2022-04-20T15:43:55.360" v="9486" actId="20577"/>
          <ac:spMkLst>
            <pc:docMk/>
            <pc:sldMk cId="237144409" sldId="2076138049"/>
            <ac:spMk id="3" creationId="{933D4DF9-9FC5-4423-A654-52757D2D5234}"/>
          </ac:spMkLst>
        </pc:spChg>
        <pc:spChg chg="add del mod">
          <ac:chgData name="VENTER, Wendy" userId="c0669ad9-b3e8-40cc-ac16-4ce7248a352d" providerId="ADAL" clId="{78BBCBFC-160B-402F-AA3B-7D8F641AA102}" dt="2022-04-20T15:02:14.224" v="8566" actId="478"/>
          <ac:spMkLst>
            <pc:docMk/>
            <pc:sldMk cId="237144409" sldId="2076138049"/>
            <ac:spMk id="5" creationId="{1DCE4FDD-2283-49DC-AA5B-DB2AC2BD1B7D}"/>
          </ac:spMkLst>
        </pc:spChg>
        <pc:spChg chg="add mod">
          <ac:chgData name="VENTER, Wendy" userId="c0669ad9-b3e8-40cc-ac16-4ce7248a352d" providerId="ADAL" clId="{78BBCBFC-160B-402F-AA3B-7D8F641AA102}" dt="2022-04-20T16:26:52.005" v="10581" actId="20577"/>
          <ac:spMkLst>
            <pc:docMk/>
            <pc:sldMk cId="237144409" sldId="2076138049"/>
            <ac:spMk id="6" creationId="{71F21251-DD9F-4423-87A9-062EE79B7EEB}"/>
          </ac:spMkLst>
        </pc:spChg>
      </pc:sldChg>
      <pc:sldChg chg="addSp delSp modSp del mod modNotesTx">
        <pc:chgData name="VENTER, Wendy" userId="c0669ad9-b3e8-40cc-ac16-4ce7248a352d" providerId="ADAL" clId="{78BBCBFC-160B-402F-AA3B-7D8F641AA102}" dt="2022-04-20T17:02:48.331" v="11154" actId="47"/>
        <pc:sldMkLst>
          <pc:docMk/>
          <pc:sldMk cId="4114082157" sldId="2076138050"/>
        </pc:sldMkLst>
        <pc:spChg chg="mod">
          <ac:chgData name="VENTER, Wendy" userId="c0669ad9-b3e8-40cc-ac16-4ce7248a352d" providerId="ADAL" clId="{78BBCBFC-160B-402F-AA3B-7D8F641AA102}" dt="2022-04-20T15:55:00.226" v="9920" actId="20577"/>
          <ac:spMkLst>
            <pc:docMk/>
            <pc:sldMk cId="4114082157" sldId="2076138050"/>
            <ac:spMk id="2" creationId="{5C870DC0-2A95-47B1-BDCD-F398E68E7499}"/>
          </ac:spMkLst>
        </pc:spChg>
        <pc:picChg chg="del mod modCrop">
          <ac:chgData name="VENTER, Wendy" userId="c0669ad9-b3e8-40cc-ac16-4ce7248a352d" providerId="ADAL" clId="{78BBCBFC-160B-402F-AA3B-7D8F641AA102}" dt="2022-04-20T15:22:01.968" v="9174" actId="478"/>
          <ac:picMkLst>
            <pc:docMk/>
            <pc:sldMk cId="4114082157" sldId="2076138050"/>
            <ac:picMk id="5" creationId="{C8F4387B-007C-4626-8D09-598BDF18F2D2}"/>
          </ac:picMkLst>
        </pc:picChg>
        <pc:picChg chg="add mod">
          <ac:chgData name="VENTER, Wendy" userId="c0669ad9-b3e8-40cc-ac16-4ce7248a352d" providerId="ADAL" clId="{78BBCBFC-160B-402F-AA3B-7D8F641AA102}" dt="2022-04-20T15:22:20.239" v="9178" actId="14100"/>
          <ac:picMkLst>
            <pc:docMk/>
            <pc:sldMk cId="4114082157" sldId="2076138050"/>
            <ac:picMk id="6" creationId="{0A7D56FB-5B11-4D11-B0DD-1B904B0736FC}"/>
          </ac:picMkLst>
        </pc:picChg>
      </pc:sldChg>
      <pc:sldChg chg="addSp delSp modSp del mod delAnim modAnim">
        <pc:chgData name="VENTER, Wendy" userId="c0669ad9-b3e8-40cc-ac16-4ce7248a352d" providerId="ADAL" clId="{78BBCBFC-160B-402F-AA3B-7D8F641AA102}" dt="2022-04-20T17:02:48.331" v="11154" actId="47"/>
        <pc:sldMkLst>
          <pc:docMk/>
          <pc:sldMk cId="4255497298" sldId="2076138051"/>
        </pc:sldMkLst>
        <pc:spChg chg="add del mod">
          <ac:chgData name="VENTER, Wendy" userId="c0669ad9-b3e8-40cc-ac16-4ce7248a352d" providerId="ADAL" clId="{78BBCBFC-160B-402F-AA3B-7D8F641AA102}" dt="2022-04-20T15:39:56.413" v="9446" actId="478"/>
          <ac:spMkLst>
            <pc:docMk/>
            <pc:sldMk cId="4255497298" sldId="2076138051"/>
            <ac:spMk id="2" creationId="{E45AF070-8126-40D4-9758-D09CD0086D67}"/>
          </ac:spMkLst>
        </pc:spChg>
        <pc:spChg chg="del">
          <ac:chgData name="VENTER, Wendy" userId="c0669ad9-b3e8-40cc-ac16-4ce7248a352d" providerId="ADAL" clId="{78BBCBFC-160B-402F-AA3B-7D8F641AA102}" dt="2022-04-20T15:19:40.693" v="9153" actId="478"/>
          <ac:spMkLst>
            <pc:docMk/>
            <pc:sldMk cId="4255497298" sldId="2076138051"/>
            <ac:spMk id="3" creationId="{365D9F13-51C4-42E3-B0A3-2C33E988359B}"/>
          </ac:spMkLst>
        </pc:spChg>
        <pc:spChg chg="del">
          <ac:chgData name="VENTER, Wendy" userId="c0669ad9-b3e8-40cc-ac16-4ce7248a352d" providerId="ADAL" clId="{78BBCBFC-160B-402F-AA3B-7D8F641AA102}" dt="2022-04-20T14:00:24.805" v="6165" actId="478"/>
          <ac:spMkLst>
            <pc:docMk/>
            <pc:sldMk cId="4255497298" sldId="2076138051"/>
            <ac:spMk id="6" creationId="{D2785173-C324-42C2-A677-1E1DFCAE8E23}"/>
          </ac:spMkLst>
        </pc:spChg>
        <pc:spChg chg="mod">
          <ac:chgData name="VENTER, Wendy" userId="c0669ad9-b3e8-40cc-ac16-4ce7248a352d" providerId="ADAL" clId="{78BBCBFC-160B-402F-AA3B-7D8F641AA102}" dt="2022-04-20T15:39:22.485" v="9438" actId="164"/>
          <ac:spMkLst>
            <pc:docMk/>
            <pc:sldMk cId="4255497298" sldId="2076138051"/>
            <ac:spMk id="7" creationId="{431ADB55-4593-4647-BA6C-233F9BCED8D7}"/>
          </ac:spMkLst>
        </pc:spChg>
        <pc:spChg chg="add del mod">
          <ac:chgData name="VENTER, Wendy" userId="c0669ad9-b3e8-40cc-ac16-4ce7248a352d" providerId="ADAL" clId="{78BBCBFC-160B-402F-AA3B-7D8F641AA102}" dt="2022-04-20T15:27:19.151" v="9195" actId="21"/>
          <ac:spMkLst>
            <pc:docMk/>
            <pc:sldMk cId="4255497298" sldId="2076138051"/>
            <ac:spMk id="9" creationId="{85CB2381-0659-4474-A474-7F2D68A15330}"/>
          </ac:spMkLst>
        </pc:spChg>
        <pc:spChg chg="add del mod">
          <ac:chgData name="VENTER, Wendy" userId="c0669ad9-b3e8-40cc-ac16-4ce7248a352d" providerId="ADAL" clId="{78BBCBFC-160B-402F-AA3B-7D8F641AA102}" dt="2022-04-20T15:38:33.061" v="9431" actId="478"/>
          <ac:spMkLst>
            <pc:docMk/>
            <pc:sldMk cId="4255497298" sldId="2076138051"/>
            <ac:spMk id="10" creationId="{45DCB67A-A971-4233-B9F3-957C7B98F35F}"/>
          </ac:spMkLst>
        </pc:spChg>
        <pc:spChg chg="add del mod">
          <ac:chgData name="VENTER, Wendy" userId="c0669ad9-b3e8-40cc-ac16-4ce7248a352d" providerId="ADAL" clId="{78BBCBFC-160B-402F-AA3B-7D8F641AA102}" dt="2022-04-20T15:23:24.131" v="9183" actId="478"/>
          <ac:spMkLst>
            <pc:docMk/>
            <pc:sldMk cId="4255497298" sldId="2076138051"/>
            <ac:spMk id="11" creationId="{0C5D8FA9-9457-4BAA-98F3-2BC6EC57A9C0}"/>
          </ac:spMkLst>
        </pc:spChg>
        <pc:spChg chg="add mod">
          <ac:chgData name="VENTER, Wendy" userId="c0669ad9-b3e8-40cc-ac16-4ce7248a352d" providerId="ADAL" clId="{78BBCBFC-160B-402F-AA3B-7D8F641AA102}" dt="2022-04-20T15:39:22.485" v="9438" actId="164"/>
          <ac:spMkLst>
            <pc:docMk/>
            <pc:sldMk cId="4255497298" sldId="2076138051"/>
            <ac:spMk id="17" creationId="{5826022C-5A78-4BBE-A7A3-CD97596B702A}"/>
          </ac:spMkLst>
        </pc:spChg>
        <pc:spChg chg="add mod">
          <ac:chgData name="VENTER, Wendy" userId="c0669ad9-b3e8-40cc-ac16-4ce7248a352d" providerId="ADAL" clId="{78BBCBFC-160B-402F-AA3B-7D8F641AA102}" dt="2022-04-20T15:39:22.485" v="9438" actId="164"/>
          <ac:spMkLst>
            <pc:docMk/>
            <pc:sldMk cId="4255497298" sldId="2076138051"/>
            <ac:spMk id="18" creationId="{E731EA3F-0EAD-4D89-84D6-25DC75848AB3}"/>
          </ac:spMkLst>
        </pc:spChg>
        <pc:spChg chg="add mod">
          <ac:chgData name="VENTER, Wendy" userId="c0669ad9-b3e8-40cc-ac16-4ce7248a352d" providerId="ADAL" clId="{78BBCBFC-160B-402F-AA3B-7D8F641AA102}" dt="2022-04-20T16:21:09.882" v="10480" actId="20577"/>
          <ac:spMkLst>
            <pc:docMk/>
            <pc:sldMk cId="4255497298" sldId="2076138051"/>
            <ac:spMk id="26" creationId="{4CEDAD7D-FFF4-4C38-8337-6AA879804BB0}"/>
          </ac:spMkLst>
        </pc:spChg>
        <pc:spChg chg="add del mod">
          <ac:chgData name="VENTER, Wendy" userId="c0669ad9-b3e8-40cc-ac16-4ce7248a352d" providerId="ADAL" clId="{78BBCBFC-160B-402F-AA3B-7D8F641AA102}" dt="2022-04-20T15:39:58.907" v="9447" actId="478"/>
          <ac:spMkLst>
            <pc:docMk/>
            <pc:sldMk cId="4255497298" sldId="2076138051"/>
            <ac:spMk id="28" creationId="{37041BDE-4080-4ECC-9014-BF987BF354DC}"/>
          </ac:spMkLst>
        </pc:spChg>
        <pc:grpChg chg="add mod">
          <ac:chgData name="VENTER, Wendy" userId="c0669ad9-b3e8-40cc-ac16-4ce7248a352d" providerId="ADAL" clId="{78BBCBFC-160B-402F-AA3B-7D8F641AA102}" dt="2022-04-20T15:39:27.510" v="9439" actId="1076"/>
          <ac:grpSpMkLst>
            <pc:docMk/>
            <pc:sldMk cId="4255497298" sldId="2076138051"/>
            <ac:grpSpMk id="25" creationId="{74691A9F-28E5-4DC8-A495-DAF658D72B78}"/>
          </ac:grpSpMkLst>
        </pc:grpChg>
        <pc:picChg chg="add del mod">
          <ac:chgData name="VENTER, Wendy" userId="c0669ad9-b3e8-40cc-ac16-4ce7248a352d" providerId="ADAL" clId="{78BBCBFC-160B-402F-AA3B-7D8F641AA102}" dt="2022-04-20T15:26:16.423" v="9185" actId="478"/>
          <ac:picMkLst>
            <pc:docMk/>
            <pc:sldMk cId="4255497298" sldId="2076138051"/>
            <ac:picMk id="5" creationId="{F75AA621-18CE-4EA5-A5EB-88C49A9477F1}"/>
          </ac:picMkLst>
        </pc:picChg>
        <pc:picChg chg="add del mod">
          <ac:chgData name="VENTER, Wendy" userId="c0669ad9-b3e8-40cc-ac16-4ce7248a352d" providerId="ADAL" clId="{78BBCBFC-160B-402F-AA3B-7D8F641AA102}" dt="2022-04-20T15:23:23.406" v="9182"/>
          <ac:picMkLst>
            <pc:docMk/>
            <pc:sldMk cId="4255497298" sldId="2076138051"/>
            <ac:picMk id="12" creationId="{ACA7B474-1D61-4E8F-971A-56887C545C51}"/>
          </ac:picMkLst>
        </pc:picChg>
        <pc:picChg chg="add mod">
          <ac:chgData name="VENTER, Wendy" userId="c0669ad9-b3e8-40cc-ac16-4ce7248a352d" providerId="ADAL" clId="{78BBCBFC-160B-402F-AA3B-7D8F641AA102}" dt="2022-04-20T15:39:22.485" v="9438" actId="164"/>
          <ac:picMkLst>
            <pc:docMk/>
            <pc:sldMk cId="4255497298" sldId="2076138051"/>
            <ac:picMk id="14" creationId="{9A195C3A-4945-4D62-B5D7-C88CC4F1B306}"/>
          </ac:picMkLst>
        </pc:picChg>
        <pc:cxnChg chg="del">
          <ac:chgData name="VENTER, Wendy" userId="c0669ad9-b3e8-40cc-ac16-4ce7248a352d" providerId="ADAL" clId="{78BBCBFC-160B-402F-AA3B-7D8F641AA102}" dt="2022-04-20T15:26:40.626" v="9189" actId="21"/>
          <ac:cxnSpMkLst>
            <pc:docMk/>
            <pc:sldMk cId="4255497298" sldId="2076138051"/>
            <ac:cxnSpMk id="8" creationId="{DD919D96-E1CE-461C-94AC-728006786350}"/>
          </ac:cxnSpMkLst>
        </pc:cxnChg>
        <pc:cxnChg chg="add mod">
          <ac:chgData name="VENTER, Wendy" userId="c0669ad9-b3e8-40cc-ac16-4ce7248a352d" providerId="ADAL" clId="{78BBCBFC-160B-402F-AA3B-7D8F641AA102}" dt="2022-04-20T15:39:22.485" v="9438" actId="164"/>
          <ac:cxnSpMkLst>
            <pc:docMk/>
            <pc:sldMk cId="4255497298" sldId="2076138051"/>
            <ac:cxnSpMk id="15" creationId="{EE4E0C2B-24FB-4A31-9A88-D9561F9976F0}"/>
          </ac:cxnSpMkLst>
        </pc:cxnChg>
        <pc:cxnChg chg="add mod">
          <ac:chgData name="VENTER, Wendy" userId="c0669ad9-b3e8-40cc-ac16-4ce7248a352d" providerId="ADAL" clId="{78BBCBFC-160B-402F-AA3B-7D8F641AA102}" dt="2022-04-20T15:39:22.485" v="9438" actId="164"/>
          <ac:cxnSpMkLst>
            <pc:docMk/>
            <pc:sldMk cId="4255497298" sldId="2076138051"/>
            <ac:cxnSpMk id="19" creationId="{EB40C726-EF81-4F0B-8FE4-788616D8A583}"/>
          </ac:cxnSpMkLst>
        </pc:cxnChg>
      </pc:sldChg>
      <pc:sldChg chg="modSp del mod setBg">
        <pc:chgData name="VENTER, Wendy" userId="c0669ad9-b3e8-40cc-ac16-4ce7248a352d" providerId="ADAL" clId="{78BBCBFC-160B-402F-AA3B-7D8F641AA102}" dt="2022-04-20T17:02:48.331" v="11154" actId="47"/>
        <pc:sldMkLst>
          <pc:docMk/>
          <pc:sldMk cId="1226896374" sldId="2076138052"/>
        </pc:sldMkLst>
        <pc:spChg chg="mod">
          <ac:chgData name="VENTER, Wendy" userId="c0669ad9-b3e8-40cc-ac16-4ce7248a352d" providerId="ADAL" clId="{78BBCBFC-160B-402F-AA3B-7D8F641AA102}" dt="2022-04-20T16:27:41.192" v="10672" actId="20577"/>
          <ac:spMkLst>
            <pc:docMk/>
            <pc:sldMk cId="1226896374" sldId="2076138052"/>
            <ac:spMk id="2" creationId="{34E6E80A-8BC9-4313-AA1D-7365D4650BD6}"/>
          </ac:spMkLst>
        </pc:spChg>
        <pc:spChg chg="mod">
          <ac:chgData name="VENTER, Wendy" userId="c0669ad9-b3e8-40cc-ac16-4ce7248a352d" providerId="ADAL" clId="{78BBCBFC-160B-402F-AA3B-7D8F641AA102}" dt="2022-04-20T16:32:46.359" v="10727" actId="6549"/>
          <ac:spMkLst>
            <pc:docMk/>
            <pc:sldMk cId="1226896374" sldId="2076138052"/>
            <ac:spMk id="3" creationId="{933D4DF9-9FC5-4423-A654-52757D2D5234}"/>
          </ac:spMkLst>
        </pc:spChg>
      </pc:sldChg>
      <pc:sldChg chg="modSp del mod modNotesTx">
        <pc:chgData name="VENTER, Wendy" userId="c0669ad9-b3e8-40cc-ac16-4ce7248a352d" providerId="ADAL" clId="{78BBCBFC-160B-402F-AA3B-7D8F641AA102}" dt="2022-04-20T17:02:48.331" v="11154" actId="47"/>
        <pc:sldMkLst>
          <pc:docMk/>
          <pc:sldMk cId="2799289610" sldId="2076138053"/>
        </pc:sldMkLst>
        <pc:spChg chg="mod">
          <ac:chgData name="VENTER, Wendy" userId="c0669ad9-b3e8-40cc-ac16-4ce7248a352d" providerId="ADAL" clId="{78BBCBFC-160B-402F-AA3B-7D8F641AA102}" dt="2022-04-20T15:55:54.731" v="9953" actId="20577"/>
          <ac:spMkLst>
            <pc:docMk/>
            <pc:sldMk cId="2799289610" sldId="2076138053"/>
            <ac:spMk id="2" creationId="{34E6E80A-8BC9-4313-AA1D-7365D4650BD6}"/>
          </ac:spMkLst>
        </pc:spChg>
        <pc:spChg chg="mod">
          <ac:chgData name="VENTER, Wendy" userId="c0669ad9-b3e8-40cc-ac16-4ce7248a352d" providerId="ADAL" clId="{78BBCBFC-160B-402F-AA3B-7D8F641AA102}" dt="2022-04-20T16:23:06.742" v="10573" actId="113"/>
          <ac:spMkLst>
            <pc:docMk/>
            <pc:sldMk cId="2799289610" sldId="2076138053"/>
            <ac:spMk id="3" creationId="{933D4DF9-9FC5-4423-A654-52757D2D5234}"/>
          </ac:spMkLst>
        </pc:spChg>
      </pc:sldChg>
      <pc:sldChg chg="modSp del mod">
        <pc:chgData name="VENTER, Wendy" userId="c0669ad9-b3e8-40cc-ac16-4ce7248a352d" providerId="ADAL" clId="{78BBCBFC-160B-402F-AA3B-7D8F641AA102}" dt="2022-04-20T17:02:48.331" v="11154" actId="47"/>
        <pc:sldMkLst>
          <pc:docMk/>
          <pc:sldMk cId="2779728020" sldId="2076138054"/>
        </pc:sldMkLst>
        <pc:spChg chg="mod">
          <ac:chgData name="VENTER, Wendy" userId="c0669ad9-b3e8-40cc-ac16-4ce7248a352d" providerId="ADAL" clId="{78BBCBFC-160B-402F-AA3B-7D8F641AA102}" dt="2022-04-20T16:32:58.450" v="10731" actId="6549"/>
          <ac:spMkLst>
            <pc:docMk/>
            <pc:sldMk cId="2779728020" sldId="2076138054"/>
            <ac:spMk id="3" creationId="{933D4DF9-9FC5-4423-A654-52757D2D5234}"/>
          </ac:spMkLst>
        </pc:spChg>
      </pc:sldChg>
      <pc:sldChg chg="modSp del mod">
        <pc:chgData name="VENTER, Wendy" userId="c0669ad9-b3e8-40cc-ac16-4ce7248a352d" providerId="ADAL" clId="{78BBCBFC-160B-402F-AA3B-7D8F641AA102}" dt="2022-04-20T17:02:48.331" v="11154" actId="47"/>
        <pc:sldMkLst>
          <pc:docMk/>
          <pc:sldMk cId="1403109375" sldId="2076138055"/>
        </pc:sldMkLst>
        <pc:spChg chg="mod">
          <ac:chgData name="VENTER, Wendy" userId="c0669ad9-b3e8-40cc-ac16-4ce7248a352d" providerId="ADAL" clId="{78BBCBFC-160B-402F-AA3B-7D8F641AA102}" dt="2022-04-20T08:47:11.567" v="1913" actId="207"/>
          <ac:spMkLst>
            <pc:docMk/>
            <pc:sldMk cId="1403109375" sldId="2076138055"/>
            <ac:spMk id="3" creationId="{C96952C2-908B-4718-A14F-B98C55BFF236}"/>
          </ac:spMkLst>
        </pc:spChg>
      </pc:sldChg>
      <pc:sldChg chg="del">
        <pc:chgData name="VENTER, Wendy" userId="c0669ad9-b3e8-40cc-ac16-4ce7248a352d" providerId="ADAL" clId="{78BBCBFC-160B-402F-AA3B-7D8F641AA102}" dt="2022-04-20T17:02:48.331" v="11154" actId="47"/>
        <pc:sldMkLst>
          <pc:docMk/>
          <pc:sldMk cId="2520521304" sldId="2076138056"/>
        </pc:sldMkLst>
      </pc:sldChg>
      <pc:sldChg chg="modSp del mod">
        <pc:chgData name="VENTER, Wendy" userId="c0669ad9-b3e8-40cc-ac16-4ce7248a352d" providerId="ADAL" clId="{78BBCBFC-160B-402F-AA3B-7D8F641AA102}" dt="2022-04-20T17:02:48.331" v="11154" actId="47"/>
        <pc:sldMkLst>
          <pc:docMk/>
          <pc:sldMk cId="1780486788" sldId="2076138058"/>
        </pc:sldMkLst>
        <pc:spChg chg="mod">
          <ac:chgData name="VENTER, Wendy" userId="c0669ad9-b3e8-40cc-ac16-4ce7248a352d" providerId="ADAL" clId="{78BBCBFC-160B-402F-AA3B-7D8F641AA102}" dt="2022-04-20T15:54:21.025" v="9901" actId="20577"/>
          <ac:spMkLst>
            <pc:docMk/>
            <pc:sldMk cId="1780486788" sldId="2076138058"/>
            <ac:spMk id="2" creationId="{283474EB-400E-42BA-B029-E1640B14BC9C}"/>
          </ac:spMkLst>
        </pc:spChg>
      </pc:sldChg>
      <pc:sldChg chg="del ord">
        <pc:chgData name="VENTER, Wendy" userId="c0669ad9-b3e8-40cc-ac16-4ce7248a352d" providerId="ADAL" clId="{78BBCBFC-160B-402F-AA3B-7D8F641AA102}" dt="2022-04-20T13:08:25.964" v="5139" actId="47"/>
        <pc:sldMkLst>
          <pc:docMk/>
          <pc:sldMk cId="3109239793" sldId="2076138059"/>
        </pc:sldMkLst>
      </pc:sldChg>
      <pc:sldChg chg="del">
        <pc:chgData name="VENTER, Wendy" userId="c0669ad9-b3e8-40cc-ac16-4ce7248a352d" providerId="ADAL" clId="{78BBCBFC-160B-402F-AA3B-7D8F641AA102}" dt="2022-04-20T13:00:18.706" v="5071" actId="47"/>
        <pc:sldMkLst>
          <pc:docMk/>
          <pc:sldMk cId="2248996858" sldId="2076138061"/>
        </pc:sldMkLst>
      </pc:sldChg>
      <pc:sldChg chg="addSp delSp modSp add mod modAnim modNotesTx">
        <pc:chgData name="VENTER, Wendy" userId="c0669ad9-b3e8-40cc-ac16-4ce7248a352d" providerId="ADAL" clId="{78BBCBFC-160B-402F-AA3B-7D8F641AA102}" dt="2022-04-20T16:39:44.682" v="10926" actId="1076"/>
        <pc:sldMkLst>
          <pc:docMk/>
          <pc:sldMk cId="3074819292" sldId="2076138062"/>
        </pc:sldMkLst>
        <pc:spChg chg="mod">
          <ac:chgData name="VENTER, Wendy" userId="c0669ad9-b3e8-40cc-ac16-4ce7248a352d" providerId="ADAL" clId="{78BBCBFC-160B-402F-AA3B-7D8F641AA102}" dt="2022-04-20T08:46:21.913" v="1911" actId="20577"/>
          <ac:spMkLst>
            <pc:docMk/>
            <pc:sldMk cId="3074819292" sldId="2076138062"/>
            <ac:spMk id="2" creationId="{36B9AAE5-5A9B-4618-B797-016A5D7FFF7D}"/>
          </ac:spMkLst>
        </pc:spChg>
        <pc:spChg chg="del mod">
          <ac:chgData name="VENTER, Wendy" userId="c0669ad9-b3e8-40cc-ac16-4ce7248a352d" providerId="ADAL" clId="{78BBCBFC-160B-402F-AA3B-7D8F641AA102}" dt="2022-04-20T08:41:01.905" v="1816" actId="478"/>
          <ac:spMkLst>
            <pc:docMk/>
            <pc:sldMk cId="3074819292" sldId="2076138062"/>
            <ac:spMk id="3" creationId="{67EEEE14-4949-454D-A014-033270B93566}"/>
          </ac:spMkLst>
        </pc:spChg>
        <pc:spChg chg="add del mod">
          <ac:chgData name="VENTER, Wendy" userId="c0669ad9-b3e8-40cc-ac16-4ce7248a352d" providerId="ADAL" clId="{78BBCBFC-160B-402F-AA3B-7D8F641AA102}" dt="2022-04-20T08:41:12.983" v="1819" actId="478"/>
          <ac:spMkLst>
            <pc:docMk/>
            <pc:sldMk cId="3074819292" sldId="2076138062"/>
            <ac:spMk id="4" creationId="{21888DD9-1CD7-4F85-9454-5BF2EE588F06}"/>
          </ac:spMkLst>
        </pc:spChg>
        <pc:spChg chg="add mod">
          <ac:chgData name="VENTER, Wendy" userId="c0669ad9-b3e8-40cc-ac16-4ce7248a352d" providerId="ADAL" clId="{78BBCBFC-160B-402F-AA3B-7D8F641AA102}" dt="2022-04-20T08:47:52.503" v="1916" actId="164"/>
          <ac:spMkLst>
            <pc:docMk/>
            <pc:sldMk cId="3074819292" sldId="2076138062"/>
            <ac:spMk id="8" creationId="{26150513-1DD4-42D1-B120-11CF338B9794}"/>
          </ac:spMkLst>
        </pc:spChg>
        <pc:spChg chg="add del mod">
          <ac:chgData name="VENTER, Wendy" userId="c0669ad9-b3e8-40cc-ac16-4ce7248a352d" providerId="ADAL" clId="{78BBCBFC-160B-402F-AA3B-7D8F641AA102}" dt="2022-04-20T16:39:07.107" v="10921" actId="21"/>
          <ac:spMkLst>
            <pc:docMk/>
            <pc:sldMk cId="3074819292" sldId="2076138062"/>
            <ac:spMk id="9" creationId="{047DDA22-8A07-44E9-BEFC-14A5E1C625BA}"/>
          </ac:spMkLst>
        </pc:spChg>
        <pc:spChg chg="add mod">
          <ac:chgData name="VENTER, Wendy" userId="c0669ad9-b3e8-40cc-ac16-4ce7248a352d" providerId="ADAL" clId="{78BBCBFC-160B-402F-AA3B-7D8F641AA102}" dt="2022-04-20T08:47:52.503" v="1916" actId="164"/>
          <ac:spMkLst>
            <pc:docMk/>
            <pc:sldMk cId="3074819292" sldId="2076138062"/>
            <ac:spMk id="10" creationId="{4B76107B-3FCF-46F6-A64D-FC9DB168DD0E}"/>
          </ac:spMkLst>
        </pc:spChg>
        <pc:spChg chg="add mod">
          <ac:chgData name="VENTER, Wendy" userId="c0669ad9-b3e8-40cc-ac16-4ce7248a352d" providerId="ADAL" clId="{78BBCBFC-160B-402F-AA3B-7D8F641AA102}" dt="2022-04-20T08:47:52.503" v="1916" actId="164"/>
          <ac:spMkLst>
            <pc:docMk/>
            <pc:sldMk cId="3074819292" sldId="2076138062"/>
            <ac:spMk id="11" creationId="{1C79798E-0057-44C1-BD46-4C75EA0404DE}"/>
          </ac:spMkLst>
        </pc:spChg>
        <pc:spChg chg="add mod">
          <ac:chgData name="VENTER, Wendy" userId="c0669ad9-b3e8-40cc-ac16-4ce7248a352d" providerId="ADAL" clId="{78BBCBFC-160B-402F-AA3B-7D8F641AA102}" dt="2022-04-20T16:39:44.682" v="10926" actId="1076"/>
          <ac:spMkLst>
            <pc:docMk/>
            <pc:sldMk cId="3074819292" sldId="2076138062"/>
            <ac:spMk id="12" creationId="{7B44985B-F3BE-40D4-9B7B-748163AB5A36}"/>
          </ac:spMkLst>
        </pc:spChg>
        <pc:spChg chg="add del mod">
          <ac:chgData name="VENTER, Wendy" userId="c0669ad9-b3e8-40cc-ac16-4ce7248a352d" providerId="ADAL" clId="{78BBCBFC-160B-402F-AA3B-7D8F641AA102}" dt="2022-04-20T08:41:15.738" v="1820" actId="478"/>
          <ac:spMkLst>
            <pc:docMk/>
            <pc:sldMk cId="3074819292" sldId="2076138062"/>
            <ac:spMk id="13" creationId="{05C1B296-0A27-4F28-B600-00C24E65B4BA}"/>
          </ac:spMkLst>
        </pc:spChg>
        <pc:spChg chg="add mod">
          <ac:chgData name="VENTER, Wendy" userId="c0669ad9-b3e8-40cc-ac16-4ce7248a352d" providerId="ADAL" clId="{78BBCBFC-160B-402F-AA3B-7D8F641AA102}" dt="2022-04-20T08:48:07.566" v="1919" actId="1076"/>
          <ac:spMkLst>
            <pc:docMk/>
            <pc:sldMk cId="3074819292" sldId="2076138062"/>
            <ac:spMk id="14" creationId="{2A3C9FEC-C64A-45C3-B827-1EDF3F525E6B}"/>
          </ac:spMkLst>
        </pc:spChg>
        <pc:grpChg chg="add mod">
          <ac:chgData name="VENTER, Wendy" userId="c0669ad9-b3e8-40cc-ac16-4ce7248a352d" providerId="ADAL" clId="{78BBCBFC-160B-402F-AA3B-7D8F641AA102}" dt="2022-04-20T08:48:00.227" v="1917" actId="1076"/>
          <ac:grpSpMkLst>
            <pc:docMk/>
            <pc:sldMk cId="3074819292" sldId="2076138062"/>
            <ac:grpSpMk id="15" creationId="{63F87B8E-9755-4EC1-B799-8A161F034705}"/>
          </ac:grpSpMkLst>
        </pc:grpChg>
        <pc:cxnChg chg="add mod">
          <ac:chgData name="VENTER, Wendy" userId="c0669ad9-b3e8-40cc-ac16-4ce7248a352d" providerId="ADAL" clId="{78BBCBFC-160B-402F-AA3B-7D8F641AA102}" dt="2022-04-20T08:47:52.503" v="1916" actId="164"/>
          <ac:cxnSpMkLst>
            <pc:docMk/>
            <pc:sldMk cId="3074819292" sldId="2076138062"/>
            <ac:cxnSpMk id="5" creationId="{672DD47B-2EDB-49B6-8F45-F724699A070F}"/>
          </ac:cxnSpMkLst>
        </pc:cxnChg>
        <pc:cxnChg chg="add mod">
          <ac:chgData name="VENTER, Wendy" userId="c0669ad9-b3e8-40cc-ac16-4ce7248a352d" providerId="ADAL" clId="{78BBCBFC-160B-402F-AA3B-7D8F641AA102}" dt="2022-04-20T08:48:03.547" v="1918" actId="1076"/>
          <ac:cxnSpMkLst>
            <pc:docMk/>
            <pc:sldMk cId="3074819292" sldId="2076138062"/>
            <ac:cxnSpMk id="6" creationId="{C2C092C4-0FAB-4268-AAA5-7B5C1DD157FA}"/>
          </ac:cxnSpMkLst>
        </pc:cxnChg>
        <pc:cxnChg chg="add del mod">
          <ac:chgData name="VENTER, Wendy" userId="c0669ad9-b3e8-40cc-ac16-4ce7248a352d" providerId="ADAL" clId="{78BBCBFC-160B-402F-AA3B-7D8F641AA102}" dt="2022-04-20T16:34:50.100" v="10733" actId="478"/>
          <ac:cxnSpMkLst>
            <pc:docMk/>
            <pc:sldMk cId="3074819292" sldId="2076138062"/>
            <ac:cxnSpMk id="7" creationId="{D33F62EB-D57A-4953-B383-21F57B0C1D1B}"/>
          </ac:cxnSpMkLst>
        </pc:cxnChg>
      </pc:sldChg>
      <pc:sldChg chg="addSp delSp modSp add mod modAnim modNotesTx">
        <pc:chgData name="VENTER, Wendy" userId="c0669ad9-b3e8-40cc-ac16-4ce7248a352d" providerId="ADAL" clId="{78BBCBFC-160B-402F-AA3B-7D8F641AA102}" dt="2022-04-20T14:33:29.902" v="7505" actId="20577"/>
        <pc:sldMkLst>
          <pc:docMk/>
          <pc:sldMk cId="4186736746" sldId="2076138063"/>
        </pc:sldMkLst>
        <pc:spChg chg="mod">
          <ac:chgData name="VENTER, Wendy" userId="c0669ad9-b3e8-40cc-ac16-4ce7248a352d" providerId="ADAL" clId="{78BBCBFC-160B-402F-AA3B-7D8F641AA102}" dt="2022-04-20T13:15:15.675" v="5147" actId="1076"/>
          <ac:spMkLst>
            <pc:docMk/>
            <pc:sldMk cId="4186736746" sldId="2076138063"/>
            <ac:spMk id="2" creationId="{36B9AAE5-5A9B-4618-B797-016A5D7FFF7D}"/>
          </ac:spMkLst>
        </pc:spChg>
        <pc:spChg chg="del">
          <ac:chgData name="VENTER, Wendy" userId="c0669ad9-b3e8-40cc-ac16-4ce7248a352d" providerId="ADAL" clId="{78BBCBFC-160B-402F-AA3B-7D8F641AA102}" dt="2022-04-08T15:20:23.397" v="505" actId="478"/>
          <ac:spMkLst>
            <pc:docMk/>
            <pc:sldMk cId="4186736746" sldId="2076138063"/>
            <ac:spMk id="4" creationId="{21888DD9-1CD7-4F85-9454-5BF2EE588F06}"/>
          </ac:spMkLst>
        </pc:spChg>
        <pc:spChg chg="add del mod">
          <ac:chgData name="VENTER, Wendy" userId="c0669ad9-b3e8-40cc-ac16-4ce7248a352d" providerId="ADAL" clId="{78BBCBFC-160B-402F-AA3B-7D8F641AA102}" dt="2022-04-20T13:16:54.514" v="5209" actId="478"/>
          <ac:spMkLst>
            <pc:docMk/>
            <pc:sldMk cId="4186736746" sldId="2076138063"/>
            <ac:spMk id="6" creationId="{476EEA90-F60C-4F5A-9142-CEC266633EB7}"/>
          </ac:spMkLst>
        </pc:spChg>
        <pc:spChg chg="add mod">
          <ac:chgData name="VENTER, Wendy" userId="c0669ad9-b3e8-40cc-ac16-4ce7248a352d" providerId="ADAL" clId="{78BBCBFC-160B-402F-AA3B-7D8F641AA102}" dt="2022-04-20T14:31:13.620" v="7321" actId="1076"/>
          <ac:spMkLst>
            <pc:docMk/>
            <pc:sldMk cId="4186736746" sldId="2076138063"/>
            <ac:spMk id="8" creationId="{1D6F2EC9-F4B4-4E6A-85E6-9DC4CCEF6FE3}"/>
          </ac:spMkLst>
        </pc:spChg>
        <pc:cxnChg chg="del">
          <ac:chgData name="VENTER, Wendy" userId="c0669ad9-b3e8-40cc-ac16-4ce7248a352d" providerId="ADAL" clId="{78BBCBFC-160B-402F-AA3B-7D8F641AA102}" dt="2022-04-08T15:20:39.863" v="509" actId="478"/>
          <ac:cxnSpMkLst>
            <pc:docMk/>
            <pc:sldMk cId="4186736746" sldId="2076138063"/>
            <ac:cxnSpMk id="5" creationId="{672DD47B-2EDB-49B6-8F45-F724699A070F}"/>
          </ac:cxnSpMkLst>
        </pc:cxnChg>
        <pc:cxnChg chg="del">
          <ac:chgData name="VENTER, Wendy" userId="c0669ad9-b3e8-40cc-ac16-4ce7248a352d" providerId="ADAL" clId="{78BBCBFC-160B-402F-AA3B-7D8F641AA102}" dt="2022-04-08T15:20:41.835" v="510" actId="478"/>
          <ac:cxnSpMkLst>
            <pc:docMk/>
            <pc:sldMk cId="4186736746" sldId="2076138063"/>
            <ac:cxnSpMk id="6" creationId="{C2C092C4-0FAB-4268-AAA5-7B5C1DD157FA}"/>
          </ac:cxnSpMkLst>
        </pc:cxnChg>
        <pc:cxnChg chg="add del mod">
          <ac:chgData name="VENTER, Wendy" userId="c0669ad9-b3e8-40cc-ac16-4ce7248a352d" providerId="ADAL" clId="{78BBCBFC-160B-402F-AA3B-7D8F641AA102}" dt="2022-04-20T13:31:50.433" v="5625" actId="478"/>
          <ac:cxnSpMkLst>
            <pc:docMk/>
            <pc:sldMk cId="4186736746" sldId="2076138063"/>
            <ac:cxnSpMk id="7" creationId="{B1E9AA06-9FD7-49B4-AD7A-4CAE62AA3D08}"/>
          </ac:cxnSpMkLst>
        </pc:cxnChg>
        <pc:cxnChg chg="del">
          <ac:chgData name="VENTER, Wendy" userId="c0669ad9-b3e8-40cc-ac16-4ce7248a352d" providerId="ADAL" clId="{78BBCBFC-160B-402F-AA3B-7D8F641AA102}" dt="2022-04-08T15:20:45.932" v="511" actId="478"/>
          <ac:cxnSpMkLst>
            <pc:docMk/>
            <pc:sldMk cId="4186736746" sldId="2076138063"/>
            <ac:cxnSpMk id="7" creationId="{D33F62EB-D57A-4953-B383-21F57B0C1D1B}"/>
          </ac:cxnSpMkLst>
        </pc:cxnChg>
        <pc:cxnChg chg="add del mod">
          <ac:chgData name="VENTER, Wendy" userId="c0669ad9-b3e8-40cc-ac16-4ce7248a352d" providerId="ADAL" clId="{78BBCBFC-160B-402F-AA3B-7D8F641AA102}" dt="2022-04-20T14:31:25.666" v="7325" actId="478"/>
          <ac:cxnSpMkLst>
            <pc:docMk/>
            <pc:sldMk cId="4186736746" sldId="2076138063"/>
            <ac:cxnSpMk id="9" creationId="{22EE0004-A76E-4262-91A5-12640376F9A5}"/>
          </ac:cxnSpMkLst>
        </pc:cxnChg>
        <pc:cxnChg chg="add del mod">
          <ac:chgData name="VENTER, Wendy" userId="c0669ad9-b3e8-40cc-ac16-4ce7248a352d" providerId="ADAL" clId="{78BBCBFC-160B-402F-AA3B-7D8F641AA102}" dt="2022-04-20T14:31:23.861" v="7324" actId="478"/>
          <ac:cxnSpMkLst>
            <pc:docMk/>
            <pc:sldMk cId="4186736746" sldId="2076138063"/>
            <ac:cxnSpMk id="10" creationId="{032F697E-8E42-4348-8849-78F810EDADBB}"/>
          </ac:cxnSpMkLst>
        </pc:cxnChg>
      </pc:sldChg>
      <pc:sldChg chg="addSp delSp modSp add mod modAnim modNotesTx">
        <pc:chgData name="VENTER, Wendy" userId="c0669ad9-b3e8-40cc-ac16-4ce7248a352d" providerId="ADAL" clId="{78BBCBFC-160B-402F-AA3B-7D8F641AA102}" dt="2022-04-20T16:44:07.754" v="10938" actId="1076"/>
        <pc:sldMkLst>
          <pc:docMk/>
          <pc:sldMk cId="2590514635" sldId="2076138064"/>
        </pc:sldMkLst>
        <pc:spChg chg="mod">
          <ac:chgData name="VENTER, Wendy" userId="c0669ad9-b3e8-40cc-ac16-4ce7248a352d" providerId="ADAL" clId="{78BBCBFC-160B-402F-AA3B-7D8F641AA102}" dt="2022-04-20T16:44:07.754" v="10938" actId="1076"/>
          <ac:spMkLst>
            <pc:docMk/>
            <pc:sldMk cId="2590514635" sldId="2076138064"/>
            <ac:spMk id="2" creationId="{9368D87D-B643-4C25-97E5-12221530F90A}"/>
          </ac:spMkLst>
        </pc:spChg>
        <pc:spChg chg="add mod">
          <ac:chgData name="VENTER, Wendy" userId="c0669ad9-b3e8-40cc-ac16-4ce7248a352d" providerId="ADAL" clId="{78BBCBFC-160B-402F-AA3B-7D8F641AA102}" dt="2022-04-20T15:32:50.239" v="9273" actId="108"/>
          <ac:spMkLst>
            <pc:docMk/>
            <pc:sldMk cId="2590514635" sldId="2076138064"/>
            <ac:spMk id="10" creationId="{3853AA72-F7E9-4D48-983B-F598E3834313}"/>
          </ac:spMkLst>
        </pc:spChg>
        <pc:spChg chg="del">
          <ac:chgData name="VENTER, Wendy" userId="c0669ad9-b3e8-40cc-ac16-4ce7248a352d" providerId="ADAL" clId="{78BBCBFC-160B-402F-AA3B-7D8F641AA102}" dt="2022-04-20T10:08:06.837" v="3825" actId="478"/>
          <ac:spMkLst>
            <pc:docMk/>
            <pc:sldMk cId="2590514635" sldId="2076138064"/>
            <ac:spMk id="10" creationId="{D012F4C8-166E-4DDE-96A9-0EDD6F0FD507}"/>
          </ac:spMkLst>
        </pc:spChg>
        <pc:spChg chg="add mod">
          <ac:chgData name="VENTER, Wendy" userId="c0669ad9-b3e8-40cc-ac16-4ce7248a352d" providerId="ADAL" clId="{78BBCBFC-160B-402F-AA3B-7D8F641AA102}" dt="2022-04-20T10:11:26.247" v="3847" actId="164"/>
          <ac:spMkLst>
            <pc:docMk/>
            <pc:sldMk cId="2590514635" sldId="2076138064"/>
            <ac:spMk id="12" creationId="{FDC8D491-829B-459D-91A0-DFF621548460}"/>
          </ac:spMkLst>
        </pc:spChg>
        <pc:spChg chg="del">
          <ac:chgData name="VENTER, Wendy" userId="c0669ad9-b3e8-40cc-ac16-4ce7248a352d" providerId="ADAL" clId="{78BBCBFC-160B-402F-AA3B-7D8F641AA102}" dt="2022-04-20T10:08:04.949" v="3824" actId="478"/>
          <ac:spMkLst>
            <pc:docMk/>
            <pc:sldMk cId="2590514635" sldId="2076138064"/>
            <ac:spMk id="13" creationId="{CFEB12BC-7B32-41E1-BFCB-86C905A19E2A}"/>
          </ac:spMkLst>
        </pc:spChg>
        <pc:spChg chg="add del mod">
          <ac:chgData name="VENTER, Wendy" userId="c0669ad9-b3e8-40cc-ac16-4ce7248a352d" providerId="ADAL" clId="{78BBCBFC-160B-402F-AA3B-7D8F641AA102}" dt="2022-04-20T10:20:43.773" v="3946" actId="21"/>
          <ac:spMkLst>
            <pc:docMk/>
            <pc:sldMk cId="2590514635" sldId="2076138064"/>
            <ac:spMk id="15" creationId="{738D4266-0A1E-48B0-8095-33511C323BC3}"/>
          </ac:spMkLst>
        </pc:spChg>
        <pc:spChg chg="add mod">
          <ac:chgData name="VENTER, Wendy" userId="c0669ad9-b3e8-40cc-ac16-4ce7248a352d" providerId="ADAL" clId="{78BBCBFC-160B-402F-AA3B-7D8F641AA102}" dt="2022-04-20T15:32:54.661" v="9274" actId="108"/>
          <ac:spMkLst>
            <pc:docMk/>
            <pc:sldMk cId="2590514635" sldId="2076138064"/>
            <ac:spMk id="19" creationId="{76C06171-9F3F-4132-A976-36CAC3C054FD}"/>
          </ac:spMkLst>
        </pc:spChg>
        <pc:spChg chg="add mod">
          <ac:chgData name="VENTER, Wendy" userId="c0669ad9-b3e8-40cc-ac16-4ce7248a352d" providerId="ADAL" clId="{78BBCBFC-160B-402F-AA3B-7D8F641AA102}" dt="2022-04-20T12:26:37.825" v="4757" actId="692"/>
          <ac:spMkLst>
            <pc:docMk/>
            <pc:sldMk cId="2590514635" sldId="2076138064"/>
            <ac:spMk id="22" creationId="{846BF34D-7E61-4463-8AE0-573F856228BA}"/>
          </ac:spMkLst>
        </pc:spChg>
        <pc:grpChg chg="add del mod">
          <ac:chgData name="VENTER, Wendy" userId="c0669ad9-b3e8-40cc-ac16-4ce7248a352d" providerId="ADAL" clId="{78BBCBFC-160B-402F-AA3B-7D8F641AA102}" dt="2022-04-20T10:19:16.747" v="3938" actId="478"/>
          <ac:grpSpMkLst>
            <pc:docMk/>
            <pc:sldMk cId="2590514635" sldId="2076138064"/>
            <ac:grpSpMk id="6" creationId="{0CF204DC-8F39-4005-91AA-09342528EC43}"/>
          </ac:grpSpMkLst>
        </pc:grpChg>
        <pc:picChg chg="add mod">
          <ac:chgData name="VENTER, Wendy" userId="c0669ad9-b3e8-40cc-ac16-4ce7248a352d" providerId="ADAL" clId="{78BBCBFC-160B-402F-AA3B-7D8F641AA102}" dt="2022-04-20T10:11:26.247" v="3847" actId="164"/>
          <ac:picMkLst>
            <pc:docMk/>
            <pc:sldMk cId="2590514635" sldId="2076138064"/>
            <ac:picMk id="5" creationId="{7EB7E5F6-28D0-4D8C-9F61-3F0D7D35767F}"/>
          </ac:picMkLst>
        </pc:picChg>
        <pc:picChg chg="del">
          <ac:chgData name="VENTER, Wendy" userId="c0669ad9-b3e8-40cc-ac16-4ce7248a352d" providerId="ADAL" clId="{78BBCBFC-160B-402F-AA3B-7D8F641AA102}" dt="2022-04-20T10:07:59.224" v="3823" actId="478"/>
          <ac:picMkLst>
            <pc:docMk/>
            <pc:sldMk cId="2590514635" sldId="2076138064"/>
            <ac:picMk id="7" creationId="{7557DB5F-B1AD-4661-A12C-F8AC9EE8BD2A}"/>
          </ac:picMkLst>
        </pc:picChg>
        <pc:picChg chg="add mod modCrop">
          <ac:chgData name="VENTER, Wendy" userId="c0669ad9-b3e8-40cc-ac16-4ce7248a352d" providerId="ADAL" clId="{78BBCBFC-160B-402F-AA3B-7D8F641AA102}" dt="2022-04-20T10:21:18.121" v="3950" actId="1076"/>
          <ac:picMkLst>
            <pc:docMk/>
            <pc:sldMk cId="2590514635" sldId="2076138064"/>
            <ac:picMk id="18" creationId="{EEA21751-66F6-4A5C-9C95-36E9D773B88C}"/>
          </ac:picMkLst>
        </pc:picChg>
        <pc:cxnChg chg="add mod">
          <ac:chgData name="VENTER, Wendy" userId="c0669ad9-b3e8-40cc-ac16-4ce7248a352d" providerId="ADAL" clId="{78BBCBFC-160B-402F-AA3B-7D8F641AA102}" dt="2022-04-20T14:38:24.603" v="7738" actId="14100"/>
          <ac:cxnSpMkLst>
            <pc:docMk/>
            <pc:sldMk cId="2590514635" sldId="2076138064"/>
            <ac:cxnSpMk id="8" creationId="{28B86B80-D6B5-4430-864A-3A7D58C8B361}"/>
          </ac:cxnSpMkLst>
        </pc:cxnChg>
        <pc:cxnChg chg="del">
          <ac:chgData name="VENTER, Wendy" userId="c0669ad9-b3e8-40cc-ac16-4ce7248a352d" providerId="ADAL" clId="{78BBCBFC-160B-402F-AA3B-7D8F641AA102}" dt="2022-04-20T10:08:12.513" v="3827" actId="478"/>
          <ac:cxnSpMkLst>
            <pc:docMk/>
            <pc:sldMk cId="2590514635" sldId="2076138064"/>
            <ac:cxnSpMk id="11" creationId="{EED72688-F0F0-4EA2-9AAA-43D2B855EEF6}"/>
          </ac:cxnSpMkLst>
        </pc:cxnChg>
        <pc:cxnChg chg="del">
          <ac:chgData name="VENTER, Wendy" userId="c0669ad9-b3e8-40cc-ac16-4ce7248a352d" providerId="ADAL" clId="{78BBCBFC-160B-402F-AA3B-7D8F641AA102}" dt="2022-04-20T10:08:09.400" v="3826" actId="478"/>
          <ac:cxnSpMkLst>
            <pc:docMk/>
            <pc:sldMk cId="2590514635" sldId="2076138064"/>
            <ac:cxnSpMk id="14" creationId="{7B16E20C-8798-48C1-BF43-A8DB2E4A4914}"/>
          </ac:cxnSpMkLst>
        </pc:cxnChg>
        <pc:cxnChg chg="add del mod">
          <ac:chgData name="VENTER, Wendy" userId="c0669ad9-b3e8-40cc-ac16-4ce7248a352d" providerId="ADAL" clId="{78BBCBFC-160B-402F-AA3B-7D8F641AA102}" dt="2022-04-20T10:20:43.773" v="3946" actId="21"/>
          <ac:cxnSpMkLst>
            <pc:docMk/>
            <pc:sldMk cId="2590514635" sldId="2076138064"/>
            <ac:cxnSpMk id="16" creationId="{3031ECF1-6DC6-460D-996A-192721B685C1}"/>
          </ac:cxnSpMkLst>
        </pc:cxnChg>
        <pc:cxnChg chg="add mod">
          <ac:chgData name="VENTER, Wendy" userId="c0669ad9-b3e8-40cc-ac16-4ce7248a352d" providerId="ADAL" clId="{78BBCBFC-160B-402F-AA3B-7D8F641AA102}" dt="2022-04-20T14:36:31.128" v="7691" actId="14100"/>
          <ac:cxnSpMkLst>
            <pc:docMk/>
            <pc:sldMk cId="2590514635" sldId="2076138064"/>
            <ac:cxnSpMk id="20" creationId="{7276DAEB-7437-4EED-B495-9D5DD485280B}"/>
          </ac:cxnSpMkLst>
        </pc:cxnChg>
      </pc:sldChg>
      <pc:sldChg chg="addSp delSp modSp new del mod">
        <pc:chgData name="VENTER, Wendy" userId="c0669ad9-b3e8-40cc-ac16-4ce7248a352d" providerId="ADAL" clId="{78BBCBFC-160B-402F-AA3B-7D8F641AA102}" dt="2022-04-08T16:09:23.057" v="855" actId="47"/>
        <pc:sldMkLst>
          <pc:docMk/>
          <pc:sldMk cId="3799919980" sldId="2076138064"/>
        </pc:sldMkLst>
        <pc:spChg chg="mod">
          <ac:chgData name="VENTER, Wendy" userId="c0669ad9-b3e8-40cc-ac16-4ce7248a352d" providerId="ADAL" clId="{78BBCBFC-160B-402F-AA3B-7D8F641AA102}" dt="2022-04-08T16:05:53.904" v="832" actId="27636"/>
          <ac:spMkLst>
            <pc:docMk/>
            <pc:sldMk cId="3799919980" sldId="2076138064"/>
            <ac:spMk id="4" creationId="{1C2EC83B-1B86-4AA9-B9DE-F8A1021A58B4}"/>
          </ac:spMkLst>
        </pc:spChg>
        <pc:picChg chg="add del mod modCrop">
          <ac:chgData name="VENTER, Wendy" userId="c0669ad9-b3e8-40cc-ac16-4ce7248a352d" providerId="ADAL" clId="{78BBCBFC-160B-402F-AA3B-7D8F641AA102}" dt="2022-04-08T16:01:26.703" v="821" actId="478"/>
          <ac:picMkLst>
            <pc:docMk/>
            <pc:sldMk cId="3799919980" sldId="2076138064"/>
            <ac:picMk id="6" creationId="{B47C7A2D-8B7E-4B41-9FEA-4A7408F34F57}"/>
          </ac:picMkLst>
        </pc:picChg>
      </pc:sldChg>
      <pc:sldChg chg="new del">
        <pc:chgData name="VENTER, Wendy" userId="c0669ad9-b3e8-40cc-ac16-4ce7248a352d" providerId="ADAL" clId="{78BBCBFC-160B-402F-AA3B-7D8F641AA102}" dt="2022-04-20T10:07:44.211" v="3821" actId="47"/>
        <pc:sldMkLst>
          <pc:docMk/>
          <pc:sldMk cId="4202758920" sldId="2076138064"/>
        </pc:sldMkLst>
      </pc:sldChg>
      <pc:sldChg chg="new del">
        <pc:chgData name="VENTER, Wendy" userId="c0669ad9-b3e8-40cc-ac16-4ce7248a352d" providerId="ADAL" clId="{78BBCBFC-160B-402F-AA3B-7D8F641AA102}" dt="2022-04-20T10:13:47.241" v="3914" actId="680"/>
        <pc:sldMkLst>
          <pc:docMk/>
          <pc:sldMk cId="1444633623" sldId="2076138065"/>
        </pc:sldMkLst>
      </pc:sldChg>
      <pc:sldChg chg="addSp delSp modSp mod delAnim modAnim">
        <pc:chgData name="VENTER, Wendy" userId="c0669ad9-b3e8-40cc-ac16-4ce7248a352d" providerId="ADAL" clId="{78BBCBFC-160B-402F-AA3B-7D8F641AA102}" dt="2022-04-20T16:44:26.690" v="10939" actId="255"/>
        <pc:sldMkLst>
          <pc:docMk/>
          <pc:sldMk cId="1777826685" sldId="2076138065"/>
        </pc:sldMkLst>
        <pc:spChg chg="mod">
          <ac:chgData name="VENTER, Wendy" userId="c0669ad9-b3e8-40cc-ac16-4ce7248a352d" providerId="ADAL" clId="{78BBCBFC-160B-402F-AA3B-7D8F641AA102}" dt="2022-04-20T16:44:26.690" v="10939" actId="255"/>
          <ac:spMkLst>
            <pc:docMk/>
            <pc:sldMk cId="1777826685" sldId="2076138065"/>
            <ac:spMk id="2" creationId="{9368D87D-B643-4C25-97E5-12221530F90A}"/>
          </ac:spMkLst>
        </pc:spChg>
        <pc:spChg chg="del">
          <ac:chgData name="VENTER, Wendy" userId="c0669ad9-b3e8-40cc-ac16-4ce7248a352d" providerId="ADAL" clId="{78BBCBFC-160B-402F-AA3B-7D8F641AA102}" dt="2022-04-20T10:15:04.708" v="3921" actId="21"/>
          <ac:spMkLst>
            <pc:docMk/>
            <pc:sldMk cId="1777826685" sldId="2076138065"/>
            <ac:spMk id="10" creationId="{D012F4C8-166E-4DDE-96A9-0EDD6F0FD507}"/>
          </ac:spMkLst>
        </pc:spChg>
        <pc:spChg chg="add mod">
          <ac:chgData name="VENTER, Wendy" userId="c0669ad9-b3e8-40cc-ac16-4ce7248a352d" providerId="ADAL" clId="{78BBCBFC-160B-402F-AA3B-7D8F641AA102}" dt="2022-04-20T10:14:57.134" v="3919"/>
          <ac:spMkLst>
            <pc:docMk/>
            <pc:sldMk cId="1777826685" sldId="2076138065"/>
            <ac:spMk id="12" creationId="{FDDD2F57-7B20-4CBC-AF4B-0F6EB2E9B830}"/>
          </ac:spMkLst>
        </pc:spChg>
        <pc:spChg chg="del">
          <ac:chgData name="VENTER, Wendy" userId="c0669ad9-b3e8-40cc-ac16-4ce7248a352d" providerId="ADAL" clId="{78BBCBFC-160B-402F-AA3B-7D8F641AA102}" dt="2022-04-20T10:14:55.083" v="3918" actId="21"/>
          <ac:spMkLst>
            <pc:docMk/>
            <pc:sldMk cId="1777826685" sldId="2076138065"/>
            <ac:spMk id="13" creationId="{CFEB12BC-7B32-41E1-BFCB-86C905A19E2A}"/>
          </ac:spMkLst>
        </pc:spChg>
        <pc:spChg chg="add del mod">
          <ac:chgData name="VENTER, Wendy" userId="c0669ad9-b3e8-40cc-ac16-4ce7248a352d" providerId="ADAL" clId="{78BBCBFC-160B-402F-AA3B-7D8F641AA102}" dt="2022-04-20T10:23:39.198" v="3960" actId="21"/>
          <ac:spMkLst>
            <pc:docMk/>
            <pc:sldMk cId="1777826685" sldId="2076138065"/>
            <ac:spMk id="16" creationId="{37D07456-81A2-478A-AE68-2DCD8650787C}"/>
          </ac:spMkLst>
        </pc:spChg>
        <pc:spChg chg="add mod">
          <ac:chgData name="VENTER, Wendy" userId="c0669ad9-b3e8-40cc-ac16-4ce7248a352d" providerId="ADAL" clId="{78BBCBFC-160B-402F-AA3B-7D8F641AA102}" dt="2022-04-20T13:05:55.827" v="5125" actId="164"/>
          <ac:spMkLst>
            <pc:docMk/>
            <pc:sldMk cId="1777826685" sldId="2076138065"/>
            <ac:spMk id="16" creationId="{81A13097-3FE0-435A-BAFB-0D53D0B0EB56}"/>
          </ac:spMkLst>
        </pc:spChg>
        <pc:spChg chg="add del mod">
          <ac:chgData name="VENTER, Wendy" userId="c0669ad9-b3e8-40cc-ac16-4ce7248a352d" providerId="ADAL" clId="{78BBCBFC-160B-402F-AA3B-7D8F641AA102}" dt="2022-04-20T13:57:06.354" v="6107" actId="478"/>
          <ac:spMkLst>
            <pc:docMk/>
            <pc:sldMk cId="1777826685" sldId="2076138065"/>
            <ac:spMk id="17" creationId="{9D50095E-A738-41DD-B0EB-0DF17744E1FB}"/>
          </ac:spMkLst>
        </pc:spChg>
        <pc:spChg chg="add mod">
          <ac:chgData name="VENTER, Wendy" userId="c0669ad9-b3e8-40cc-ac16-4ce7248a352d" providerId="ADAL" clId="{78BBCBFC-160B-402F-AA3B-7D8F641AA102}" dt="2022-04-20T13:05:55.827" v="5125" actId="164"/>
          <ac:spMkLst>
            <pc:docMk/>
            <pc:sldMk cId="1777826685" sldId="2076138065"/>
            <ac:spMk id="19" creationId="{44C1EF16-175B-41E5-9565-60512F46E167}"/>
          </ac:spMkLst>
        </pc:spChg>
        <pc:spChg chg="add del mod">
          <ac:chgData name="VENTER, Wendy" userId="c0669ad9-b3e8-40cc-ac16-4ce7248a352d" providerId="ADAL" clId="{78BBCBFC-160B-402F-AA3B-7D8F641AA102}" dt="2022-04-20T10:25:05.877" v="3971" actId="21"/>
          <ac:spMkLst>
            <pc:docMk/>
            <pc:sldMk cId="1777826685" sldId="2076138065"/>
            <ac:spMk id="19" creationId="{7A43A831-842A-4B30-9757-215046270791}"/>
          </ac:spMkLst>
        </pc:spChg>
        <pc:spChg chg="add mod">
          <ac:chgData name="VENTER, Wendy" userId="c0669ad9-b3e8-40cc-ac16-4ce7248a352d" providerId="ADAL" clId="{78BBCBFC-160B-402F-AA3B-7D8F641AA102}" dt="2022-04-20T15:32:30.745" v="9271" actId="14100"/>
          <ac:spMkLst>
            <pc:docMk/>
            <pc:sldMk cId="1777826685" sldId="2076138065"/>
            <ac:spMk id="23" creationId="{73F9BBD0-82C6-4D0C-B4C3-DD955375A6AB}"/>
          </ac:spMkLst>
        </pc:spChg>
        <pc:spChg chg="add mod">
          <ac:chgData name="VENTER, Wendy" userId="c0669ad9-b3e8-40cc-ac16-4ce7248a352d" providerId="ADAL" clId="{78BBCBFC-160B-402F-AA3B-7D8F641AA102}" dt="2022-04-20T13:58:26.647" v="6118" actId="14100"/>
          <ac:spMkLst>
            <pc:docMk/>
            <pc:sldMk cId="1777826685" sldId="2076138065"/>
            <ac:spMk id="27" creationId="{FB18FA97-C8ED-454E-B5DA-295203398753}"/>
          </ac:spMkLst>
        </pc:spChg>
        <pc:spChg chg="add mod">
          <ac:chgData name="VENTER, Wendy" userId="c0669ad9-b3e8-40cc-ac16-4ce7248a352d" providerId="ADAL" clId="{78BBCBFC-160B-402F-AA3B-7D8F641AA102}" dt="2022-04-20T13:57:49.813" v="6113" actId="14100"/>
          <ac:spMkLst>
            <pc:docMk/>
            <pc:sldMk cId="1777826685" sldId="2076138065"/>
            <ac:spMk id="28" creationId="{AEF4F310-204E-48DF-83F1-C85290D6280E}"/>
          </ac:spMkLst>
        </pc:spChg>
        <pc:spChg chg="add del mod">
          <ac:chgData name="VENTER, Wendy" userId="c0669ad9-b3e8-40cc-ac16-4ce7248a352d" providerId="ADAL" clId="{78BBCBFC-160B-402F-AA3B-7D8F641AA102}" dt="2022-04-20T14:39:48.053" v="7788" actId="478"/>
          <ac:spMkLst>
            <pc:docMk/>
            <pc:sldMk cId="1777826685" sldId="2076138065"/>
            <ac:spMk id="29" creationId="{5AA840B0-29ED-49DC-ACFA-6D6DEBE89221}"/>
          </ac:spMkLst>
        </pc:spChg>
        <pc:grpChg chg="add del mod">
          <ac:chgData name="VENTER, Wendy" userId="c0669ad9-b3e8-40cc-ac16-4ce7248a352d" providerId="ADAL" clId="{78BBCBFC-160B-402F-AA3B-7D8F641AA102}" dt="2022-04-20T13:56:14.834" v="6099" actId="478"/>
          <ac:grpSpMkLst>
            <pc:docMk/>
            <pc:sldMk cId="1777826685" sldId="2076138065"/>
            <ac:grpSpMk id="25" creationId="{719C70FE-50D7-4650-8A55-1F75908CDB2A}"/>
          </ac:grpSpMkLst>
        </pc:grpChg>
        <pc:picChg chg="add del mod modCrop">
          <ac:chgData name="VENTER, Wendy" userId="c0669ad9-b3e8-40cc-ac16-4ce7248a352d" providerId="ADAL" clId="{78BBCBFC-160B-402F-AA3B-7D8F641AA102}" dt="2022-04-20T10:19:03.860" v="3937" actId="478"/>
          <ac:picMkLst>
            <pc:docMk/>
            <pc:sldMk cId="1777826685" sldId="2076138065"/>
            <ac:picMk id="5" creationId="{A143F6AB-BE4B-492A-A160-C8AA88D4AFC3}"/>
          </ac:picMkLst>
        </pc:picChg>
        <pc:picChg chg="del">
          <ac:chgData name="VENTER, Wendy" userId="c0669ad9-b3e8-40cc-ac16-4ce7248a352d" providerId="ADAL" clId="{78BBCBFC-160B-402F-AA3B-7D8F641AA102}" dt="2022-04-20T10:13:55.917" v="3915" actId="478"/>
          <ac:picMkLst>
            <pc:docMk/>
            <pc:sldMk cId="1777826685" sldId="2076138065"/>
            <ac:picMk id="7" creationId="{7557DB5F-B1AD-4661-A12C-F8AC9EE8BD2A}"/>
          </ac:picMkLst>
        </pc:picChg>
        <pc:picChg chg="add mod">
          <ac:chgData name="VENTER, Wendy" userId="c0669ad9-b3e8-40cc-ac16-4ce7248a352d" providerId="ADAL" clId="{78BBCBFC-160B-402F-AA3B-7D8F641AA102}" dt="2022-04-20T10:23:30.652" v="3959" actId="1076"/>
          <ac:picMkLst>
            <pc:docMk/>
            <pc:sldMk cId="1777826685" sldId="2076138065"/>
            <ac:picMk id="18" creationId="{65E1D38B-9095-4F83-85DD-DB5131EDA0E7}"/>
          </ac:picMkLst>
        </pc:picChg>
        <pc:picChg chg="add mod modCrop">
          <ac:chgData name="VENTER, Wendy" userId="c0669ad9-b3e8-40cc-ac16-4ce7248a352d" providerId="ADAL" clId="{78BBCBFC-160B-402F-AA3B-7D8F641AA102}" dt="2022-04-20T13:57:39.651" v="6111" actId="1076"/>
          <ac:picMkLst>
            <pc:docMk/>
            <pc:sldMk cId="1777826685" sldId="2076138065"/>
            <ac:picMk id="22" creationId="{2CD3FA68-8D9F-46DC-8714-F4DF4682B035}"/>
          </ac:picMkLst>
        </pc:picChg>
        <pc:picChg chg="add del mod">
          <ac:chgData name="VENTER, Wendy" userId="c0669ad9-b3e8-40cc-ac16-4ce7248a352d" providerId="ADAL" clId="{78BBCBFC-160B-402F-AA3B-7D8F641AA102}" dt="2022-04-20T13:56:19.227" v="6101"/>
          <ac:picMkLst>
            <pc:docMk/>
            <pc:sldMk cId="1777826685" sldId="2076138065"/>
            <ac:picMk id="26" creationId="{844F6599-9B8E-43B0-BB21-5D14761171AB}"/>
          </ac:picMkLst>
        </pc:picChg>
        <pc:cxnChg chg="del">
          <ac:chgData name="VENTER, Wendy" userId="c0669ad9-b3e8-40cc-ac16-4ce7248a352d" providerId="ADAL" clId="{78BBCBFC-160B-402F-AA3B-7D8F641AA102}" dt="2022-04-20T10:15:04.708" v="3921" actId="21"/>
          <ac:cxnSpMkLst>
            <pc:docMk/>
            <pc:sldMk cId="1777826685" sldId="2076138065"/>
            <ac:cxnSpMk id="11" creationId="{EED72688-F0F0-4EA2-9AAA-43D2B855EEF6}"/>
          </ac:cxnSpMkLst>
        </pc:cxnChg>
        <pc:cxnChg chg="del">
          <ac:chgData name="VENTER, Wendy" userId="c0669ad9-b3e8-40cc-ac16-4ce7248a352d" providerId="ADAL" clId="{78BBCBFC-160B-402F-AA3B-7D8F641AA102}" dt="2022-04-20T10:14:55.083" v="3918" actId="21"/>
          <ac:cxnSpMkLst>
            <pc:docMk/>
            <pc:sldMk cId="1777826685" sldId="2076138065"/>
            <ac:cxnSpMk id="14" creationId="{7B16E20C-8798-48C1-BF43-A8DB2E4A4914}"/>
          </ac:cxnSpMkLst>
        </pc:cxnChg>
        <pc:cxnChg chg="add mod">
          <ac:chgData name="VENTER, Wendy" userId="c0669ad9-b3e8-40cc-ac16-4ce7248a352d" providerId="ADAL" clId="{78BBCBFC-160B-402F-AA3B-7D8F641AA102}" dt="2022-04-20T10:15:31.035" v="3926" actId="1076"/>
          <ac:cxnSpMkLst>
            <pc:docMk/>
            <pc:sldMk cId="1777826685" sldId="2076138065"/>
            <ac:cxnSpMk id="15" creationId="{AEDCFC01-0B77-40AC-8F11-125531BD301B}"/>
          </ac:cxnSpMkLst>
        </pc:cxnChg>
        <pc:cxnChg chg="add del mod">
          <ac:chgData name="VENTER, Wendy" userId="c0669ad9-b3e8-40cc-ac16-4ce7248a352d" providerId="ADAL" clId="{78BBCBFC-160B-402F-AA3B-7D8F641AA102}" dt="2022-04-20T10:23:39.198" v="3960" actId="21"/>
          <ac:cxnSpMkLst>
            <pc:docMk/>
            <pc:sldMk cId="1777826685" sldId="2076138065"/>
            <ac:cxnSpMk id="17" creationId="{7C14A227-9311-488F-86E1-30AA2D8FCE42}"/>
          </ac:cxnSpMkLst>
        </pc:cxnChg>
        <pc:cxnChg chg="add del mod">
          <ac:chgData name="VENTER, Wendy" userId="c0669ad9-b3e8-40cc-ac16-4ce7248a352d" providerId="ADAL" clId="{78BBCBFC-160B-402F-AA3B-7D8F641AA102}" dt="2022-04-20T10:25:05.877" v="3971" actId="21"/>
          <ac:cxnSpMkLst>
            <pc:docMk/>
            <pc:sldMk cId="1777826685" sldId="2076138065"/>
            <ac:cxnSpMk id="20" creationId="{9596E7A4-521D-44FA-93B2-C4B61BC496BA}"/>
          </ac:cxnSpMkLst>
        </pc:cxnChg>
        <pc:cxnChg chg="add mod">
          <ac:chgData name="VENTER, Wendy" userId="c0669ad9-b3e8-40cc-ac16-4ce7248a352d" providerId="ADAL" clId="{78BBCBFC-160B-402F-AA3B-7D8F641AA102}" dt="2022-04-20T13:05:55.827" v="5125" actId="164"/>
          <ac:cxnSpMkLst>
            <pc:docMk/>
            <pc:sldMk cId="1777826685" sldId="2076138065"/>
            <ac:cxnSpMk id="20" creationId="{F2FD74A1-5A0D-4A10-BF44-110FE8F2E27D}"/>
          </ac:cxnSpMkLst>
        </pc:cxnChg>
        <pc:cxnChg chg="add mod">
          <ac:chgData name="VENTER, Wendy" userId="c0669ad9-b3e8-40cc-ac16-4ce7248a352d" providerId="ADAL" clId="{78BBCBFC-160B-402F-AA3B-7D8F641AA102}" dt="2022-04-20T15:32:35.188" v="9272" actId="1076"/>
          <ac:cxnSpMkLst>
            <pc:docMk/>
            <pc:sldMk cId="1777826685" sldId="2076138065"/>
            <ac:cxnSpMk id="24" creationId="{02954FF1-0DDE-4E00-829A-F3E460594CA9}"/>
          </ac:cxnSpMkLst>
        </pc:cxnChg>
      </pc:sldChg>
      <pc:sldChg chg="modSp add mod modAnim">
        <pc:chgData name="VENTER, Wendy" userId="c0669ad9-b3e8-40cc-ac16-4ce7248a352d" providerId="ADAL" clId="{78BBCBFC-160B-402F-AA3B-7D8F641AA102}" dt="2022-04-20T16:42:59.168" v="10935" actId="1076"/>
        <pc:sldMkLst>
          <pc:docMk/>
          <pc:sldMk cId="2910812871" sldId="2076138066"/>
        </pc:sldMkLst>
        <pc:spChg chg="mod">
          <ac:chgData name="VENTER, Wendy" userId="c0669ad9-b3e8-40cc-ac16-4ce7248a352d" providerId="ADAL" clId="{78BBCBFC-160B-402F-AA3B-7D8F641AA102}" dt="2022-04-20T16:42:59.168" v="10935" actId="1076"/>
          <ac:spMkLst>
            <pc:docMk/>
            <pc:sldMk cId="2910812871" sldId="2076138066"/>
            <ac:spMk id="2" creationId="{36B9AAE5-5A9B-4618-B797-016A5D7FFF7D}"/>
          </ac:spMkLst>
        </pc:spChg>
      </pc:sldChg>
      <pc:sldChg chg="addSp delSp modSp add mod delAnim modAnim modNotesTx">
        <pc:chgData name="VENTER, Wendy" userId="c0669ad9-b3e8-40cc-ac16-4ce7248a352d" providerId="ADAL" clId="{78BBCBFC-160B-402F-AA3B-7D8F641AA102}" dt="2022-04-20T14:52:35.827" v="7936" actId="20577"/>
        <pc:sldMkLst>
          <pc:docMk/>
          <pc:sldMk cId="763870345" sldId="2076138067"/>
        </pc:sldMkLst>
        <pc:spChg chg="mod">
          <ac:chgData name="VENTER, Wendy" userId="c0669ad9-b3e8-40cc-ac16-4ce7248a352d" providerId="ADAL" clId="{78BBCBFC-160B-402F-AA3B-7D8F641AA102}" dt="2022-04-20T14:52:35.827" v="7936" actId="20577"/>
          <ac:spMkLst>
            <pc:docMk/>
            <pc:sldMk cId="763870345" sldId="2076138067"/>
            <ac:spMk id="2" creationId="{E8DF2F24-E41E-4E32-BD1C-327E3A82A00F}"/>
          </ac:spMkLst>
        </pc:spChg>
        <pc:spChg chg="mod">
          <ac:chgData name="VENTER, Wendy" userId="c0669ad9-b3e8-40cc-ac16-4ce7248a352d" providerId="ADAL" clId="{78BBCBFC-160B-402F-AA3B-7D8F641AA102}" dt="2022-04-20T14:43:42.676" v="7854" actId="20577"/>
          <ac:spMkLst>
            <pc:docMk/>
            <pc:sldMk cId="763870345" sldId="2076138067"/>
            <ac:spMk id="3" creationId="{6AACC7B6-1A48-4182-A94D-8836CB33E471}"/>
          </ac:spMkLst>
        </pc:spChg>
        <pc:spChg chg="mod">
          <ac:chgData name="VENTER, Wendy" userId="c0669ad9-b3e8-40cc-ac16-4ce7248a352d" providerId="ADAL" clId="{78BBCBFC-160B-402F-AA3B-7D8F641AA102}" dt="2022-04-20T14:42:14.290" v="7796" actId="255"/>
          <ac:spMkLst>
            <pc:docMk/>
            <pc:sldMk cId="763870345" sldId="2076138067"/>
            <ac:spMk id="5" creationId="{10F04024-B4A6-4F6F-A2C9-3CD45B00C56E}"/>
          </ac:spMkLst>
        </pc:spChg>
        <pc:spChg chg="add del mod">
          <ac:chgData name="VENTER, Wendy" userId="c0669ad9-b3e8-40cc-ac16-4ce7248a352d" providerId="ADAL" clId="{78BBCBFC-160B-402F-AA3B-7D8F641AA102}" dt="2022-04-20T13:59:02.786" v="6146" actId="478"/>
          <ac:spMkLst>
            <pc:docMk/>
            <pc:sldMk cId="763870345" sldId="2076138067"/>
            <ac:spMk id="10" creationId="{CB04B81D-E8B4-46FB-93C6-C2959A704D5A}"/>
          </ac:spMkLst>
        </pc:spChg>
        <pc:spChg chg="add mod">
          <ac:chgData name="VENTER, Wendy" userId="c0669ad9-b3e8-40cc-ac16-4ce7248a352d" providerId="ADAL" clId="{78BBCBFC-160B-402F-AA3B-7D8F641AA102}" dt="2022-04-20T14:41:56.081" v="7794" actId="1076"/>
          <ac:spMkLst>
            <pc:docMk/>
            <pc:sldMk cId="763870345" sldId="2076138067"/>
            <ac:spMk id="11" creationId="{03CC0BAC-EF3F-4CE8-BB76-C3A4ABC47E99}"/>
          </ac:spMkLst>
        </pc:spChg>
        <pc:grpChg chg="del">
          <ac:chgData name="VENTER, Wendy" userId="c0669ad9-b3e8-40cc-ac16-4ce7248a352d" providerId="ADAL" clId="{78BBCBFC-160B-402F-AA3B-7D8F641AA102}" dt="2022-04-20T13:38:18.624" v="5879" actId="478"/>
          <ac:grpSpMkLst>
            <pc:docMk/>
            <pc:sldMk cId="763870345" sldId="2076138067"/>
            <ac:grpSpMk id="21" creationId="{AA955AAB-FD05-498B-A702-43D7F69234F6}"/>
          </ac:grpSpMkLst>
        </pc:grpChg>
        <pc:picChg chg="mod">
          <ac:chgData name="VENTER, Wendy" userId="c0669ad9-b3e8-40cc-ac16-4ce7248a352d" providerId="ADAL" clId="{78BBCBFC-160B-402F-AA3B-7D8F641AA102}" dt="2022-04-20T14:43:55.946" v="7855" actId="14100"/>
          <ac:picMkLst>
            <pc:docMk/>
            <pc:sldMk cId="763870345" sldId="2076138067"/>
            <ac:picMk id="20" creationId="{164D698A-EE1B-42FE-97D8-47ED1192F3D0}"/>
          </ac:picMkLst>
        </pc:picChg>
      </pc:sldChg>
      <pc:sldChg chg="addSp delSp modSp new mod modAnim modNotesTx">
        <pc:chgData name="VENTER, Wendy" userId="c0669ad9-b3e8-40cc-ac16-4ce7248a352d" providerId="ADAL" clId="{78BBCBFC-160B-402F-AA3B-7D8F641AA102}" dt="2022-04-20T16:45:56.625" v="10942" actId="1076"/>
        <pc:sldMkLst>
          <pc:docMk/>
          <pc:sldMk cId="909520947" sldId="2076138068"/>
        </pc:sldMkLst>
        <pc:spChg chg="del">
          <ac:chgData name="VENTER, Wendy" userId="c0669ad9-b3e8-40cc-ac16-4ce7248a352d" providerId="ADAL" clId="{78BBCBFC-160B-402F-AA3B-7D8F641AA102}" dt="2022-04-20T14:04:55.060" v="6191"/>
          <ac:spMkLst>
            <pc:docMk/>
            <pc:sldMk cId="909520947" sldId="2076138068"/>
            <ac:spMk id="2" creationId="{70D54A8A-83A9-444A-8AC8-DC449DAD0F5F}"/>
          </ac:spMkLst>
        </pc:spChg>
        <pc:spChg chg="del">
          <ac:chgData name="VENTER, Wendy" userId="c0669ad9-b3e8-40cc-ac16-4ce7248a352d" providerId="ADAL" clId="{78BBCBFC-160B-402F-AA3B-7D8F641AA102}" dt="2022-04-20T14:04:33.055" v="6188" actId="22"/>
          <ac:spMkLst>
            <pc:docMk/>
            <pc:sldMk cId="909520947" sldId="2076138068"/>
            <ac:spMk id="3" creationId="{CC59C4C0-770C-4885-85D2-39660C221626}"/>
          </ac:spMkLst>
        </pc:spChg>
        <pc:spChg chg="add mod">
          <ac:chgData name="VENTER, Wendy" userId="c0669ad9-b3e8-40cc-ac16-4ce7248a352d" providerId="ADAL" clId="{78BBCBFC-160B-402F-AA3B-7D8F641AA102}" dt="2022-04-20T16:45:56.625" v="10942" actId="1076"/>
          <ac:spMkLst>
            <pc:docMk/>
            <pc:sldMk cId="909520947" sldId="2076138068"/>
            <ac:spMk id="6" creationId="{8E1E7D6D-6EC8-43D8-9309-9FB036B00CD9}"/>
          </ac:spMkLst>
        </pc:spChg>
        <pc:spChg chg="add mod">
          <ac:chgData name="VENTER, Wendy" userId="c0669ad9-b3e8-40cc-ac16-4ce7248a352d" providerId="ADAL" clId="{78BBCBFC-160B-402F-AA3B-7D8F641AA102}" dt="2022-04-20T15:30:29.113" v="9254" actId="108"/>
          <ac:spMkLst>
            <pc:docMk/>
            <pc:sldMk cId="909520947" sldId="2076138068"/>
            <ac:spMk id="7" creationId="{3D376D8A-F02D-48FA-ADC1-5244EED76FB0}"/>
          </ac:spMkLst>
        </pc:spChg>
        <pc:spChg chg="add mod">
          <ac:chgData name="VENTER, Wendy" userId="c0669ad9-b3e8-40cc-ac16-4ce7248a352d" providerId="ADAL" clId="{78BBCBFC-160B-402F-AA3B-7D8F641AA102}" dt="2022-04-20T14:09:05.300" v="6364" actId="14100"/>
          <ac:spMkLst>
            <pc:docMk/>
            <pc:sldMk cId="909520947" sldId="2076138068"/>
            <ac:spMk id="12" creationId="{CA8FD857-C3EC-4009-A22C-0CF4A433B0F3}"/>
          </ac:spMkLst>
        </pc:spChg>
        <pc:picChg chg="add mod ord">
          <ac:chgData name="VENTER, Wendy" userId="c0669ad9-b3e8-40cc-ac16-4ce7248a352d" providerId="ADAL" clId="{78BBCBFC-160B-402F-AA3B-7D8F641AA102}" dt="2022-04-20T14:05:31.663" v="6280" actId="14100"/>
          <ac:picMkLst>
            <pc:docMk/>
            <pc:sldMk cId="909520947" sldId="2076138068"/>
            <ac:picMk id="5" creationId="{6CBE2172-4B02-454F-B066-253D8A646A45}"/>
          </ac:picMkLst>
        </pc:picChg>
        <pc:cxnChg chg="add mod">
          <ac:chgData name="VENTER, Wendy" userId="c0669ad9-b3e8-40cc-ac16-4ce7248a352d" providerId="ADAL" clId="{78BBCBFC-160B-402F-AA3B-7D8F641AA102}" dt="2022-04-20T14:09:14.535" v="6365" actId="14100"/>
          <ac:cxnSpMkLst>
            <pc:docMk/>
            <pc:sldMk cId="909520947" sldId="2076138068"/>
            <ac:cxnSpMk id="8" creationId="{CFB59D67-7FE5-4CC6-A3F9-87395DECA813}"/>
          </ac:cxnSpMkLst>
        </pc:cxnChg>
      </pc:sldChg>
      <pc:sldChg chg="addSp delSp modSp add mod modAnim modNotesTx">
        <pc:chgData name="VENTER, Wendy" userId="c0669ad9-b3e8-40cc-ac16-4ce7248a352d" providerId="ADAL" clId="{78BBCBFC-160B-402F-AA3B-7D8F641AA102}" dt="2022-04-20T16:46:39.187" v="10947" actId="1076"/>
        <pc:sldMkLst>
          <pc:docMk/>
          <pc:sldMk cId="216061303" sldId="2076138069"/>
        </pc:sldMkLst>
        <pc:spChg chg="mod">
          <ac:chgData name="VENTER, Wendy" userId="c0669ad9-b3e8-40cc-ac16-4ce7248a352d" providerId="ADAL" clId="{78BBCBFC-160B-402F-AA3B-7D8F641AA102}" dt="2022-04-20T16:46:07.157" v="10944" actId="27636"/>
          <ac:spMkLst>
            <pc:docMk/>
            <pc:sldMk cId="216061303" sldId="2076138069"/>
            <ac:spMk id="2" creationId="{E8DF2F24-E41E-4E32-BD1C-327E3A82A00F}"/>
          </ac:spMkLst>
        </pc:spChg>
        <pc:spChg chg="mod">
          <ac:chgData name="VENTER, Wendy" userId="c0669ad9-b3e8-40cc-ac16-4ce7248a352d" providerId="ADAL" clId="{78BBCBFC-160B-402F-AA3B-7D8F641AA102}" dt="2022-04-20T16:46:39.187" v="10947" actId="1076"/>
          <ac:spMkLst>
            <pc:docMk/>
            <pc:sldMk cId="216061303" sldId="2076138069"/>
            <ac:spMk id="3" creationId="{6AACC7B6-1A48-4182-A94D-8836CB33E471}"/>
          </ac:spMkLst>
        </pc:spChg>
        <pc:spChg chg="mod">
          <ac:chgData name="VENTER, Wendy" userId="c0669ad9-b3e8-40cc-ac16-4ce7248a352d" providerId="ADAL" clId="{78BBCBFC-160B-402F-AA3B-7D8F641AA102}" dt="2022-04-20T16:46:33.744" v="10946" actId="1076"/>
          <ac:spMkLst>
            <pc:docMk/>
            <pc:sldMk cId="216061303" sldId="2076138069"/>
            <ac:spMk id="5" creationId="{10F04024-B4A6-4F6F-A2C9-3CD45B00C56E}"/>
          </ac:spMkLst>
        </pc:spChg>
        <pc:spChg chg="add del mod">
          <ac:chgData name="VENTER, Wendy" userId="c0669ad9-b3e8-40cc-ac16-4ce7248a352d" providerId="ADAL" clId="{78BBCBFC-160B-402F-AA3B-7D8F641AA102}" dt="2022-04-20T13:50:26.038" v="6069" actId="21"/>
          <ac:spMkLst>
            <pc:docMk/>
            <pc:sldMk cId="216061303" sldId="2076138069"/>
            <ac:spMk id="8" creationId="{17BE50AB-1913-4FF4-A742-7D7455B104E1}"/>
          </ac:spMkLst>
        </pc:spChg>
        <pc:spChg chg="del mod">
          <ac:chgData name="VENTER, Wendy" userId="c0669ad9-b3e8-40cc-ac16-4ce7248a352d" providerId="ADAL" clId="{78BBCBFC-160B-402F-AA3B-7D8F641AA102}" dt="2022-04-20T13:50:35.519" v="6072" actId="478"/>
          <ac:spMkLst>
            <pc:docMk/>
            <pc:sldMk cId="216061303" sldId="2076138069"/>
            <ac:spMk id="10" creationId="{CB04B81D-E8B4-46FB-93C6-C2959A704D5A}"/>
          </ac:spMkLst>
        </pc:spChg>
        <pc:spChg chg="add del mod">
          <ac:chgData name="VENTER, Wendy" userId="c0669ad9-b3e8-40cc-ac16-4ce7248a352d" providerId="ADAL" clId="{78BBCBFC-160B-402F-AA3B-7D8F641AA102}" dt="2022-04-20T13:59:56.198" v="6160" actId="478"/>
          <ac:spMkLst>
            <pc:docMk/>
            <pc:sldMk cId="216061303" sldId="2076138069"/>
            <ac:spMk id="11" creationId="{73562A25-F2FD-4205-A25A-759A2C54E569}"/>
          </ac:spMkLst>
        </pc:spChg>
        <pc:spChg chg="add mod">
          <ac:chgData name="VENTER, Wendy" userId="c0669ad9-b3e8-40cc-ac16-4ce7248a352d" providerId="ADAL" clId="{78BBCBFC-160B-402F-AA3B-7D8F641AA102}" dt="2022-04-20T16:46:25.963" v="10945" actId="1076"/>
          <ac:spMkLst>
            <pc:docMk/>
            <pc:sldMk cId="216061303" sldId="2076138069"/>
            <ac:spMk id="12" creationId="{85177AD2-9DB1-4E24-BFE1-1353DF906F88}"/>
          </ac:spMkLst>
        </pc:spChg>
        <pc:picChg chg="add mod">
          <ac:chgData name="VENTER, Wendy" userId="c0669ad9-b3e8-40cc-ac16-4ce7248a352d" providerId="ADAL" clId="{78BBCBFC-160B-402F-AA3B-7D8F641AA102}" dt="2022-04-20T16:46:25.963" v="10945" actId="1076"/>
          <ac:picMkLst>
            <pc:docMk/>
            <pc:sldMk cId="216061303" sldId="2076138069"/>
            <ac:picMk id="6" creationId="{178D1B3B-5D09-47F9-902A-145E5791C20F}"/>
          </ac:picMkLst>
        </pc:picChg>
        <pc:picChg chg="add del mod modCrop">
          <ac:chgData name="VENTER, Wendy" userId="c0669ad9-b3e8-40cc-ac16-4ce7248a352d" providerId="ADAL" clId="{78BBCBFC-160B-402F-AA3B-7D8F641AA102}" dt="2022-04-20T13:49:48.458" v="6061" actId="478"/>
          <ac:picMkLst>
            <pc:docMk/>
            <pc:sldMk cId="216061303" sldId="2076138069"/>
            <ac:picMk id="7" creationId="{EC8D3A1D-D201-4BAD-BB1B-EF10F6DD9F79}"/>
          </ac:picMkLst>
        </pc:picChg>
        <pc:picChg chg="del">
          <ac:chgData name="VENTER, Wendy" userId="c0669ad9-b3e8-40cc-ac16-4ce7248a352d" providerId="ADAL" clId="{78BBCBFC-160B-402F-AA3B-7D8F641AA102}" dt="2022-04-20T13:42:11.626" v="6023" actId="478"/>
          <ac:picMkLst>
            <pc:docMk/>
            <pc:sldMk cId="216061303" sldId="2076138069"/>
            <ac:picMk id="20" creationId="{164D698A-EE1B-42FE-97D8-47ED1192F3D0}"/>
          </ac:picMkLst>
        </pc:picChg>
      </pc:sldChg>
      <pc:sldChg chg="modSp add del mod">
        <pc:chgData name="VENTER, Wendy" userId="c0669ad9-b3e8-40cc-ac16-4ce7248a352d" providerId="ADAL" clId="{78BBCBFC-160B-402F-AA3B-7D8F641AA102}" dt="2022-04-20T16:33:59.506" v="10732" actId="47"/>
        <pc:sldMkLst>
          <pc:docMk/>
          <pc:sldMk cId="1720222607" sldId="2076138070"/>
        </pc:sldMkLst>
        <pc:spChg chg="mod">
          <ac:chgData name="VENTER, Wendy" userId="c0669ad9-b3e8-40cc-ac16-4ce7248a352d" providerId="ADAL" clId="{78BBCBFC-160B-402F-AA3B-7D8F641AA102}" dt="2022-04-20T14:54:22.127" v="7973" actId="6549"/>
          <ac:spMkLst>
            <pc:docMk/>
            <pc:sldMk cId="1720222607" sldId="2076138070"/>
            <ac:spMk id="2" creationId="{3776BB58-1139-474C-AF04-337D6AEFB4B6}"/>
          </ac:spMkLst>
        </pc:spChg>
      </pc:sldChg>
      <pc:sldChg chg="modSp add del mod ord">
        <pc:chgData name="VENTER, Wendy" userId="c0669ad9-b3e8-40cc-ac16-4ce7248a352d" providerId="ADAL" clId="{78BBCBFC-160B-402F-AA3B-7D8F641AA102}" dt="2022-04-20T17:02:48.331" v="11154" actId="47"/>
        <pc:sldMkLst>
          <pc:docMk/>
          <pc:sldMk cId="3098492039" sldId="2076138071"/>
        </pc:sldMkLst>
        <pc:spChg chg="mod">
          <ac:chgData name="VENTER, Wendy" userId="c0669ad9-b3e8-40cc-ac16-4ce7248a352d" providerId="ADAL" clId="{78BBCBFC-160B-402F-AA3B-7D8F641AA102}" dt="2022-04-20T17:01:13.099" v="11153" actId="20577"/>
          <ac:spMkLst>
            <pc:docMk/>
            <pc:sldMk cId="3098492039" sldId="2076138071"/>
            <ac:spMk id="2" creationId="{3776BB58-1139-474C-AF04-337D6AEFB4B6}"/>
          </ac:spMkLst>
        </pc:spChg>
      </pc:sldChg>
      <pc:sldChg chg="addSp delSp modSp add del mod modNotesTx">
        <pc:chgData name="VENTER, Wendy" userId="c0669ad9-b3e8-40cc-ac16-4ce7248a352d" providerId="ADAL" clId="{78BBCBFC-160B-402F-AA3B-7D8F641AA102}" dt="2022-04-20T17:02:48.331" v="11154" actId="47"/>
        <pc:sldMkLst>
          <pc:docMk/>
          <pc:sldMk cId="61322698" sldId="2076138072"/>
        </pc:sldMkLst>
        <pc:spChg chg="mod">
          <ac:chgData name="VENTER, Wendy" userId="c0669ad9-b3e8-40cc-ac16-4ce7248a352d" providerId="ADAL" clId="{78BBCBFC-160B-402F-AA3B-7D8F641AA102}" dt="2022-04-20T16:22:01.171" v="10489" actId="6549"/>
          <ac:spMkLst>
            <pc:docMk/>
            <pc:sldMk cId="61322698" sldId="2076138072"/>
            <ac:spMk id="2" creationId="{283474EB-400E-42BA-B029-E1640B14BC9C}"/>
          </ac:spMkLst>
        </pc:spChg>
        <pc:spChg chg="del">
          <ac:chgData name="VENTER, Wendy" userId="c0669ad9-b3e8-40cc-ac16-4ce7248a352d" providerId="ADAL" clId="{78BBCBFC-160B-402F-AA3B-7D8F641AA102}" dt="2022-04-20T16:01:03.052" v="10038"/>
          <ac:spMkLst>
            <pc:docMk/>
            <pc:sldMk cId="61322698" sldId="2076138072"/>
            <ac:spMk id="3" creationId="{8F2DD129-A55D-407B-9ADA-D0746DFC2E43}"/>
          </ac:spMkLst>
        </pc:spChg>
        <pc:spChg chg="add mod">
          <ac:chgData name="VENTER, Wendy" userId="c0669ad9-b3e8-40cc-ac16-4ce7248a352d" providerId="ADAL" clId="{78BBCBFC-160B-402F-AA3B-7D8F641AA102}" dt="2022-04-20T16:23:40.913" v="10574" actId="1076"/>
          <ac:spMkLst>
            <pc:docMk/>
            <pc:sldMk cId="61322698" sldId="2076138072"/>
            <ac:spMk id="4" creationId="{5C6F06AA-9CE9-40F8-8396-0466C8A59023}"/>
          </ac:spMkLst>
        </pc:spChg>
        <pc:spChg chg="add mod">
          <ac:chgData name="VENTER, Wendy" userId="c0669ad9-b3e8-40cc-ac16-4ce7248a352d" providerId="ADAL" clId="{78BBCBFC-160B-402F-AA3B-7D8F641AA102}" dt="2022-04-20T16:23:40.913" v="10574" actId="1076"/>
          <ac:spMkLst>
            <pc:docMk/>
            <pc:sldMk cId="61322698" sldId="2076138072"/>
            <ac:spMk id="9" creationId="{02199671-D3B2-40B1-836C-C8486D5AB62A}"/>
          </ac:spMkLst>
        </pc:spChg>
        <pc:spChg chg="add mod">
          <ac:chgData name="VENTER, Wendy" userId="c0669ad9-b3e8-40cc-ac16-4ce7248a352d" providerId="ADAL" clId="{78BBCBFC-160B-402F-AA3B-7D8F641AA102}" dt="2022-04-20T16:23:40.913" v="10574" actId="1076"/>
          <ac:spMkLst>
            <pc:docMk/>
            <pc:sldMk cId="61322698" sldId="2076138072"/>
            <ac:spMk id="10" creationId="{472332E2-CFB1-4039-A7C5-788EE610AEC8}"/>
          </ac:spMkLst>
        </pc:spChg>
        <pc:spChg chg="add mod">
          <ac:chgData name="VENTER, Wendy" userId="c0669ad9-b3e8-40cc-ac16-4ce7248a352d" providerId="ADAL" clId="{78BBCBFC-160B-402F-AA3B-7D8F641AA102}" dt="2022-04-20T16:23:40.913" v="10574" actId="1076"/>
          <ac:spMkLst>
            <pc:docMk/>
            <pc:sldMk cId="61322698" sldId="2076138072"/>
            <ac:spMk id="11" creationId="{B5FA04AA-EED8-42CC-A1DB-4FB2C1D2E602}"/>
          </ac:spMkLst>
        </pc:spChg>
        <pc:spChg chg="add mod">
          <ac:chgData name="VENTER, Wendy" userId="c0669ad9-b3e8-40cc-ac16-4ce7248a352d" providerId="ADAL" clId="{78BBCBFC-160B-402F-AA3B-7D8F641AA102}" dt="2022-04-20T16:23:40.913" v="10574" actId="1076"/>
          <ac:spMkLst>
            <pc:docMk/>
            <pc:sldMk cId="61322698" sldId="2076138072"/>
            <ac:spMk id="12" creationId="{F4935BCD-E4A2-4CD3-B1A0-CE646A541421}"/>
          </ac:spMkLst>
        </pc:spChg>
        <pc:spChg chg="add mod">
          <ac:chgData name="VENTER, Wendy" userId="c0669ad9-b3e8-40cc-ac16-4ce7248a352d" providerId="ADAL" clId="{78BBCBFC-160B-402F-AA3B-7D8F641AA102}" dt="2022-04-20T16:23:40.913" v="10574" actId="1076"/>
          <ac:spMkLst>
            <pc:docMk/>
            <pc:sldMk cId="61322698" sldId="2076138072"/>
            <ac:spMk id="13" creationId="{0A9BD6A1-AA59-4797-B357-D61AE73B935B}"/>
          </ac:spMkLst>
        </pc:spChg>
        <pc:spChg chg="add mod">
          <ac:chgData name="VENTER, Wendy" userId="c0669ad9-b3e8-40cc-ac16-4ce7248a352d" providerId="ADAL" clId="{78BBCBFC-160B-402F-AA3B-7D8F641AA102}" dt="2022-04-20T16:23:40.913" v="10574" actId="1076"/>
          <ac:spMkLst>
            <pc:docMk/>
            <pc:sldMk cId="61322698" sldId="2076138072"/>
            <ac:spMk id="14" creationId="{5B1125ED-4FD6-4AF5-8898-A54696609421}"/>
          </ac:spMkLst>
        </pc:spChg>
        <pc:spChg chg="add mod">
          <ac:chgData name="VENTER, Wendy" userId="c0669ad9-b3e8-40cc-ac16-4ce7248a352d" providerId="ADAL" clId="{78BBCBFC-160B-402F-AA3B-7D8F641AA102}" dt="2022-04-20T16:23:40.913" v="10574" actId="1076"/>
          <ac:spMkLst>
            <pc:docMk/>
            <pc:sldMk cId="61322698" sldId="2076138072"/>
            <ac:spMk id="15" creationId="{5AA6BF88-DE75-42B2-A426-BA1BD9D94E58}"/>
          </ac:spMkLst>
        </pc:spChg>
        <pc:spChg chg="add mod">
          <ac:chgData name="VENTER, Wendy" userId="c0669ad9-b3e8-40cc-ac16-4ce7248a352d" providerId="ADAL" clId="{78BBCBFC-160B-402F-AA3B-7D8F641AA102}" dt="2022-04-20T16:23:46.054" v="10575" actId="1076"/>
          <ac:spMkLst>
            <pc:docMk/>
            <pc:sldMk cId="61322698" sldId="2076138072"/>
            <ac:spMk id="16" creationId="{5D35DE9F-BCBE-48A6-9CFC-1C83C38AAEB1}"/>
          </ac:spMkLst>
        </pc:spChg>
        <pc:picChg chg="del mod modCrop">
          <ac:chgData name="VENTER, Wendy" userId="c0669ad9-b3e8-40cc-ac16-4ce7248a352d" providerId="ADAL" clId="{78BBCBFC-160B-402F-AA3B-7D8F641AA102}" dt="2022-04-20T16:04:50.006" v="10067" actId="478"/>
          <ac:picMkLst>
            <pc:docMk/>
            <pc:sldMk cId="61322698" sldId="2076138072"/>
            <ac:picMk id="5" creationId="{2540B92F-2F28-4207-B0A5-5331870C3954}"/>
          </ac:picMkLst>
        </pc:picChg>
        <pc:picChg chg="add mod modCrop">
          <ac:chgData name="VENTER, Wendy" userId="c0669ad9-b3e8-40cc-ac16-4ce7248a352d" providerId="ADAL" clId="{78BBCBFC-160B-402F-AA3B-7D8F641AA102}" dt="2022-04-20T16:23:40.913" v="10574" actId="1076"/>
          <ac:picMkLst>
            <pc:docMk/>
            <pc:sldMk cId="61322698" sldId="2076138072"/>
            <ac:picMk id="6" creationId="{3E069A75-C7DE-438D-A48D-C0655EA390D8}"/>
          </ac:picMkLst>
        </pc:picChg>
        <pc:picChg chg="add mod modCrop">
          <ac:chgData name="VENTER, Wendy" userId="c0669ad9-b3e8-40cc-ac16-4ce7248a352d" providerId="ADAL" clId="{78BBCBFC-160B-402F-AA3B-7D8F641AA102}" dt="2022-04-20T16:23:40.913" v="10574" actId="1076"/>
          <ac:picMkLst>
            <pc:docMk/>
            <pc:sldMk cId="61322698" sldId="2076138072"/>
            <ac:picMk id="7" creationId="{527C0E5A-75DE-467E-9B2E-F40A0F389BCC}"/>
          </ac:picMkLst>
        </pc:picChg>
        <pc:picChg chg="add del mod modCrop">
          <ac:chgData name="VENTER, Wendy" userId="c0669ad9-b3e8-40cc-ac16-4ce7248a352d" providerId="ADAL" clId="{78BBCBFC-160B-402F-AA3B-7D8F641AA102}" dt="2022-04-20T16:03:42.425" v="10060" actId="478"/>
          <ac:picMkLst>
            <pc:docMk/>
            <pc:sldMk cId="61322698" sldId="2076138072"/>
            <ac:picMk id="8" creationId="{B4E2CE64-05A9-4BBD-ADFF-A3ED3DC67F6A}"/>
          </ac:picMkLst>
        </pc:picChg>
      </pc:sldChg>
      <pc:sldChg chg="modSp add del mod modNotesTx">
        <pc:chgData name="VENTER, Wendy" userId="c0669ad9-b3e8-40cc-ac16-4ce7248a352d" providerId="ADAL" clId="{78BBCBFC-160B-402F-AA3B-7D8F641AA102}" dt="2022-04-20T15:13:53.694" v="9038" actId="47"/>
        <pc:sldMkLst>
          <pc:docMk/>
          <pc:sldMk cId="1963591701" sldId="2076138072"/>
        </pc:sldMkLst>
        <pc:spChg chg="mod">
          <ac:chgData name="VENTER, Wendy" userId="c0669ad9-b3e8-40cc-ac16-4ce7248a352d" providerId="ADAL" clId="{78BBCBFC-160B-402F-AA3B-7D8F641AA102}" dt="2022-04-20T15:06:06.325" v="8674" actId="113"/>
          <ac:spMkLst>
            <pc:docMk/>
            <pc:sldMk cId="1963591701" sldId="2076138072"/>
            <ac:spMk id="3" creationId="{933D4DF9-9FC5-4423-A654-52757D2D5234}"/>
          </ac:spMkLst>
        </pc:spChg>
      </pc:sldChg>
      <pc:sldChg chg="modSp new del mod">
        <pc:chgData name="VENTER, Wendy" userId="c0669ad9-b3e8-40cc-ac16-4ce7248a352d" providerId="ADAL" clId="{78BBCBFC-160B-402F-AA3B-7D8F641AA102}" dt="2022-04-20T17:02:50.136" v="11155" actId="47"/>
        <pc:sldMkLst>
          <pc:docMk/>
          <pc:sldMk cId="558660077" sldId="2076138073"/>
        </pc:sldMkLst>
        <pc:spChg chg="mod">
          <ac:chgData name="VENTER, Wendy" userId="c0669ad9-b3e8-40cc-ac16-4ce7248a352d" providerId="ADAL" clId="{78BBCBFC-160B-402F-AA3B-7D8F641AA102}" dt="2022-04-20T16:59:05.299" v="10975" actId="20577"/>
          <ac:spMkLst>
            <pc:docMk/>
            <pc:sldMk cId="558660077" sldId="2076138073"/>
            <ac:spMk id="3" creationId="{9C4BABFB-0AC6-4DCF-B7FE-8F6089DAE15B}"/>
          </ac:spMkLst>
        </pc:spChg>
      </pc:sldChg>
    </pc:docChg>
  </pc:docChgLst>
  <pc:docChgLst>
    <pc:chgData name="VENTER, Wendy" userId="c0669ad9-b3e8-40cc-ac16-4ce7248a352d" providerId="ADAL" clId="{29ABFA27-BECD-473B-8F73-0F6F2F0099E0}"/>
    <pc:docChg chg="addSld delSld modSld">
      <pc:chgData name="VENTER, Wendy" userId="c0669ad9-b3e8-40cc-ac16-4ce7248a352d" providerId="ADAL" clId="{29ABFA27-BECD-473B-8F73-0F6F2F0099E0}" dt="2022-04-25T14:29:20.392" v="97" actId="47"/>
      <pc:docMkLst>
        <pc:docMk/>
      </pc:docMkLst>
      <pc:sldChg chg="del">
        <pc:chgData name="VENTER, Wendy" userId="c0669ad9-b3e8-40cc-ac16-4ce7248a352d" providerId="ADAL" clId="{29ABFA27-BECD-473B-8F73-0F6F2F0099E0}" dt="2022-04-25T14:29:20.392" v="97" actId="47"/>
        <pc:sldMkLst>
          <pc:docMk/>
          <pc:sldMk cId="4231522725" sldId="2076137979"/>
        </pc:sldMkLst>
      </pc:sldChg>
      <pc:sldChg chg="modSp add mod">
        <pc:chgData name="VENTER, Wendy" userId="c0669ad9-b3e8-40cc-ac16-4ce7248a352d" providerId="ADAL" clId="{29ABFA27-BECD-473B-8F73-0F6F2F0099E0}" dt="2022-04-25T14:29:14.332" v="96" actId="14100"/>
        <pc:sldMkLst>
          <pc:docMk/>
          <pc:sldMk cId="3151199095" sldId="2076138269"/>
        </pc:sldMkLst>
        <pc:spChg chg="mod">
          <ac:chgData name="VENTER, Wendy" userId="c0669ad9-b3e8-40cc-ac16-4ce7248a352d" providerId="ADAL" clId="{29ABFA27-BECD-473B-8F73-0F6F2F0099E0}" dt="2022-04-25T14:29:14.332" v="96" actId="14100"/>
          <ac:spMkLst>
            <pc:docMk/>
            <pc:sldMk cId="3151199095" sldId="2076138269"/>
            <ac:spMk id="9" creationId="{FB997269-157B-40D6-9BF8-00E9F6FA572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6AC637-4783-44E9-A7AC-67601C23D8A3}" type="datetimeFigureOut">
              <a:rPr lang="en-GB" smtClean="0"/>
              <a:t>25/04/2022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18A44D-7966-4860-8445-0448A9379112}" type="slidenum">
              <a:rPr lang="en-GB" smtClean="0"/>
              <a:t>‹#›</a:t>
            </a:fld>
            <a:endParaRPr lang="en-GB"/>
          </a:p>
        </p:txBody>
      </p:sp>
    </p:spTree>
    <p:extLst>
      <p:ext uri="{BB962C8B-B14F-4D97-AF65-F5344CB8AC3E}">
        <p14:creationId xmlns:p14="http://schemas.microsoft.com/office/powerpoint/2010/main" val="1871854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easiest way to understand the HHFA indicators is to look at them in the online indicator inventory platform</a:t>
            </a:r>
            <a:endParaRPr lang="en-GB"/>
          </a:p>
          <a:p>
            <a:pPr marL="171450" indent="-171450">
              <a:buFont typeface="Arial" panose="020B0604020202020204" pitchFamily="34" charset="0"/>
              <a:buChar char="•"/>
            </a:pPr>
            <a:endParaRPr lang="en-US"/>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a:t>
            </a:fld>
            <a:endParaRPr lang="en-US"/>
          </a:p>
        </p:txBody>
      </p:sp>
    </p:spTree>
    <p:extLst>
      <p:ext uri="{BB962C8B-B14F-4D97-AF65-F5344CB8AC3E}">
        <p14:creationId xmlns:p14="http://schemas.microsoft.com/office/powerpoint/2010/main" val="1184407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000" dirty="0"/>
          </a:p>
        </p:txBody>
      </p:sp>
      <p:sp>
        <p:nvSpPr>
          <p:cNvPr id="4" name="Slide Number Placeholder 3"/>
          <p:cNvSpPr>
            <a:spLocks noGrp="1"/>
          </p:cNvSpPr>
          <p:nvPr>
            <p:ph type="sldNum" sz="quarter" idx="5"/>
          </p:nvPr>
        </p:nvSpPr>
        <p:spPr/>
        <p:txBody>
          <a:bodyPr/>
          <a:lstStyle/>
          <a:p>
            <a:fld id="{32416680-9B87-48DD-8F89-5DC997830C42}" type="slidenum">
              <a:rPr lang="en-US" smtClean="0"/>
              <a:t>10</a:t>
            </a:fld>
            <a:endParaRPr lang="en-US"/>
          </a:p>
        </p:txBody>
      </p:sp>
    </p:spTree>
    <p:extLst>
      <p:ext uri="{BB962C8B-B14F-4D97-AF65-F5344CB8AC3E}">
        <p14:creationId xmlns:p14="http://schemas.microsoft.com/office/powerpoint/2010/main" val="3433254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Note that the columns between Column C and Column M are hidden</a:t>
            </a:r>
            <a:endParaRPr lang="en-US" sz="1000" dirty="0"/>
          </a:p>
        </p:txBody>
      </p:sp>
      <p:sp>
        <p:nvSpPr>
          <p:cNvPr id="4" name="Slide Number Placeholder 3"/>
          <p:cNvSpPr>
            <a:spLocks noGrp="1"/>
          </p:cNvSpPr>
          <p:nvPr>
            <p:ph type="sldNum" sz="quarter" idx="5"/>
          </p:nvPr>
        </p:nvSpPr>
        <p:spPr/>
        <p:txBody>
          <a:bodyPr/>
          <a:lstStyle/>
          <a:p>
            <a:fld id="{FA18A44D-7966-4860-8445-0448A9379112}" type="slidenum">
              <a:rPr lang="en-GB" smtClean="0"/>
              <a:t>11</a:t>
            </a:fld>
            <a:endParaRPr lang="en-GB"/>
          </a:p>
        </p:txBody>
      </p:sp>
    </p:spTree>
    <p:extLst>
      <p:ext uri="{BB962C8B-B14F-4D97-AF65-F5344CB8AC3E}">
        <p14:creationId xmlns:p14="http://schemas.microsoft.com/office/powerpoint/2010/main" val="466165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In the analysis platform outputs, we are looking at the TB service availability table.  </a:t>
            </a:r>
          </a:p>
          <a:p>
            <a:pPr marL="171450" indent="-171450">
              <a:buFont typeface="Arial" panose="020B0604020202020204" pitchFamily="34" charset="0"/>
              <a:buChar char="•"/>
            </a:pPr>
            <a:r>
              <a:rPr lang="en-US" sz="1000"/>
              <a:t>This is an example of a service-specific availability table,</a:t>
            </a:r>
          </a:p>
          <a:p>
            <a:pPr marL="171450" indent="-171450">
              <a:buFont typeface="Arial" panose="020B0604020202020204" pitchFamily="34" charset="0"/>
              <a:buChar char="•"/>
            </a:pPr>
            <a:r>
              <a:rPr lang="en-US" sz="1000"/>
              <a:t>Identify the indicator for which you want to know the question(s)</a:t>
            </a:r>
            <a:endParaRPr lang="en-GB" sz="1000"/>
          </a:p>
        </p:txBody>
      </p:sp>
      <p:sp>
        <p:nvSpPr>
          <p:cNvPr id="4" name="Slide Number Placeholder 3"/>
          <p:cNvSpPr>
            <a:spLocks noGrp="1"/>
          </p:cNvSpPr>
          <p:nvPr>
            <p:ph type="sldNum" sz="quarter" idx="5"/>
          </p:nvPr>
        </p:nvSpPr>
        <p:spPr/>
        <p:txBody>
          <a:bodyPr/>
          <a:lstStyle/>
          <a:p>
            <a:fld id="{FA18A44D-7966-4860-8445-0448A9379112}" type="slidenum">
              <a:rPr lang="en-GB" smtClean="0"/>
              <a:t>12</a:t>
            </a:fld>
            <a:endParaRPr lang="en-GB"/>
          </a:p>
        </p:txBody>
      </p:sp>
    </p:spTree>
    <p:extLst>
      <p:ext uri="{BB962C8B-B14F-4D97-AF65-F5344CB8AC3E}">
        <p14:creationId xmlns:p14="http://schemas.microsoft.com/office/powerpoint/2010/main" val="2267778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Go to the indicator inventory platform.</a:t>
            </a:r>
          </a:p>
          <a:p>
            <a:pPr marL="171450" indent="-171450">
              <a:buFont typeface="Arial" panose="020B0604020202020204" pitchFamily="34" charset="0"/>
              <a:buChar char="•"/>
            </a:pPr>
            <a:r>
              <a:rPr lang="en-US"/>
              <a:t>Type the indicator name in the search bar.</a:t>
            </a:r>
          </a:p>
          <a:p>
            <a:pPr marL="171450" indent="-171450">
              <a:buFont typeface="Arial" panose="020B0604020202020204" pitchFamily="34" charset="0"/>
              <a:buChar char="•"/>
            </a:pPr>
            <a:r>
              <a:rPr lang="en-US"/>
              <a:t>The indicator comes up in the TB service availability table.</a:t>
            </a:r>
          </a:p>
          <a:p>
            <a:pPr marL="171450" indent="-171450">
              <a:buFont typeface="Arial" panose="020B0604020202020204" pitchFamily="34" charset="0"/>
              <a:buChar char="•"/>
            </a:pPr>
            <a:r>
              <a:rPr lang="en-US"/>
              <a:t>Then click on the indicator in the table to see the pop-up box.</a:t>
            </a:r>
            <a:endParaRPr lang="en-GB"/>
          </a:p>
        </p:txBody>
      </p:sp>
      <p:sp>
        <p:nvSpPr>
          <p:cNvPr id="4" name="Slide Number Placeholder 3"/>
          <p:cNvSpPr>
            <a:spLocks noGrp="1"/>
          </p:cNvSpPr>
          <p:nvPr>
            <p:ph type="sldNum" sz="quarter" idx="5"/>
          </p:nvPr>
        </p:nvSpPr>
        <p:spPr/>
        <p:txBody>
          <a:bodyPr/>
          <a:lstStyle/>
          <a:p>
            <a:fld id="{FA18A44D-7966-4860-8445-0448A9379112}" type="slidenum">
              <a:rPr lang="en-GB" smtClean="0"/>
              <a:t>13</a:t>
            </a:fld>
            <a:endParaRPr lang="en-GB"/>
          </a:p>
        </p:txBody>
      </p:sp>
    </p:spTree>
    <p:extLst>
      <p:ext uri="{BB962C8B-B14F-4D97-AF65-F5344CB8AC3E}">
        <p14:creationId xmlns:p14="http://schemas.microsoft.com/office/powerpoint/2010/main" val="36098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Here you can again see the same indicator in the metadata pop-up box of the indicator inventory platform</a:t>
            </a:r>
          </a:p>
          <a:p>
            <a:pPr marL="171450" indent="-171450">
              <a:buFont typeface="Arial" panose="020B0604020202020204" pitchFamily="34" charset="0"/>
              <a:buChar char="•"/>
            </a:pPr>
            <a:r>
              <a:rPr lang="en-US"/>
              <a:t>Under Numerator calculation code heading, you can see the question needed for this indicator</a:t>
            </a:r>
          </a:p>
          <a:p>
            <a:pPr marL="171450" indent="-171450">
              <a:buFont typeface="Arial" panose="020B0604020202020204" pitchFamily="34" charset="0"/>
              <a:buChar char="•"/>
            </a:pPr>
            <a:r>
              <a:rPr lang="en-US"/>
              <a:t>Note that for this indicator, there is only one question that is needed to calculate the indicator.</a:t>
            </a:r>
            <a:endParaRPr lang="en-GB"/>
          </a:p>
        </p:txBody>
      </p:sp>
      <p:sp>
        <p:nvSpPr>
          <p:cNvPr id="4" name="Slide Number Placeholder 3"/>
          <p:cNvSpPr>
            <a:spLocks noGrp="1"/>
          </p:cNvSpPr>
          <p:nvPr>
            <p:ph type="sldNum" sz="quarter" idx="5"/>
          </p:nvPr>
        </p:nvSpPr>
        <p:spPr/>
        <p:txBody>
          <a:bodyPr/>
          <a:lstStyle/>
          <a:p>
            <a:fld id="{FA18A44D-7966-4860-8445-0448A9379112}" type="slidenum">
              <a:rPr lang="en-GB" smtClean="0"/>
              <a:t>14</a:t>
            </a:fld>
            <a:endParaRPr lang="en-GB"/>
          </a:p>
        </p:txBody>
      </p:sp>
    </p:spTree>
    <p:extLst>
      <p:ext uri="{BB962C8B-B14F-4D97-AF65-F5344CB8AC3E}">
        <p14:creationId xmlns:p14="http://schemas.microsoft.com/office/powerpoint/2010/main" val="2614288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t>In this example we look at a different indicator in a different table: the TB service readiness table.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t>Follow the same process of typing the indicator name in the indicator inventory search bar,</a:t>
            </a:r>
            <a:endParaRPr lang="en-GB" sz="1000"/>
          </a:p>
          <a:p>
            <a:pPr marL="171450" indent="-171450">
              <a:buFont typeface="Arial" panose="020B0604020202020204" pitchFamily="34" charset="0"/>
              <a:buChar char="•"/>
            </a:pPr>
            <a:endParaRPr lang="en-GB" sz="1000"/>
          </a:p>
        </p:txBody>
      </p:sp>
      <p:sp>
        <p:nvSpPr>
          <p:cNvPr id="4" name="Slide Number Placeholder 3"/>
          <p:cNvSpPr>
            <a:spLocks noGrp="1"/>
          </p:cNvSpPr>
          <p:nvPr>
            <p:ph type="sldNum" sz="quarter" idx="5"/>
          </p:nvPr>
        </p:nvSpPr>
        <p:spPr/>
        <p:txBody>
          <a:bodyPr/>
          <a:lstStyle/>
          <a:p>
            <a:fld id="{FA18A44D-7966-4860-8445-0448A9379112}" type="slidenum">
              <a:rPr lang="en-GB" smtClean="0"/>
              <a:t>15</a:t>
            </a:fld>
            <a:endParaRPr lang="en-GB"/>
          </a:p>
        </p:txBody>
      </p:sp>
    </p:spTree>
    <p:extLst>
      <p:ext uri="{BB962C8B-B14F-4D97-AF65-F5344CB8AC3E}">
        <p14:creationId xmlns:p14="http://schemas.microsoft.com/office/powerpoint/2010/main" val="41944203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In this example,  you can see that there are 8 questions that are needed to calculate this indicator. </a:t>
            </a:r>
            <a:endParaRPr lang="en-US" sz="1000" dirty="0"/>
          </a:p>
        </p:txBody>
      </p:sp>
      <p:sp>
        <p:nvSpPr>
          <p:cNvPr id="4" name="Slide Number Placeholder 3"/>
          <p:cNvSpPr>
            <a:spLocks noGrp="1"/>
          </p:cNvSpPr>
          <p:nvPr>
            <p:ph type="sldNum" sz="quarter" idx="5"/>
          </p:nvPr>
        </p:nvSpPr>
        <p:spPr/>
        <p:txBody>
          <a:bodyPr/>
          <a:lstStyle/>
          <a:p>
            <a:fld id="{FA18A44D-7966-4860-8445-0448A9379112}" type="slidenum">
              <a:rPr lang="en-GB" smtClean="0"/>
              <a:t>16</a:t>
            </a:fld>
            <a:endParaRPr lang="en-GB"/>
          </a:p>
        </p:txBody>
      </p:sp>
    </p:spTree>
    <p:extLst>
      <p:ext uri="{BB962C8B-B14F-4D97-AF65-F5344CB8AC3E}">
        <p14:creationId xmlns:p14="http://schemas.microsoft.com/office/powerpoint/2010/main" val="1424647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When starting the process of reviewing and describing the analysis platform outputs, t may be helpful to understand how the indicators are linked to the questions in the questionnaire. </a:t>
            </a:r>
          </a:p>
          <a:p>
            <a:pPr marL="171450" indent="-171450">
              <a:buFont typeface="Arial" panose="020B0604020202020204" pitchFamily="34" charset="0"/>
              <a:buChar char="•"/>
            </a:pPr>
            <a:r>
              <a:rPr lang="en-US" sz="1000"/>
              <a:t>The next slides will describe how to do this.</a:t>
            </a:r>
          </a:p>
          <a:p>
            <a:pPr marL="171450" indent="-171450">
              <a:buFont typeface="Arial" panose="020B0604020202020204" pitchFamily="34" charset="0"/>
              <a:buChar char="•"/>
            </a:pPr>
            <a:r>
              <a:rPr lang="en-US" sz="1000"/>
              <a:t>Remember that the indicators are organized in the same way in both the indicator inventory and the data analysis platform, so when you are looking at the analysis outputs (e.g. at a table), it is easy to find the corresponding table in the indicator inventory platform.</a:t>
            </a:r>
            <a:endParaRPr lang="en-US" sz="1000" dirty="0"/>
          </a:p>
        </p:txBody>
      </p:sp>
      <p:sp>
        <p:nvSpPr>
          <p:cNvPr id="4" name="Slide Number Placeholder 3"/>
          <p:cNvSpPr>
            <a:spLocks noGrp="1"/>
          </p:cNvSpPr>
          <p:nvPr>
            <p:ph type="sldNum" sz="quarter" idx="5"/>
          </p:nvPr>
        </p:nvSpPr>
        <p:spPr/>
        <p:txBody>
          <a:bodyPr/>
          <a:lstStyle/>
          <a:p>
            <a:fld id="{FA18A44D-7966-4860-8445-0448A9379112}" type="slidenum">
              <a:rPr lang="en-GB" smtClean="0"/>
              <a:t>2</a:t>
            </a:fld>
            <a:endParaRPr lang="en-GB"/>
          </a:p>
        </p:txBody>
      </p:sp>
    </p:spTree>
    <p:extLst>
      <p:ext uri="{BB962C8B-B14F-4D97-AF65-F5344CB8AC3E}">
        <p14:creationId xmlns:p14="http://schemas.microsoft.com/office/powerpoint/2010/main" val="4123135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the 5 column headings.</a:t>
            </a:r>
            <a:endParaRPr lang="en-GB"/>
          </a:p>
        </p:txBody>
      </p:sp>
      <p:sp>
        <p:nvSpPr>
          <p:cNvPr id="4" name="Slide Number Placeholder 3"/>
          <p:cNvSpPr>
            <a:spLocks noGrp="1"/>
          </p:cNvSpPr>
          <p:nvPr>
            <p:ph type="sldNum" sz="quarter" idx="5"/>
          </p:nvPr>
        </p:nvSpPr>
        <p:spPr/>
        <p:txBody>
          <a:bodyPr/>
          <a:lstStyle/>
          <a:p>
            <a:fld id="{FA18A44D-7966-4860-8445-0448A9379112}" type="slidenum">
              <a:rPr lang="en-GB" smtClean="0"/>
              <a:t>3</a:t>
            </a:fld>
            <a:endParaRPr lang="en-GB"/>
          </a:p>
        </p:txBody>
      </p:sp>
    </p:spTree>
    <p:extLst>
      <p:ext uri="{BB962C8B-B14F-4D97-AF65-F5344CB8AC3E}">
        <p14:creationId xmlns:p14="http://schemas.microsoft.com/office/powerpoint/2010/main" val="156521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This slide shows the indicators in the TB service availabilty table in the indicator inventory platform.</a:t>
            </a:r>
          </a:p>
          <a:p>
            <a:pPr marL="171450" indent="-171450">
              <a:buFont typeface="Arial" panose="020B0604020202020204" pitchFamily="34" charset="0"/>
              <a:buChar char="•"/>
            </a:pPr>
            <a:r>
              <a:rPr lang="en-US" sz="1000"/>
              <a:t>The arrows show the indicators linked to the questions highlighted in the previous slide.</a:t>
            </a:r>
            <a:endParaRPr lang="en-GB" sz="1000"/>
          </a:p>
        </p:txBody>
      </p:sp>
      <p:sp>
        <p:nvSpPr>
          <p:cNvPr id="4" name="Slide Number Placeholder 3"/>
          <p:cNvSpPr>
            <a:spLocks noGrp="1"/>
          </p:cNvSpPr>
          <p:nvPr>
            <p:ph type="sldNum" sz="quarter" idx="5"/>
          </p:nvPr>
        </p:nvSpPr>
        <p:spPr/>
        <p:txBody>
          <a:bodyPr/>
          <a:lstStyle/>
          <a:p>
            <a:fld id="{FA18A44D-7966-4860-8445-0448A9379112}" type="slidenum">
              <a:rPr lang="en-GB" smtClean="0"/>
              <a:t>4</a:t>
            </a:fld>
            <a:endParaRPr lang="en-GB"/>
          </a:p>
        </p:txBody>
      </p:sp>
    </p:spTree>
    <p:extLst>
      <p:ext uri="{BB962C8B-B14F-4D97-AF65-F5344CB8AC3E}">
        <p14:creationId xmlns:p14="http://schemas.microsoft.com/office/powerpoint/2010/main" val="1425114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This slide shows the indicators in the TB service availabilty table in the data analysis platform.</a:t>
            </a:r>
          </a:p>
          <a:p>
            <a:pPr marL="171450" indent="-171450">
              <a:buFont typeface="Arial" panose="020B0604020202020204" pitchFamily="34" charset="0"/>
              <a:buChar char="•"/>
            </a:pPr>
            <a:r>
              <a:rPr lang="en-US" sz="1000"/>
              <a:t>The arrows show the same indicators as seen in the previous slide.</a:t>
            </a:r>
            <a:endParaRPr lang="en-GB" sz="1000"/>
          </a:p>
          <a:p>
            <a:pPr marL="171450" indent="-171450">
              <a:buFont typeface="Arial" panose="020B0604020202020204" pitchFamily="34" charset="0"/>
              <a:buChar char="•"/>
            </a:pPr>
            <a:r>
              <a:rPr lang="en-US" sz="1000"/>
              <a:t>In the analysis platform outputs, the indicator names are the column headings.</a:t>
            </a:r>
            <a:endParaRPr lang="en-GB" sz="1000"/>
          </a:p>
        </p:txBody>
      </p:sp>
      <p:sp>
        <p:nvSpPr>
          <p:cNvPr id="4" name="Slide Number Placeholder 3"/>
          <p:cNvSpPr>
            <a:spLocks noGrp="1"/>
          </p:cNvSpPr>
          <p:nvPr>
            <p:ph type="sldNum" sz="quarter" idx="5"/>
          </p:nvPr>
        </p:nvSpPr>
        <p:spPr/>
        <p:txBody>
          <a:bodyPr/>
          <a:lstStyle/>
          <a:p>
            <a:fld id="{FA18A44D-7966-4860-8445-0448A9379112}" type="slidenum">
              <a:rPr lang="en-GB" smtClean="0"/>
              <a:t>5</a:t>
            </a:fld>
            <a:endParaRPr lang="en-GB"/>
          </a:p>
        </p:txBody>
      </p:sp>
    </p:spTree>
    <p:extLst>
      <p:ext uri="{BB962C8B-B14F-4D97-AF65-F5344CB8AC3E}">
        <p14:creationId xmlns:p14="http://schemas.microsoft.com/office/powerpoint/2010/main" val="1432368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dirty="0"/>
              <a:t>For example, some TB questions are included in the lab section</a:t>
            </a:r>
          </a:p>
        </p:txBody>
      </p:sp>
      <p:sp>
        <p:nvSpPr>
          <p:cNvPr id="4" name="Slide Number Placeholder 3"/>
          <p:cNvSpPr>
            <a:spLocks noGrp="1"/>
          </p:cNvSpPr>
          <p:nvPr>
            <p:ph type="sldNum" sz="quarter" idx="5"/>
          </p:nvPr>
        </p:nvSpPr>
        <p:spPr/>
        <p:txBody>
          <a:bodyPr/>
          <a:lstStyle/>
          <a:p>
            <a:fld id="{FA18A44D-7966-4860-8445-0448A9379112}" type="slidenum">
              <a:rPr lang="en-GB" smtClean="0"/>
              <a:t>6</a:t>
            </a:fld>
            <a:endParaRPr lang="en-GB"/>
          </a:p>
        </p:txBody>
      </p:sp>
    </p:spTree>
    <p:extLst>
      <p:ext uri="{BB962C8B-B14F-4D97-AF65-F5344CB8AC3E}">
        <p14:creationId xmlns:p14="http://schemas.microsoft.com/office/powerpoint/2010/main" val="3831780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There are 3 options for seeing which questions and linked to which indicators.</a:t>
            </a:r>
          </a:p>
          <a:p>
            <a:pPr marL="171450" indent="-171450">
              <a:buFont typeface="Arial" panose="020B0604020202020204" pitchFamily="34" charset="0"/>
              <a:buChar char="•"/>
            </a:pPr>
            <a:r>
              <a:rPr lang="en-US" sz="1000"/>
              <a:t>You can see that for options 1 and 3, you will also need to go to the indicator inventrory.</a:t>
            </a:r>
          </a:p>
          <a:p>
            <a:pPr marL="171450" indent="-171450">
              <a:buFont typeface="Arial" panose="020B0604020202020204" pitchFamily="34" charset="0"/>
              <a:buChar char="•"/>
            </a:pPr>
            <a:r>
              <a:rPr lang="en-US" sz="1000"/>
              <a:t>We’ll now look at each of the options in turn.</a:t>
            </a:r>
          </a:p>
          <a:p>
            <a:pPr marL="171450" indent="-171450">
              <a:buFont typeface="Arial" panose="020B0604020202020204" pitchFamily="34" charset="0"/>
              <a:buChar char="•"/>
            </a:pPr>
            <a:endParaRPr lang="en-US" sz="1000" dirty="0"/>
          </a:p>
        </p:txBody>
      </p:sp>
      <p:sp>
        <p:nvSpPr>
          <p:cNvPr id="4" name="Slide Number Placeholder 3"/>
          <p:cNvSpPr>
            <a:spLocks noGrp="1"/>
          </p:cNvSpPr>
          <p:nvPr>
            <p:ph type="sldNum" sz="quarter" idx="5"/>
          </p:nvPr>
        </p:nvSpPr>
        <p:spPr/>
        <p:txBody>
          <a:bodyPr/>
          <a:lstStyle/>
          <a:p>
            <a:fld id="{FA18A44D-7966-4860-8445-0448A9379112}" type="slidenum">
              <a:rPr lang="en-GB" smtClean="0"/>
              <a:t>7</a:t>
            </a:fld>
            <a:endParaRPr lang="en-GB"/>
          </a:p>
        </p:txBody>
      </p:sp>
    </p:spTree>
    <p:extLst>
      <p:ext uri="{BB962C8B-B14F-4D97-AF65-F5344CB8AC3E}">
        <p14:creationId xmlns:p14="http://schemas.microsoft.com/office/powerpoint/2010/main" val="745267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In the far left column, titled Mod/Ind, you can see some letters. </a:t>
            </a:r>
          </a:p>
          <a:p>
            <a:pPr marL="171450" indent="-171450">
              <a:buFont typeface="Arial" panose="020B0604020202020204" pitchFamily="34" charset="0"/>
              <a:buChar char="•"/>
            </a:pPr>
            <a:r>
              <a:rPr lang="en-US" sz="1000"/>
              <a:t>The first two letters, separated by an underscore, show the module to which the question belongs (in this case Readiness) and whether the question is core or additional (in this case core).</a:t>
            </a:r>
          </a:p>
          <a:p>
            <a:pPr marL="171450" indent="-171450">
              <a:buFont typeface="Arial" panose="020B0604020202020204" pitchFamily="34" charset="0"/>
              <a:buChar char="•"/>
            </a:pPr>
            <a:r>
              <a:rPr lang="en-US" sz="1000"/>
              <a:t>Then there is a backslash. </a:t>
            </a:r>
          </a:p>
          <a:p>
            <a:pPr marL="171450" indent="-171450">
              <a:buFont typeface="Arial" panose="020B0604020202020204" pitchFamily="34" charset="0"/>
              <a:buChar char="•"/>
            </a:pPr>
            <a:r>
              <a:rPr lang="en-US" sz="1000"/>
              <a:t>After the backslash, there are groups consisting of three letters: these are the unique indicator IDs. </a:t>
            </a:r>
          </a:p>
          <a:p>
            <a:pPr marL="171450" indent="-171450">
              <a:buFont typeface="Arial" panose="020B0604020202020204" pitchFamily="34" charset="0"/>
              <a:buChar char="•"/>
            </a:pPr>
            <a:r>
              <a:rPr lang="en-US" sz="1000"/>
              <a:t>So when you know the indicator ID, you can search for it in the indicator inventory, and find the actual indicator.</a:t>
            </a:r>
            <a:endParaRPr lang="en-GB" sz="1000"/>
          </a:p>
        </p:txBody>
      </p:sp>
      <p:sp>
        <p:nvSpPr>
          <p:cNvPr id="4" name="Slide Number Placeholder 3"/>
          <p:cNvSpPr>
            <a:spLocks noGrp="1"/>
          </p:cNvSpPr>
          <p:nvPr>
            <p:ph type="sldNum" sz="quarter" idx="5"/>
          </p:nvPr>
        </p:nvSpPr>
        <p:spPr/>
        <p:txBody>
          <a:bodyPr/>
          <a:lstStyle/>
          <a:p>
            <a:fld id="{FA18A44D-7966-4860-8445-0448A9379112}" type="slidenum">
              <a:rPr lang="en-GB" smtClean="0"/>
              <a:t>8</a:t>
            </a:fld>
            <a:endParaRPr lang="en-GB"/>
          </a:p>
        </p:txBody>
      </p:sp>
    </p:spTree>
    <p:extLst>
      <p:ext uri="{BB962C8B-B14F-4D97-AF65-F5344CB8AC3E}">
        <p14:creationId xmlns:p14="http://schemas.microsoft.com/office/powerpoint/2010/main" val="950669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a:t>Type the unique indicator ID into the search. </a:t>
            </a:r>
          </a:p>
          <a:p>
            <a:pPr marL="171450" indent="-171450">
              <a:buFont typeface="Arial" panose="020B0604020202020204" pitchFamily="34" charset="0"/>
              <a:buChar char="•"/>
            </a:pPr>
            <a:r>
              <a:rPr lang="en-US" sz="1000"/>
              <a:t>The indicator will come up in its table.</a:t>
            </a:r>
          </a:p>
          <a:p>
            <a:pPr marL="171450" indent="-171450">
              <a:buFont typeface="Arial" panose="020B0604020202020204" pitchFamily="34" charset="0"/>
              <a:buChar char="•"/>
            </a:pPr>
            <a:r>
              <a:rPr lang="en-US" sz="1000"/>
              <a:t>Then click on the indicator to see the metadata pop-up box</a:t>
            </a:r>
            <a:endParaRPr lang="en-GB" sz="1000" dirty="0"/>
          </a:p>
        </p:txBody>
      </p:sp>
      <p:sp>
        <p:nvSpPr>
          <p:cNvPr id="4" name="Slide Number Placeholder 3"/>
          <p:cNvSpPr>
            <a:spLocks noGrp="1"/>
          </p:cNvSpPr>
          <p:nvPr>
            <p:ph type="sldNum" sz="quarter" idx="5"/>
          </p:nvPr>
        </p:nvSpPr>
        <p:spPr/>
        <p:txBody>
          <a:bodyPr/>
          <a:lstStyle/>
          <a:p>
            <a:fld id="{32416680-9B87-48DD-8F89-5DC997830C42}" type="slidenum">
              <a:rPr lang="en-US" smtClean="0"/>
              <a:t>9</a:t>
            </a:fld>
            <a:endParaRPr lang="en-US"/>
          </a:p>
        </p:txBody>
      </p:sp>
    </p:spTree>
    <p:extLst>
      <p:ext uri="{BB962C8B-B14F-4D97-AF65-F5344CB8AC3E}">
        <p14:creationId xmlns:p14="http://schemas.microsoft.com/office/powerpoint/2010/main" val="2970831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D8F3-24D2-4BBD-A2DC-3C626FAA5A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876BE1-F4F7-415F-87AC-073B4DE034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55317BE-7D68-44B2-8F1A-33DE83706E46}"/>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5" name="Footer Placeholder 4">
            <a:extLst>
              <a:ext uri="{FF2B5EF4-FFF2-40B4-BE49-F238E27FC236}">
                <a16:creationId xmlns:a16="http://schemas.microsoft.com/office/drawing/2014/main" id="{184B4600-89A0-41AA-85AA-F17636BDC9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472A91-644E-46B4-9013-51DC072F17E0}"/>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4135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A66B6-7397-4322-B5E6-5E9F9E5EF8F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8563892-6A09-4EF0-AF7C-D03407CAFB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441AE9-52BE-4C7F-8095-4F8C4262E62F}"/>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5" name="Footer Placeholder 4">
            <a:extLst>
              <a:ext uri="{FF2B5EF4-FFF2-40B4-BE49-F238E27FC236}">
                <a16:creationId xmlns:a16="http://schemas.microsoft.com/office/drawing/2014/main" id="{A2605AFA-4FEB-4BCD-A8BD-80DC02078B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A337FA-5E89-4344-B888-74A101D06C21}"/>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2512403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038259-0399-40D7-8E5C-D3797E1A0D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BE3567-20CF-42AB-8D48-33BBE5BD0A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9A92F0-D6B1-45CA-B7E4-1E5D93B5E4E6}"/>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5" name="Footer Placeholder 4">
            <a:extLst>
              <a:ext uri="{FF2B5EF4-FFF2-40B4-BE49-F238E27FC236}">
                <a16:creationId xmlns:a16="http://schemas.microsoft.com/office/drawing/2014/main" id="{94DC8462-6D80-4CAB-8837-1F89658F2C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0B9517-5440-415E-8CED-1703ED7AF68D}"/>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2949286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 line title - 1">
  <p:cSld name="1 line title - 1">
    <p:spTree>
      <p:nvGrpSpPr>
        <p:cNvPr id="1" name="Shape 25"/>
        <p:cNvGrpSpPr/>
        <p:nvPr/>
      </p:nvGrpSpPr>
      <p:grpSpPr>
        <a:xfrm>
          <a:off x="0" y="0"/>
          <a:ext cx="0" cy="0"/>
          <a:chOff x="0" y="0"/>
          <a:chExt cx="0" cy="0"/>
        </a:xfrm>
      </p:grpSpPr>
      <p:sp>
        <p:nvSpPr>
          <p:cNvPr id="27" name="Google Shape;27;p62"/>
          <p:cNvSpPr txBox="1">
            <a:spLocks noGrp="1"/>
          </p:cNvSpPr>
          <p:nvPr>
            <p:ph type="body" idx="1"/>
          </p:nvPr>
        </p:nvSpPr>
        <p:spPr>
          <a:xfrm>
            <a:off x="448556" y="417757"/>
            <a:ext cx="10737350" cy="531557"/>
          </a:xfrm>
          <a:prstGeom prst="rect">
            <a:avLst/>
          </a:prstGeom>
          <a:noFill/>
          <a:ln>
            <a:noFill/>
          </a:ln>
        </p:spPr>
        <p:txBody>
          <a:bodyPr spcFirstLastPara="1" wrap="square" lIns="91425" tIns="45700" rIns="91425" bIns="45700" anchor="t" anchorCtr="0">
            <a:normAutofit/>
          </a:bodyPr>
          <a:lstStyle>
            <a:lvl1pPr marL="457200" marR="0" lvl="0" indent="-228600" algn="l">
              <a:lnSpc>
                <a:spcPct val="100000"/>
              </a:lnSpc>
              <a:spcBef>
                <a:spcPts val="0"/>
              </a:spcBef>
              <a:spcAft>
                <a:spcPts val="0"/>
              </a:spcAft>
              <a:buClr>
                <a:schemeClr val="dk1"/>
              </a:buClr>
              <a:buSzPts val="2800"/>
              <a:buFont typeface="Arial"/>
              <a:buNone/>
              <a:defRPr sz="2800" b="1">
                <a:solidFill>
                  <a:schemeClr val="dk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8" name="Google Shape;28;p62"/>
          <p:cNvCxnSpPr/>
          <p:nvPr/>
        </p:nvCxnSpPr>
        <p:spPr>
          <a:xfrm>
            <a:off x="433889" y="557150"/>
            <a:ext cx="0" cy="279780"/>
          </a:xfrm>
          <a:prstGeom prst="straightConnector1">
            <a:avLst/>
          </a:prstGeom>
          <a:noFill/>
          <a:ln w="12700" cap="flat" cmpd="sng">
            <a:solidFill>
              <a:schemeClr val="accent1"/>
            </a:solidFill>
            <a:prstDash val="solid"/>
            <a:miter lim="800000"/>
            <a:headEnd type="none" w="sm" len="sm"/>
            <a:tailEnd type="none" w="sm" len="sm"/>
          </a:ln>
        </p:spPr>
      </p:cxnSp>
      <p:sp>
        <p:nvSpPr>
          <p:cNvPr id="29" name="Google Shape;29;p62"/>
          <p:cNvSpPr txBox="1">
            <a:spLocks noGrp="1"/>
          </p:cNvSpPr>
          <p:nvPr>
            <p:ph type="body" idx="2"/>
          </p:nvPr>
        </p:nvSpPr>
        <p:spPr>
          <a:xfrm>
            <a:off x="454208" y="1102366"/>
            <a:ext cx="11186930" cy="609250"/>
          </a:xfrm>
          <a:prstGeom prst="rect">
            <a:avLst/>
          </a:prstGeom>
          <a:noFill/>
          <a:ln>
            <a:noFill/>
          </a:ln>
        </p:spPr>
        <p:txBody>
          <a:bodyPr spcFirstLastPara="1" wrap="square" lIns="91425" tIns="45700" rIns="91425" bIns="45700" anchor="t" anchorCtr="0">
            <a:normAutofit/>
          </a:bodyPr>
          <a:lstStyle>
            <a:lvl1pPr marL="457200" marR="0" lvl="0" indent="-228600" algn="l">
              <a:lnSpc>
                <a:spcPct val="100000"/>
              </a:lnSpc>
              <a:spcBef>
                <a:spcPts val="0"/>
              </a:spcBef>
              <a:spcAft>
                <a:spcPts val="0"/>
              </a:spcAft>
              <a:buClr>
                <a:schemeClr val="dk1"/>
              </a:buClr>
              <a:buSzPts val="1800"/>
              <a:buFont typeface="Arial"/>
              <a:buNone/>
              <a:defRPr sz="1800" b="0">
                <a:solidFill>
                  <a:schemeClr val="dk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62"/>
          <p:cNvSpPr txBox="1">
            <a:spLocks noGrp="1"/>
          </p:cNvSpPr>
          <p:nvPr>
            <p:ph type="body" idx="3"/>
          </p:nvPr>
        </p:nvSpPr>
        <p:spPr>
          <a:xfrm>
            <a:off x="459014" y="6444210"/>
            <a:ext cx="1237989" cy="1847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050"/>
              <a:buNone/>
              <a:defRPr sz="1050" b="0">
                <a:solidFill>
                  <a:schemeClr val="lt1"/>
                </a:solidFill>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270851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2770266176"/>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65178-4729-40EB-BB73-5AD023C950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E317B54-F18D-48E5-8991-3060A087AE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1EF143-F9F6-416D-A460-9DD57A114136}"/>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5" name="Footer Placeholder 4">
            <a:extLst>
              <a:ext uri="{FF2B5EF4-FFF2-40B4-BE49-F238E27FC236}">
                <a16:creationId xmlns:a16="http://schemas.microsoft.com/office/drawing/2014/main" id="{CB053EA9-88EB-439F-ACA5-B235E466F9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63F29B-E0AD-438D-864E-25E36B2B5DC5}"/>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3278086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7C3DF-FCE6-4B79-9DF0-2DC05A5EB6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A7829B9-501F-49E6-A015-7DF1B23D5E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683E901-0BB2-4416-8370-0E979371572B}"/>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5" name="Footer Placeholder 4">
            <a:extLst>
              <a:ext uri="{FF2B5EF4-FFF2-40B4-BE49-F238E27FC236}">
                <a16:creationId xmlns:a16="http://schemas.microsoft.com/office/drawing/2014/main" id="{15D0F5F8-15E9-4C11-B9E2-F99B7641BD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C91FB6-956C-4E0F-95F3-3A84436D65F7}"/>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2435303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A445C-DBCA-4DBE-8EF7-D2DE0DABA6F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6088885-B12A-4C8C-A83F-DD04C753F6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1616E6-E04E-44AA-94E8-08404068D8B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DDD92A4-E260-4F09-A567-0C3ED4C415C7}"/>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6" name="Footer Placeholder 5">
            <a:extLst>
              <a:ext uri="{FF2B5EF4-FFF2-40B4-BE49-F238E27FC236}">
                <a16:creationId xmlns:a16="http://schemas.microsoft.com/office/drawing/2014/main" id="{64EF5309-1F8C-4581-B711-A5B89774F4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57E300-3F40-470A-A32F-8197E27BABD6}"/>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3703204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51403-ABCC-47A2-B837-07E9CAFF8E7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DBF295-8ADF-4C0B-ACA4-1A23A227D6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E42AFC-B085-46EA-B8F6-13777BF9E78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86C110-7212-40B0-A686-5A87EFBB7E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0093CF-7AE1-4AA6-A1ED-C01AD2682F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5DF4707-8F2E-482E-9C79-DB4CC02A92D2}"/>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8" name="Footer Placeholder 7">
            <a:extLst>
              <a:ext uri="{FF2B5EF4-FFF2-40B4-BE49-F238E27FC236}">
                <a16:creationId xmlns:a16="http://schemas.microsoft.com/office/drawing/2014/main" id="{443E0C44-B46B-449E-B226-62708A5F1ED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91A1322-1EA6-478F-892D-EA625FB26073}"/>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1099961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50094-E30A-4994-BA09-CACAD3BCEFA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7B17A88-35D2-4068-825E-BC80CFEA4E35}"/>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4" name="Footer Placeholder 3">
            <a:extLst>
              <a:ext uri="{FF2B5EF4-FFF2-40B4-BE49-F238E27FC236}">
                <a16:creationId xmlns:a16="http://schemas.microsoft.com/office/drawing/2014/main" id="{406CCE6B-8B83-4264-97EF-5129A7C73F2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208B2B-A978-4F74-B7BF-9B37CFE3202D}"/>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4027535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7D2C81-0C1F-4255-89F9-0B368C507BB1}"/>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3" name="Footer Placeholder 2">
            <a:extLst>
              <a:ext uri="{FF2B5EF4-FFF2-40B4-BE49-F238E27FC236}">
                <a16:creationId xmlns:a16="http://schemas.microsoft.com/office/drawing/2014/main" id="{1957EA65-1618-436C-919B-AB5904FE33D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488C984-3208-488A-8740-181C25D7390F}"/>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1991765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09EDF-F5BA-4B27-839F-571EE95E2E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495776D-D988-4E95-980E-52C2322329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86025D-B426-4366-ADA8-635247A94F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305DE8-7D47-485B-9AED-35CEC7ED9516}"/>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6" name="Footer Placeholder 5">
            <a:extLst>
              <a:ext uri="{FF2B5EF4-FFF2-40B4-BE49-F238E27FC236}">
                <a16:creationId xmlns:a16="http://schemas.microsoft.com/office/drawing/2014/main" id="{4E9CE2DD-E7F8-4D01-B6FA-C22725FC87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01687D-DF49-4AC6-98AC-D7478C80F2F8}"/>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2973695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B540A-A215-44BB-8D88-69D81C5D18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7AD4F13-72FF-4F39-9388-7C30F8E785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F980BB4-4116-487C-9D56-5FC887F788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97CBA1-3F04-4C43-B61F-3E43D718EA04}"/>
              </a:ext>
            </a:extLst>
          </p:cNvPr>
          <p:cNvSpPr>
            <a:spLocks noGrp="1"/>
          </p:cNvSpPr>
          <p:nvPr>
            <p:ph type="dt" sz="half" idx="10"/>
          </p:nvPr>
        </p:nvSpPr>
        <p:spPr/>
        <p:txBody>
          <a:bodyPr/>
          <a:lstStyle/>
          <a:p>
            <a:fld id="{6423E96A-6B12-4424-B4DD-D427BA7A5678}" type="datetimeFigureOut">
              <a:rPr lang="en-GB" smtClean="0"/>
              <a:t>25/04/2022</a:t>
            </a:fld>
            <a:endParaRPr lang="en-GB"/>
          </a:p>
        </p:txBody>
      </p:sp>
      <p:sp>
        <p:nvSpPr>
          <p:cNvPr id="6" name="Footer Placeholder 5">
            <a:extLst>
              <a:ext uri="{FF2B5EF4-FFF2-40B4-BE49-F238E27FC236}">
                <a16:creationId xmlns:a16="http://schemas.microsoft.com/office/drawing/2014/main" id="{7AF9796C-D91E-4ADE-9A91-A62BD4F52B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4F54B0-771A-46E0-ACBD-5112579873B4}"/>
              </a:ext>
            </a:extLst>
          </p:cNvPr>
          <p:cNvSpPr>
            <a:spLocks noGrp="1"/>
          </p:cNvSpPr>
          <p:nvPr>
            <p:ph type="sldNum" sz="quarter" idx="12"/>
          </p:nvPr>
        </p:nvSpPr>
        <p:spPr/>
        <p:txBody>
          <a:bodyPr/>
          <a:lstStyle/>
          <a:p>
            <a:fld id="{0B8C675F-DF42-45E9-8433-AFAFE3F24508}" type="slidenum">
              <a:rPr lang="en-GB" smtClean="0"/>
              <a:t>‹#›</a:t>
            </a:fld>
            <a:endParaRPr lang="en-GB"/>
          </a:p>
        </p:txBody>
      </p:sp>
    </p:spTree>
    <p:extLst>
      <p:ext uri="{BB962C8B-B14F-4D97-AF65-F5344CB8AC3E}">
        <p14:creationId xmlns:p14="http://schemas.microsoft.com/office/powerpoint/2010/main" val="1766813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5CD4E6-4272-47B9-9432-C1FA7019E0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6818EE-C34D-4E37-9588-18C94D8E66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000472-BF3A-484C-A74A-0AE29C827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23E96A-6B12-4424-B4DD-D427BA7A5678}" type="datetimeFigureOut">
              <a:rPr lang="en-GB" smtClean="0"/>
              <a:t>25/04/2022</a:t>
            </a:fld>
            <a:endParaRPr lang="en-GB"/>
          </a:p>
        </p:txBody>
      </p:sp>
      <p:sp>
        <p:nvSpPr>
          <p:cNvPr id="5" name="Footer Placeholder 4">
            <a:extLst>
              <a:ext uri="{FF2B5EF4-FFF2-40B4-BE49-F238E27FC236}">
                <a16:creationId xmlns:a16="http://schemas.microsoft.com/office/drawing/2014/main" id="{A887F65A-B5A1-424B-BCF0-EB3C1DCFD6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76227FC-FCE3-4ADC-A4FD-D1B939032A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8C675F-DF42-45E9-8433-AFAFE3F24508}" type="slidenum">
              <a:rPr lang="en-GB" smtClean="0"/>
              <a:t>‹#›</a:t>
            </a:fld>
            <a:endParaRPr lang="en-GB"/>
          </a:p>
        </p:txBody>
      </p:sp>
    </p:spTree>
    <p:extLst>
      <p:ext uri="{BB962C8B-B14F-4D97-AF65-F5344CB8AC3E}">
        <p14:creationId xmlns:p14="http://schemas.microsoft.com/office/powerpoint/2010/main" val="3100540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641801" y="2377959"/>
            <a:ext cx="11196414" cy="1733878"/>
          </a:xfrm>
        </p:spPr>
        <p:txBody>
          <a:bodyPr lIns="91440" tIns="45720" rIns="91440" bIns="45720" anchor="t">
            <a:noAutofit/>
          </a:bodyPr>
          <a:lstStyle/>
          <a:p>
            <a:pPr>
              <a:lnSpc>
                <a:spcPct val="100000"/>
              </a:lnSpc>
              <a:spcBef>
                <a:spcPts val="0"/>
              </a:spcBef>
              <a:spcAft>
                <a:spcPts val="600"/>
              </a:spcAft>
            </a:pPr>
            <a:r>
              <a:rPr lang="en-US" sz="4000" b="0" dirty="0">
                <a:latin typeface="Trebuchet MS" panose="020B0603020202020204" pitchFamily="34" charset="0"/>
              </a:rPr>
              <a:t>Harmonized Health </a:t>
            </a:r>
            <a:r>
              <a:rPr lang="en-US" sz="4000" b="0">
                <a:latin typeface="Trebuchet MS" panose="020B0603020202020204" pitchFamily="34" charset="0"/>
              </a:rPr>
              <a:t>Facility Assessment (HHFA)</a:t>
            </a:r>
            <a:br>
              <a:rPr lang="en-US" sz="4000" b="0">
                <a:latin typeface="Trebuchet MS" panose="020B0603020202020204" pitchFamily="34" charset="0"/>
              </a:rPr>
            </a:br>
            <a:r>
              <a:rPr lang="en-US" sz="2000" b="0">
                <a:latin typeface="Trebuchet MS" panose="020B0603020202020204" pitchFamily="34" charset="0"/>
              </a:rPr>
              <a:t>    </a:t>
            </a:r>
            <a:br>
              <a:rPr lang="en-US" sz="4000" b="0">
                <a:latin typeface="Trebuchet MS" panose="020B0603020202020204" pitchFamily="34" charset="0"/>
              </a:rPr>
            </a:br>
            <a:r>
              <a:rPr lang="en-US" sz="4000">
                <a:latin typeface="Trebuchet MS" panose="020B0603020202020204" pitchFamily="34" charset="0"/>
              </a:rPr>
              <a:t>I</a:t>
            </a:r>
            <a:r>
              <a:rPr lang="en-US" sz="4400">
                <a:latin typeface="Trebuchet MS" panose="020B0603020202020204" pitchFamily="34" charset="0"/>
              </a:rPr>
              <a:t>ntroduction to report-writing</a:t>
            </a:r>
            <a:br>
              <a:rPr lang="en-US" sz="4000" dirty="0"/>
            </a:br>
            <a:endParaRPr lang="en-US" sz="4000" dirty="0"/>
          </a:p>
        </p:txBody>
      </p:sp>
      <p:pic>
        <p:nvPicPr>
          <p:cNvPr id="5" name="Picture 4">
            <a:extLst>
              <a:ext uri="{FF2B5EF4-FFF2-40B4-BE49-F238E27FC236}">
                <a16:creationId xmlns:a16="http://schemas.microsoft.com/office/drawing/2014/main" id="{3773CD54-5404-4F22-A1FB-D19E728AD8A2}"/>
              </a:ext>
            </a:extLst>
          </p:cNvPr>
          <p:cNvPicPr>
            <a:picLocks noChangeAspect="1"/>
          </p:cNvPicPr>
          <p:nvPr/>
        </p:nvPicPr>
        <p:blipFill rotWithShape="1">
          <a:blip r:embed="rId3"/>
          <a:srcRect l="1612" t="6149" r="1398" b="29992"/>
          <a:stretch/>
        </p:blipFill>
        <p:spPr>
          <a:xfrm>
            <a:off x="641801" y="349850"/>
            <a:ext cx="2937754" cy="1094861"/>
          </a:xfrm>
          <a:prstGeom prst="rect">
            <a:avLst/>
          </a:prstGeom>
        </p:spPr>
      </p:pic>
      <p:pic>
        <p:nvPicPr>
          <p:cNvPr id="11" name="Picture 10">
            <a:extLst>
              <a:ext uri="{FF2B5EF4-FFF2-40B4-BE49-F238E27FC236}">
                <a16:creationId xmlns:a16="http://schemas.microsoft.com/office/drawing/2014/main" id="{BDF00C3D-0E44-4130-B15D-893B5456560A}"/>
              </a:ext>
            </a:extLst>
          </p:cNvPr>
          <p:cNvPicPr>
            <a:picLocks noChangeAspect="1"/>
          </p:cNvPicPr>
          <p:nvPr/>
        </p:nvPicPr>
        <p:blipFill rotWithShape="1">
          <a:blip r:embed="rId4"/>
          <a:srcRect l="4290" t="2402" r="4671" b="35819"/>
          <a:stretch/>
        </p:blipFill>
        <p:spPr>
          <a:xfrm>
            <a:off x="9758394" y="530121"/>
            <a:ext cx="1644849" cy="1550120"/>
          </a:xfrm>
          <a:prstGeom prst="rect">
            <a:avLst/>
          </a:prstGeom>
        </p:spPr>
      </p:pic>
      <p:sp>
        <p:nvSpPr>
          <p:cNvPr id="8" name="Rectangle 7">
            <a:extLst>
              <a:ext uri="{FF2B5EF4-FFF2-40B4-BE49-F238E27FC236}">
                <a16:creationId xmlns:a16="http://schemas.microsoft.com/office/drawing/2014/main" id="{02D22E5E-DF1F-47B6-9061-698C2418E69F}"/>
              </a:ext>
            </a:extLst>
          </p:cNvPr>
          <p:cNvSpPr/>
          <p:nvPr/>
        </p:nvSpPr>
        <p:spPr>
          <a:xfrm>
            <a:off x="9998073" y="6344247"/>
            <a:ext cx="1840142"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2400"/>
              <a:t>April 2022</a:t>
            </a:r>
            <a:endParaRPr lang="en-US" sz="2400" dirty="0"/>
          </a:p>
        </p:txBody>
      </p:sp>
      <p:sp>
        <p:nvSpPr>
          <p:cNvPr id="9" name="Rectangle 8">
            <a:extLst>
              <a:ext uri="{FF2B5EF4-FFF2-40B4-BE49-F238E27FC236}">
                <a16:creationId xmlns:a16="http://schemas.microsoft.com/office/drawing/2014/main" id="{FB997269-157B-40D6-9BF8-00E9F6FA5725}"/>
              </a:ext>
            </a:extLst>
          </p:cNvPr>
          <p:cNvSpPr/>
          <p:nvPr/>
        </p:nvSpPr>
        <p:spPr>
          <a:xfrm>
            <a:off x="758141" y="4598755"/>
            <a:ext cx="9508604" cy="12585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a:t> HHFA questions to indicators to analysis outputs </a:t>
            </a:r>
          </a:p>
        </p:txBody>
      </p:sp>
    </p:spTree>
    <p:extLst>
      <p:ext uri="{BB962C8B-B14F-4D97-AF65-F5344CB8AC3E}">
        <p14:creationId xmlns:p14="http://schemas.microsoft.com/office/powerpoint/2010/main" val="3151199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68D87D-B643-4C25-97E5-12221530F90A}"/>
              </a:ext>
            </a:extLst>
          </p:cNvPr>
          <p:cNvSpPr>
            <a:spLocks noGrp="1"/>
          </p:cNvSpPr>
          <p:nvPr>
            <p:ph type="body" idx="1"/>
          </p:nvPr>
        </p:nvSpPr>
        <p:spPr>
          <a:xfrm>
            <a:off x="0" y="270639"/>
            <a:ext cx="10737350" cy="531557"/>
          </a:xfrm>
          <a:solidFill>
            <a:schemeClr val="bg1"/>
          </a:solidFill>
          <a:ln>
            <a:noFill/>
          </a:ln>
        </p:spPr>
        <p:txBody>
          <a:bodyPr spcFirstLastPara="1" vert="horz" wrap="square" lIns="91425" tIns="45700" rIns="91425" bIns="45700" rtlCol="0" anchor="t" anchorCtr="0">
            <a:noAutofit/>
          </a:bodyPr>
          <a:lstStyle/>
          <a:p>
            <a:r>
              <a:rPr lang="en-US" sz="2400">
                <a:latin typeface="Trebuchet MS" panose="020B0603020202020204" pitchFamily="34" charset="0"/>
              </a:rPr>
              <a:t>Indicator metadata pop-up box</a:t>
            </a:r>
            <a:endParaRPr lang="en-GB" sz="2400">
              <a:latin typeface="Trebuchet MS" panose="020B0603020202020204" pitchFamily="34" charset="0"/>
            </a:endParaRPr>
          </a:p>
        </p:txBody>
      </p:sp>
      <p:sp>
        <p:nvSpPr>
          <p:cNvPr id="4" name="Text Placeholder 3">
            <a:extLst>
              <a:ext uri="{FF2B5EF4-FFF2-40B4-BE49-F238E27FC236}">
                <a16:creationId xmlns:a16="http://schemas.microsoft.com/office/drawing/2014/main" id="{BA7F1911-1194-4EB1-A4FC-49EF13109A9F}"/>
              </a:ext>
            </a:extLst>
          </p:cNvPr>
          <p:cNvSpPr>
            <a:spLocks noGrp="1"/>
          </p:cNvSpPr>
          <p:nvPr>
            <p:ph type="body" idx="3"/>
          </p:nvPr>
        </p:nvSpPr>
        <p:spPr/>
        <p:txBody>
          <a:bodyPr>
            <a:normAutofit fontScale="25000" lnSpcReduction="20000"/>
          </a:bodyPr>
          <a:lstStyle/>
          <a:p>
            <a:endParaRPr lang="en-GB"/>
          </a:p>
        </p:txBody>
      </p:sp>
      <p:sp>
        <p:nvSpPr>
          <p:cNvPr id="12" name="Rectangle 11">
            <a:extLst>
              <a:ext uri="{FF2B5EF4-FFF2-40B4-BE49-F238E27FC236}">
                <a16:creationId xmlns:a16="http://schemas.microsoft.com/office/drawing/2014/main" id="{FDDD2F57-7B20-4CBC-AF4B-0F6EB2E9B830}"/>
              </a:ext>
            </a:extLst>
          </p:cNvPr>
          <p:cNvSpPr/>
          <p:nvPr/>
        </p:nvSpPr>
        <p:spPr>
          <a:xfrm>
            <a:off x="9607846" y="1489045"/>
            <a:ext cx="2418082" cy="4015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Unique </a:t>
            </a:r>
            <a:r>
              <a:rPr lang="en-US" sz="2000" b="1">
                <a:solidFill>
                  <a:srgbClr val="C00000"/>
                </a:solidFill>
              </a:rPr>
              <a:t>indicator ID</a:t>
            </a:r>
            <a:endParaRPr lang="en-GB" sz="2000" b="1" dirty="0">
              <a:solidFill>
                <a:srgbClr val="C00000"/>
              </a:solidFill>
            </a:endParaRPr>
          </a:p>
        </p:txBody>
      </p:sp>
      <p:cxnSp>
        <p:nvCxnSpPr>
          <p:cNvPr id="15" name="Straight Arrow Connector 14">
            <a:extLst>
              <a:ext uri="{FF2B5EF4-FFF2-40B4-BE49-F238E27FC236}">
                <a16:creationId xmlns:a16="http://schemas.microsoft.com/office/drawing/2014/main" id="{AEDCFC01-0B77-40AC-8F11-125531BD301B}"/>
              </a:ext>
            </a:extLst>
          </p:cNvPr>
          <p:cNvCxnSpPr>
            <a:cxnSpLocks/>
          </p:cNvCxnSpPr>
          <p:nvPr/>
        </p:nvCxnSpPr>
        <p:spPr>
          <a:xfrm flipH="1">
            <a:off x="6223379" y="1744431"/>
            <a:ext cx="1430587"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65E1D38B-9095-4F83-85DD-DB5131EDA0E7}"/>
              </a:ext>
            </a:extLst>
          </p:cNvPr>
          <p:cNvPicPr>
            <a:picLocks noChangeAspect="1"/>
          </p:cNvPicPr>
          <p:nvPr/>
        </p:nvPicPr>
        <p:blipFill>
          <a:blip r:embed="rId3"/>
          <a:stretch>
            <a:fillRect/>
          </a:stretch>
        </p:blipFill>
        <p:spPr>
          <a:xfrm>
            <a:off x="0" y="949299"/>
            <a:ext cx="12192000" cy="5359414"/>
          </a:xfrm>
          <a:prstGeom prst="rect">
            <a:avLst/>
          </a:prstGeom>
        </p:spPr>
      </p:pic>
      <p:pic>
        <p:nvPicPr>
          <p:cNvPr id="22" name="Picture 21">
            <a:extLst>
              <a:ext uri="{FF2B5EF4-FFF2-40B4-BE49-F238E27FC236}">
                <a16:creationId xmlns:a16="http://schemas.microsoft.com/office/drawing/2014/main" id="{2CD3FA68-8D9F-46DC-8714-F4DF4682B035}"/>
              </a:ext>
            </a:extLst>
          </p:cNvPr>
          <p:cNvPicPr>
            <a:picLocks noChangeAspect="1"/>
          </p:cNvPicPr>
          <p:nvPr/>
        </p:nvPicPr>
        <p:blipFill rotWithShape="1">
          <a:blip r:embed="rId3"/>
          <a:srcRect l="48750"/>
          <a:stretch/>
        </p:blipFill>
        <p:spPr>
          <a:xfrm>
            <a:off x="5216274" y="680848"/>
            <a:ext cx="6914815" cy="5948122"/>
          </a:xfrm>
          <a:prstGeom prst="rect">
            <a:avLst/>
          </a:prstGeom>
        </p:spPr>
      </p:pic>
      <p:sp>
        <p:nvSpPr>
          <p:cNvPr id="23" name="Rectangle 22">
            <a:extLst>
              <a:ext uri="{FF2B5EF4-FFF2-40B4-BE49-F238E27FC236}">
                <a16:creationId xmlns:a16="http://schemas.microsoft.com/office/drawing/2014/main" id="{73F9BBD0-82C6-4D0C-B4C3-DD955375A6AB}"/>
              </a:ext>
            </a:extLst>
          </p:cNvPr>
          <p:cNvSpPr/>
          <p:nvPr/>
        </p:nvSpPr>
        <p:spPr>
          <a:xfrm>
            <a:off x="8229600" y="4549669"/>
            <a:ext cx="3712956" cy="98681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C00000"/>
                </a:solidFill>
              </a:rPr>
              <a:t>Question number &amp; summarized question text</a:t>
            </a:r>
            <a:endParaRPr lang="en-US" sz="2400" b="1" dirty="0">
              <a:solidFill>
                <a:srgbClr val="C00000"/>
              </a:solidFill>
            </a:endParaRPr>
          </a:p>
        </p:txBody>
      </p:sp>
      <p:cxnSp>
        <p:nvCxnSpPr>
          <p:cNvPr id="24" name="Straight Connector 23">
            <a:extLst>
              <a:ext uri="{FF2B5EF4-FFF2-40B4-BE49-F238E27FC236}">
                <a16:creationId xmlns:a16="http://schemas.microsoft.com/office/drawing/2014/main" id="{02954FF1-0DDE-4E00-829A-F3E460594CA9}"/>
              </a:ext>
            </a:extLst>
          </p:cNvPr>
          <p:cNvCxnSpPr>
            <a:cxnSpLocks/>
          </p:cNvCxnSpPr>
          <p:nvPr/>
        </p:nvCxnSpPr>
        <p:spPr>
          <a:xfrm flipH="1">
            <a:off x="9263461" y="5568608"/>
            <a:ext cx="688770" cy="642679"/>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FB18FA97-C8ED-454E-B5DA-295203398753}"/>
              </a:ext>
            </a:extLst>
          </p:cNvPr>
          <p:cNvSpPr/>
          <p:nvPr/>
        </p:nvSpPr>
        <p:spPr>
          <a:xfrm>
            <a:off x="5321147" y="775939"/>
            <a:ext cx="6191480" cy="889819"/>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Rounded Corners 27">
            <a:extLst>
              <a:ext uri="{FF2B5EF4-FFF2-40B4-BE49-F238E27FC236}">
                <a16:creationId xmlns:a16="http://schemas.microsoft.com/office/drawing/2014/main" id="{AEF4F310-204E-48DF-83F1-C85290D6280E}"/>
              </a:ext>
            </a:extLst>
          </p:cNvPr>
          <p:cNvSpPr/>
          <p:nvPr/>
        </p:nvSpPr>
        <p:spPr>
          <a:xfrm>
            <a:off x="5321147" y="6243415"/>
            <a:ext cx="4748270" cy="385556"/>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782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D048949-9C2F-4B4D-A6B8-ADDF89476F45}"/>
              </a:ext>
            </a:extLst>
          </p:cNvPr>
          <p:cNvSpPr>
            <a:spLocks noGrp="1"/>
          </p:cNvSpPr>
          <p:nvPr>
            <p:ph type="body" idx="1"/>
          </p:nvPr>
        </p:nvSpPr>
        <p:spPr>
          <a:xfrm>
            <a:off x="0" y="365606"/>
            <a:ext cx="11683513" cy="531557"/>
          </a:xfrm>
          <a:solidFill>
            <a:schemeClr val="bg1"/>
          </a:solidFill>
        </p:spPr>
        <p:txBody>
          <a:bodyPr>
            <a:noAutofit/>
          </a:bodyPr>
          <a:lstStyle/>
          <a:p>
            <a:r>
              <a:rPr lang="en-GB" sz="2400">
                <a:latin typeface="Trebuchet MS" panose="020B0603020202020204" pitchFamily="34" charset="0"/>
              </a:rPr>
              <a:t>OR: Go to indicator inventory &amp; download indicators as Excel </a:t>
            </a:r>
            <a:r>
              <a:rPr lang="en-GB" sz="2400" dirty="0">
                <a:latin typeface="Trebuchet MS" panose="020B0603020202020204" pitchFamily="34" charset="0"/>
              </a:rPr>
              <a:t>file</a:t>
            </a:r>
          </a:p>
        </p:txBody>
      </p:sp>
      <p:sp>
        <p:nvSpPr>
          <p:cNvPr id="4" name="Text Placeholder 3">
            <a:extLst>
              <a:ext uri="{FF2B5EF4-FFF2-40B4-BE49-F238E27FC236}">
                <a16:creationId xmlns:a16="http://schemas.microsoft.com/office/drawing/2014/main" id="{36B26C6A-C2F7-46E9-A28D-EF4073B32490}"/>
              </a:ext>
            </a:extLst>
          </p:cNvPr>
          <p:cNvSpPr>
            <a:spLocks noGrp="1"/>
          </p:cNvSpPr>
          <p:nvPr>
            <p:ph type="body" idx="3"/>
          </p:nvPr>
        </p:nvSpPr>
        <p:spPr/>
        <p:txBody>
          <a:bodyPr>
            <a:normAutofit fontScale="25000" lnSpcReduction="20000"/>
          </a:bodyPr>
          <a:lstStyle/>
          <a:p>
            <a:endParaRPr lang="en-GB"/>
          </a:p>
        </p:txBody>
      </p:sp>
      <p:sp>
        <p:nvSpPr>
          <p:cNvPr id="6" name="Rectangle 5">
            <a:extLst>
              <a:ext uri="{FF2B5EF4-FFF2-40B4-BE49-F238E27FC236}">
                <a16:creationId xmlns:a16="http://schemas.microsoft.com/office/drawing/2014/main" id="{87B24721-CF3F-49AA-9654-8C58DA34B6FB}"/>
              </a:ext>
            </a:extLst>
          </p:cNvPr>
          <p:cNvSpPr/>
          <p:nvPr/>
        </p:nvSpPr>
        <p:spPr>
          <a:xfrm>
            <a:off x="7195508" y="1985189"/>
            <a:ext cx="2919249" cy="502418"/>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C00000"/>
                </a:solidFill>
              </a:rPr>
              <a:t>Question numbers</a:t>
            </a:r>
            <a:endParaRPr lang="en-US" sz="2400" b="1" dirty="0">
              <a:solidFill>
                <a:srgbClr val="C00000"/>
              </a:solidFill>
            </a:endParaRPr>
          </a:p>
        </p:txBody>
      </p:sp>
      <p:sp>
        <p:nvSpPr>
          <p:cNvPr id="13" name="Rectangle 12">
            <a:extLst>
              <a:ext uri="{FF2B5EF4-FFF2-40B4-BE49-F238E27FC236}">
                <a16:creationId xmlns:a16="http://schemas.microsoft.com/office/drawing/2014/main" id="{672AD076-AF17-4ACB-8A8E-3355343BFDDB}"/>
              </a:ext>
            </a:extLst>
          </p:cNvPr>
          <p:cNvSpPr/>
          <p:nvPr/>
        </p:nvSpPr>
        <p:spPr>
          <a:xfrm>
            <a:off x="205916" y="1764852"/>
            <a:ext cx="2919249" cy="531558"/>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C00000"/>
                </a:solidFill>
              </a:rPr>
              <a:t>Unique </a:t>
            </a:r>
            <a:r>
              <a:rPr lang="en-US" sz="2400" b="1">
                <a:solidFill>
                  <a:srgbClr val="C00000"/>
                </a:solidFill>
              </a:rPr>
              <a:t>indicator IDs</a:t>
            </a:r>
            <a:endParaRPr lang="en-GB" sz="2400" b="1" dirty="0">
              <a:solidFill>
                <a:srgbClr val="C00000"/>
              </a:solidFill>
            </a:endParaRPr>
          </a:p>
        </p:txBody>
      </p:sp>
      <p:cxnSp>
        <p:nvCxnSpPr>
          <p:cNvPr id="16" name="Straight Connector 15">
            <a:extLst>
              <a:ext uri="{FF2B5EF4-FFF2-40B4-BE49-F238E27FC236}">
                <a16:creationId xmlns:a16="http://schemas.microsoft.com/office/drawing/2014/main" id="{FD0F58D5-4070-4DCA-BEE7-12F1581F6C41}"/>
              </a:ext>
            </a:extLst>
          </p:cNvPr>
          <p:cNvCxnSpPr>
            <a:cxnSpLocks/>
            <a:stCxn id="6" idx="2"/>
          </p:cNvCxnSpPr>
          <p:nvPr/>
        </p:nvCxnSpPr>
        <p:spPr>
          <a:xfrm flipH="1">
            <a:off x="7986532" y="2487607"/>
            <a:ext cx="668601" cy="748760"/>
          </a:xfrm>
          <a:prstGeom prst="line">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7E3C9C4D-FD46-4E11-BC60-076B42A47209}"/>
              </a:ext>
            </a:extLst>
          </p:cNvPr>
          <p:cNvPicPr>
            <a:picLocks noChangeAspect="1"/>
          </p:cNvPicPr>
          <p:nvPr/>
        </p:nvPicPr>
        <p:blipFill>
          <a:blip r:embed="rId3"/>
          <a:stretch>
            <a:fillRect/>
          </a:stretch>
        </p:blipFill>
        <p:spPr>
          <a:xfrm>
            <a:off x="0" y="3236367"/>
            <a:ext cx="12192000" cy="2340154"/>
          </a:xfrm>
          <a:prstGeom prst="rect">
            <a:avLst/>
          </a:prstGeom>
        </p:spPr>
      </p:pic>
      <p:cxnSp>
        <p:nvCxnSpPr>
          <p:cNvPr id="27" name="Straight Connector 26">
            <a:extLst>
              <a:ext uri="{FF2B5EF4-FFF2-40B4-BE49-F238E27FC236}">
                <a16:creationId xmlns:a16="http://schemas.microsoft.com/office/drawing/2014/main" id="{3FBCE8D7-BEA9-4055-86F2-2FCDF04015C9}"/>
              </a:ext>
            </a:extLst>
          </p:cNvPr>
          <p:cNvCxnSpPr>
            <a:cxnSpLocks/>
            <a:stCxn id="13" idx="2"/>
          </p:cNvCxnSpPr>
          <p:nvPr/>
        </p:nvCxnSpPr>
        <p:spPr>
          <a:xfrm flipH="1">
            <a:off x="671332" y="2296410"/>
            <a:ext cx="994209" cy="939957"/>
          </a:xfrm>
          <a:prstGeom prst="line">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86ED646-3B7E-473C-9339-2BA7E43F50EF}"/>
              </a:ext>
            </a:extLst>
          </p:cNvPr>
          <p:cNvSpPr txBox="1"/>
          <p:nvPr/>
        </p:nvSpPr>
        <p:spPr>
          <a:xfrm>
            <a:off x="9749642" y="3387544"/>
            <a:ext cx="365115" cy="338554"/>
          </a:xfrm>
          <a:prstGeom prst="rect">
            <a:avLst/>
          </a:prstGeom>
          <a:noFill/>
        </p:spPr>
        <p:txBody>
          <a:bodyPr wrap="square" rtlCol="0">
            <a:spAutoFit/>
          </a:bodyPr>
          <a:lstStyle/>
          <a:p>
            <a:r>
              <a:rPr lang="en-US" sz="1600"/>
              <a:t>M</a:t>
            </a:r>
            <a:endParaRPr lang="en-GB" sz="1600"/>
          </a:p>
        </p:txBody>
      </p:sp>
    </p:spTree>
    <p:extLst>
      <p:ext uri="{BB962C8B-B14F-4D97-AF65-F5344CB8AC3E}">
        <p14:creationId xmlns:p14="http://schemas.microsoft.com/office/powerpoint/2010/main" val="1146534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F2F24-E41E-4E32-BD1C-327E3A82A00F}"/>
              </a:ext>
            </a:extLst>
          </p:cNvPr>
          <p:cNvSpPr>
            <a:spLocks noGrp="1"/>
          </p:cNvSpPr>
          <p:nvPr>
            <p:ph type="title"/>
          </p:nvPr>
        </p:nvSpPr>
        <p:spPr>
          <a:xfrm>
            <a:off x="351249" y="316194"/>
            <a:ext cx="10840233" cy="650715"/>
          </a:xfrm>
        </p:spPr>
        <p:txBody>
          <a:bodyPr>
            <a:normAutofit/>
          </a:bodyPr>
          <a:lstStyle/>
          <a:p>
            <a:r>
              <a:rPr lang="en-US" sz="2800" b="1">
                <a:latin typeface="Trebuchet MS" panose="020B0603020202020204" pitchFamily="34" charset="0"/>
                <a:ea typeface="+mn-ea"/>
                <a:cs typeface="+mn-cs"/>
              </a:rPr>
              <a:t>3. Starting from a data analysis platform table  - example 1</a:t>
            </a:r>
            <a:endParaRPr lang="en-GB" sz="2400">
              <a:latin typeface="Trebuchet MS" panose="020B0603020202020204" pitchFamily="34" charset="0"/>
            </a:endParaRPr>
          </a:p>
        </p:txBody>
      </p:sp>
      <p:sp>
        <p:nvSpPr>
          <p:cNvPr id="3" name="Content Placeholder 2">
            <a:extLst>
              <a:ext uri="{FF2B5EF4-FFF2-40B4-BE49-F238E27FC236}">
                <a16:creationId xmlns:a16="http://schemas.microsoft.com/office/drawing/2014/main" id="{6AACC7B6-1A48-4182-A94D-8836CB33E471}"/>
              </a:ext>
            </a:extLst>
          </p:cNvPr>
          <p:cNvSpPr>
            <a:spLocks noGrp="1"/>
          </p:cNvSpPr>
          <p:nvPr>
            <p:ph idx="1"/>
          </p:nvPr>
        </p:nvSpPr>
        <p:spPr>
          <a:xfrm>
            <a:off x="351249" y="1179019"/>
            <a:ext cx="10515600" cy="447164"/>
          </a:xfrm>
        </p:spPr>
        <p:txBody>
          <a:bodyPr>
            <a:normAutofit/>
          </a:bodyPr>
          <a:lstStyle/>
          <a:p>
            <a:pPr marL="0" indent="0">
              <a:buNone/>
            </a:pPr>
            <a:r>
              <a:rPr lang="en-US" sz="2000" b="1"/>
              <a:t>Sub-area </a:t>
            </a:r>
            <a:r>
              <a:rPr lang="en-US" sz="2000" b="1" dirty="0"/>
              <a:t>3.2.2 – </a:t>
            </a:r>
            <a:r>
              <a:rPr lang="en-US" sz="2000" b="1"/>
              <a:t>Tuberculosis:</a:t>
            </a:r>
            <a:endParaRPr lang="en-GB" sz="2000" b="1" dirty="0"/>
          </a:p>
          <a:p>
            <a:endParaRPr lang="en-GB" sz="2000" b="1" dirty="0"/>
          </a:p>
        </p:txBody>
      </p:sp>
      <p:sp>
        <p:nvSpPr>
          <p:cNvPr id="5" name="Title 1">
            <a:extLst>
              <a:ext uri="{FF2B5EF4-FFF2-40B4-BE49-F238E27FC236}">
                <a16:creationId xmlns:a16="http://schemas.microsoft.com/office/drawing/2014/main" id="{10F04024-B4A6-4F6F-A2C9-3CD45B00C56E}"/>
              </a:ext>
            </a:extLst>
          </p:cNvPr>
          <p:cNvSpPr txBox="1">
            <a:spLocks/>
          </p:cNvSpPr>
          <p:nvPr/>
        </p:nvSpPr>
        <p:spPr>
          <a:xfrm>
            <a:off x="351249" y="1557092"/>
            <a:ext cx="10515600" cy="5275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a:latin typeface="+mn-lt"/>
              </a:rPr>
              <a:t>Table 3.2.2.1</a:t>
            </a:r>
            <a:endParaRPr lang="en-GB" sz="2000" b="1">
              <a:latin typeface="+mn-lt"/>
            </a:endParaRPr>
          </a:p>
        </p:txBody>
      </p:sp>
      <p:pic>
        <p:nvPicPr>
          <p:cNvPr id="20" name="Picture 19">
            <a:extLst>
              <a:ext uri="{FF2B5EF4-FFF2-40B4-BE49-F238E27FC236}">
                <a16:creationId xmlns:a16="http://schemas.microsoft.com/office/drawing/2014/main" id="{164D698A-EE1B-42FE-97D8-47ED1192F3D0}"/>
              </a:ext>
            </a:extLst>
          </p:cNvPr>
          <p:cNvPicPr>
            <a:picLocks noChangeAspect="1"/>
          </p:cNvPicPr>
          <p:nvPr/>
        </p:nvPicPr>
        <p:blipFill>
          <a:blip r:embed="rId3"/>
          <a:stretch>
            <a:fillRect/>
          </a:stretch>
        </p:blipFill>
        <p:spPr>
          <a:xfrm>
            <a:off x="351249" y="2084604"/>
            <a:ext cx="11134725" cy="4579244"/>
          </a:xfrm>
          <a:prstGeom prst="rect">
            <a:avLst/>
          </a:prstGeom>
        </p:spPr>
      </p:pic>
      <p:sp>
        <p:nvSpPr>
          <p:cNvPr id="11" name="Rectangle: Rounded Corners 10">
            <a:extLst>
              <a:ext uri="{FF2B5EF4-FFF2-40B4-BE49-F238E27FC236}">
                <a16:creationId xmlns:a16="http://schemas.microsoft.com/office/drawing/2014/main" id="{03CC0BAC-EF3F-4CE8-BB76-C3A4ABC47E99}"/>
              </a:ext>
            </a:extLst>
          </p:cNvPr>
          <p:cNvSpPr/>
          <p:nvPr/>
        </p:nvSpPr>
        <p:spPr>
          <a:xfrm>
            <a:off x="2834875" y="3202297"/>
            <a:ext cx="1388508" cy="942165"/>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3870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CBE2172-4B02-454F-B066-253D8A646A45}"/>
              </a:ext>
            </a:extLst>
          </p:cNvPr>
          <p:cNvPicPr>
            <a:picLocks noGrp="1" noChangeAspect="1"/>
          </p:cNvPicPr>
          <p:nvPr>
            <p:ph idx="1"/>
          </p:nvPr>
        </p:nvPicPr>
        <p:blipFill>
          <a:blip r:embed="rId3"/>
          <a:stretch>
            <a:fillRect/>
          </a:stretch>
        </p:blipFill>
        <p:spPr>
          <a:xfrm>
            <a:off x="0" y="1250013"/>
            <a:ext cx="12192000" cy="4736219"/>
          </a:xfrm>
        </p:spPr>
      </p:pic>
      <p:sp>
        <p:nvSpPr>
          <p:cNvPr id="6" name="Title 1">
            <a:extLst>
              <a:ext uri="{FF2B5EF4-FFF2-40B4-BE49-F238E27FC236}">
                <a16:creationId xmlns:a16="http://schemas.microsoft.com/office/drawing/2014/main" id="{8E1E7D6D-6EC8-43D8-9309-9FB036B00CD9}"/>
              </a:ext>
            </a:extLst>
          </p:cNvPr>
          <p:cNvSpPr>
            <a:spLocks noGrp="1"/>
          </p:cNvSpPr>
          <p:nvPr>
            <p:ph type="title"/>
          </p:nvPr>
        </p:nvSpPr>
        <p:spPr>
          <a:xfrm>
            <a:off x="263773" y="63939"/>
            <a:ext cx="11205773" cy="934865"/>
          </a:xfrm>
        </p:spPr>
        <p:txBody>
          <a:bodyPr>
            <a:normAutofit/>
          </a:bodyPr>
          <a:lstStyle/>
          <a:p>
            <a:r>
              <a:rPr lang="en-US" sz="2800" b="1">
                <a:latin typeface="Trebuchet MS" panose="020B0603020202020204" pitchFamily="34" charset="0"/>
                <a:ea typeface="+mn-ea"/>
                <a:cs typeface="+mn-cs"/>
              </a:rPr>
              <a:t>Go to indicator inventory platform</a:t>
            </a:r>
            <a:endParaRPr lang="en-GB" sz="2400">
              <a:latin typeface="Trebuchet MS" panose="020B0603020202020204" pitchFamily="34" charset="0"/>
            </a:endParaRPr>
          </a:p>
        </p:txBody>
      </p:sp>
      <p:sp>
        <p:nvSpPr>
          <p:cNvPr id="7" name="Rectangle 6">
            <a:extLst>
              <a:ext uri="{FF2B5EF4-FFF2-40B4-BE49-F238E27FC236}">
                <a16:creationId xmlns:a16="http://schemas.microsoft.com/office/drawing/2014/main" id="{3D376D8A-F02D-48FA-ADC1-5244EED76FB0}"/>
              </a:ext>
            </a:extLst>
          </p:cNvPr>
          <p:cNvSpPr/>
          <p:nvPr/>
        </p:nvSpPr>
        <p:spPr>
          <a:xfrm>
            <a:off x="2602354" y="6094644"/>
            <a:ext cx="4834032" cy="502418"/>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C00000"/>
                </a:solidFill>
              </a:rPr>
              <a:t>Type indicator name in search bar</a:t>
            </a:r>
            <a:endParaRPr lang="en-US" sz="2400" b="1" dirty="0">
              <a:solidFill>
                <a:srgbClr val="C00000"/>
              </a:solidFill>
            </a:endParaRPr>
          </a:p>
        </p:txBody>
      </p:sp>
      <p:cxnSp>
        <p:nvCxnSpPr>
          <p:cNvPr id="8" name="Straight Connector 7">
            <a:extLst>
              <a:ext uri="{FF2B5EF4-FFF2-40B4-BE49-F238E27FC236}">
                <a16:creationId xmlns:a16="http://schemas.microsoft.com/office/drawing/2014/main" id="{CFB59D67-7FE5-4CC6-A3F9-87395DECA813}"/>
              </a:ext>
            </a:extLst>
          </p:cNvPr>
          <p:cNvCxnSpPr>
            <a:cxnSpLocks/>
            <a:stCxn id="7" idx="1"/>
          </p:cNvCxnSpPr>
          <p:nvPr/>
        </p:nvCxnSpPr>
        <p:spPr>
          <a:xfrm flipH="1" flipV="1">
            <a:off x="1322024" y="5607987"/>
            <a:ext cx="1280330" cy="737866"/>
          </a:xfrm>
          <a:prstGeom prst="line">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CA8FD857-C3EC-4009-A22C-0CF4A433B0F3}"/>
              </a:ext>
            </a:extLst>
          </p:cNvPr>
          <p:cNvSpPr/>
          <p:nvPr/>
        </p:nvSpPr>
        <p:spPr>
          <a:xfrm>
            <a:off x="4825388" y="4406748"/>
            <a:ext cx="7295920" cy="473724"/>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0952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3B6BBE-5EC6-42A6-814A-F4139A928E83}"/>
              </a:ext>
            </a:extLst>
          </p:cNvPr>
          <p:cNvPicPr>
            <a:picLocks noChangeAspect="1"/>
          </p:cNvPicPr>
          <p:nvPr/>
        </p:nvPicPr>
        <p:blipFill rotWithShape="1">
          <a:blip r:embed="rId3"/>
          <a:srcRect b="45670"/>
          <a:stretch/>
        </p:blipFill>
        <p:spPr>
          <a:xfrm>
            <a:off x="273858" y="249235"/>
            <a:ext cx="7078044" cy="4623289"/>
          </a:xfrm>
          <a:prstGeom prst="rect">
            <a:avLst/>
          </a:prstGeom>
        </p:spPr>
      </p:pic>
      <p:sp>
        <p:nvSpPr>
          <p:cNvPr id="8" name="Rectangle: Rounded Corners 7">
            <a:extLst>
              <a:ext uri="{FF2B5EF4-FFF2-40B4-BE49-F238E27FC236}">
                <a16:creationId xmlns:a16="http://schemas.microsoft.com/office/drawing/2014/main" id="{3832019D-DD4F-46AB-8161-BA36A007CE62}"/>
              </a:ext>
            </a:extLst>
          </p:cNvPr>
          <p:cNvSpPr/>
          <p:nvPr/>
        </p:nvSpPr>
        <p:spPr>
          <a:xfrm>
            <a:off x="400833" y="247836"/>
            <a:ext cx="6432492" cy="889819"/>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DB829E04-53BD-4D94-AB67-0F9D34F88C4F}"/>
              </a:ext>
            </a:extLst>
          </p:cNvPr>
          <p:cNvPicPr>
            <a:picLocks noChangeAspect="1"/>
          </p:cNvPicPr>
          <p:nvPr/>
        </p:nvPicPr>
        <p:blipFill rotWithShape="1">
          <a:blip r:embed="rId3"/>
          <a:srcRect l="-196" t="54704" r="14270" b="29209"/>
          <a:stretch/>
        </p:blipFill>
        <p:spPr>
          <a:xfrm>
            <a:off x="186156" y="4872524"/>
            <a:ext cx="9321079" cy="1865335"/>
          </a:xfrm>
          <a:prstGeom prst="rect">
            <a:avLst/>
          </a:prstGeom>
        </p:spPr>
      </p:pic>
      <p:sp>
        <p:nvSpPr>
          <p:cNvPr id="11" name="Rectangle: Rounded Corners 10">
            <a:extLst>
              <a:ext uri="{FF2B5EF4-FFF2-40B4-BE49-F238E27FC236}">
                <a16:creationId xmlns:a16="http://schemas.microsoft.com/office/drawing/2014/main" id="{01982E7B-239F-4078-B9F0-A6310D81134A}"/>
              </a:ext>
            </a:extLst>
          </p:cNvPr>
          <p:cNvSpPr/>
          <p:nvPr/>
        </p:nvSpPr>
        <p:spPr>
          <a:xfrm>
            <a:off x="501041" y="6087649"/>
            <a:ext cx="9181579" cy="526093"/>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85F77BF9-1BA4-40C9-B68F-778F71AC145F}"/>
              </a:ext>
            </a:extLst>
          </p:cNvPr>
          <p:cNvSpPr>
            <a:spLocks noGrp="1"/>
          </p:cNvSpPr>
          <p:nvPr>
            <p:ph type="title"/>
          </p:nvPr>
        </p:nvSpPr>
        <p:spPr>
          <a:xfrm>
            <a:off x="9097121" y="0"/>
            <a:ext cx="2555309" cy="1111683"/>
          </a:xfrm>
        </p:spPr>
        <p:txBody>
          <a:bodyPr>
            <a:normAutofit/>
          </a:bodyPr>
          <a:lstStyle/>
          <a:p>
            <a:r>
              <a:rPr lang="en-US" sz="2800" b="1">
                <a:latin typeface="Trebuchet MS" panose="020B0603020202020204" pitchFamily="34" charset="0"/>
                <a:ea typeface="+mn-ea"/>
                <a:cs typeface="+mn-cs"/>
              </a:rPr>
              <a:t>Pop-up box</a:t>
            </a:r>
            <a:endParaRPr lang="en-GB" sz="2400">
              <a:latin typeface="Trebuchet MS" panose="020B0603020202020204" pitchFamily="34" charset="0"/>
            </a:endParaRPr>
          </a:p>
        </p:txBody>
      </p:sp>
    </p:spTree>
    <p:extLst>
      <p:ext uri="{BB962C8B-B14F-4D97-AF65-F5344CB8AC3E}">
        <p14:creationId xmlns:p14="http://schemas.microsoft.com/office/powerpoint/2010/main" val="229360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F2F24-E41E-4E32-BD1C-327E3A82A00F}"/>
              </a:ext>
            </a:extLst>
          </p:cNvPr>
          <p:cNvSpPr>
            <a:spLocks noGrp="1"/>
          </p:cNvSpPr>
          <p:nvPr>
            <p:ph type="title"/>
          </p:nvPr>
        </p:nvSpPr>
        <p:spPr>
          <a:xfrm>
            <a:off x="351249" y="311189"/>
            <a:ext cx="11304457" cy="650715"/>
          </a:xfrm>
        </p:spPr>
        <p:txBody>
          <a:bodyPr>
            <a:normAutofit/>
          </a:bodyPr>
          <a:lstStyle/>
          <a:p>
            <a:r>
              <a:rPr lang="en-US" sz="2800" b="1">
                <a:latin typeface="Trebuchet MS" panose="020B0603020202020204" pitchFamily="34" charset="0"/>
                <a:ea typeface="+mn-ea"/>
                <a:cs typeface="+mn-cs"/>
              </a:rPr>
              <a:t>3. Starting from a data analysis platform output table  - example 2</a:t>
            </a:r>
            <a:endParaRPr lang="en-GB" sz="2400">
              <a:latin typeface="Trebuchet MS" panose="020B0603020202020204" pitchFamily="34" charset="0"/>
            </a:endParaRPr>
          </a:p>
        </p:txBody>
      </p:sp>
      <p:sp>
        <p:nvSpPr>
          <p:cNvPr id="3" name="Content Placeholder 2">
            <a:extLst>
              <a:ext uri="{FF2B5EF4-FFF2-40B4-BE49-F238E27FC236}">
                <a16:creationId xmlns:a16="http://schemas.microsoft.com/office/drawing/2014/main" id="{6AACC7B6-1A48-4182-A94D-8836CB33E471}"/>
              </a:ext>
            </a:extLst>
          </p:cNvPr>
          <p:cNvSpPr>
            <a:spLocks noGrp="1"/>
          </p:cNvSpPr>
          <p:nvPr>
            <p:ph idx="1"/>
          </p:nvPr>
        </p:nvSpPr>
        <p:spPr>
          <a:xfrm>
            <a:off x="351249" y="1001583"/>
            <a:ext cx="10515600" cy="447164"/>
          </a:xfrm>
        </p:spPr>
        <p:txBody>
          <a:bodyPr>
            <a:normAutofit/>
          </a:bodyPr>
          <a:lstStyle/>
          <a:p>
            <a:pPr marL="0" indent="0">
              <a:buNone/>
            </a:pPr>
            <a:r>
              <a:rPr lang="en-US" sz="2000" b="1" dirty="0"/>
              <a:t>Sub-area 3.2.2 – </a:t>
            </a:r>
            <a:r>
              <a:rPr lang="en-US" sz="2000" b="1"/>
              <a:t>Tuberculosis:</a:t>
            </a:r>
            <a:endParaRPr lang="en-GB" sz="2000" b="1" dirty="0"/>
          </a:p>
          <a:p>
            <a:endParaRPr lang="en-GB" sz="2000" b="1" dirty="0"/>
          </a:p>
        </p:txBody>
      </p:sp>
      <p:sp>
        <p:nvSpPr>
          <p:cNvPr id="5" name="Title 1">
            <a:extLst>
              <a:ext uri="{FF2B5EF4-FFF2-40B4-BE49-F238E27FC236}">
                <a16:creationId xmlns:a16="http://schemas.microsoft.com/office/drawing/2014/main" id="{10F04024-B4A6-4F6F-A2C9-3CD45B00C56E}"/>
              </a:ext>
            </a:extLst>
          </p:cNvPr>
          <p:cNvSpPr txBox="1">
            <a:spLocks/>
          </p:cNvSpPr>
          <p:nvPr/>
        </p:nvSpPr>
        <p:spPr>
          <a:xfrm>
            <a:off x="351249" y="1392157"/>
            <a:ext cx="10515600" cy="5275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a:latin typeface="+mn-lt"/>
              </a:rPr>
              <a:t>Table 3.2.2.1</a:t>
            </a:r>
            <a:endParaRPr lang="en-GB" sz="2000" b="1">
              <a:latin typeface="+mn-lt"/>
            </a:endParaRPr>
          </a:p>
        </p:txBody>
      </p:sp>
      <p:pic>
        <p:nvPicPr>
          <p:cNvPr id="6" name="Picture 5">
            <a:extLst>
              <a:ext uri="{FF2B5EF4-FFF2-40B4-BE49-F238E27FC236}">
                <a16:creationId xmlns:a16="http://schemas.microsoft.com/office/drawing/2014/main" id="{178D1B3B-5D09-47F9-902A-145E5791C20F}"/>
              </a:ext>
            </a:extLst>
          </p:cNvPr>
          <p:cNvPicPr>
            <a:picLocks noChangeAspect="1"/>
          </p:cNvPicPr>
          <p:nvPr/>
        </p:nvPicPr>
        <p:blipFill>
          <a:blip r:embed="rId3"/>
          <a:stretch>
            <a:fillRect/>
          </a:stretch>
        </p:blipFill>
        <p:spPr>
          <a:xfrm>
            <a:off x="0" y="1850318"/>
            <a:ext cx="12846205" cy="4776840"/>
          </a:xfrm>
          <a:prstGeom prst="rect">
            <a:avLst/>
          </a:prstGeom>
        </p:spPr>
      </p:pic>
      <p:sp>
        <p:nvSpPr>
          <p:cNvPr id="12" name="Rectangle: Rounded Corners 11">
            <a:extLst>
              <a:ext uri="{FF2B5EF4-FFF2-40B4-BE49-F238E27FC236}">
                <a16:creationId xmlns:a16="http://schemas.microsoft.com/office/drawing/2014/main" id="{85177AD2-9DB1-4E24-BFE1-1353DF906F88}"/>
              </a:ext>
            </a:extLst>
          </p:cNvPr>
          <p:cNvSpPr/>
          <p:nvPr/>
        </p:nvSpPr>
        <p:spPr>
          <a:xfrm>
            <a:off x="9504229" y="3169974"/>
            <a:ext cx="1146560" cy="1196236"/>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06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092907A-31C0-44E7-8304-758EC18BA9FD}"/>
              </a:ext>
            </a:extLst>
          </p:cNvPr>
          <p:cNvPicPr>
            <a:picLocks noChangeAspect="1"/>
          </p:cNvPicPr>
          <p:nvPr/>
        </p:nvPicPr>
        <p:blipFill rotWithShape="1">
          <a:blip r:embed="rId3"/>
          <a:srcRect r="5937" b="18571"/>
          <a:stretch/>
        </p:blipFill>
        <p:spPr>
          <a:xfrm>
            <a:off x="110168" y="198304"/>
            <a:ext cx="5418160" cy="5012524"/>
          </a:xfrm>
          <a:prstGeom prst="rect">
            <a:avLst/>
          </a:prstGeom>
        </p:spPr>
      </p:pic>
      <p:pic>
        <p:nvPicPr>
          <p:cNvPr id="7" name="Picture 6">
            <a:extLst>
              <a:ext uri="{FF2B5EF4-FFF2-40B4-BE49-F238E27FC236}">
                <a16:creationId xmlns:a16="http://schemas.microsoft.com/office/drawing/2014/main" id="{5FADE6A0-4BFA-4920-955F-BD4629B20814}"/>
              </a:ext>
            </a:extLst>
          </p:cNvPr>
          <p:cNvPicPr>
            <a:picLocks noChangeAspect="1"/>
          </p:cNvPicPr>
          <p:nvPr/>
        </p:nvPicPr>
        <p:blipFill rotWithShape="1">
          <a:blip r:embed="rId4"/>
          <a:srcRect r="7842" b="18375"/>
          <a:stretch/>
        </p:blipFill>
        <p:spPr>
          <a:xfrm>
            <a:off x="3549041" y="3055819"/>
            <a:ext cx="6526090" cy="3665278"/>
          </a:xfrm>
          <a:prstGeom prst="rect">
            <a:avLst/>
          </a:prstGeom>
          <a:ln>
            <a:solidFill>
              <a:schemeClr val="bg1">
                <a:lumMod val="85000"/>
              </a:schemeClr>
            </a:solidFill>
          </a:ln>
        </p:spPr>
      </p:pic>
      <p:sp>
        <p:nvSpPr>
          <p:cNvPr id="8" name="Rectangle: Rounded Corners 7">
            <a:extLst>
              <a:ext uri="{FF2B5EF4-FFF2-40B4-BE49-F238E27FC236}">
                <a16:creationId xmlns:a16="http://schemas.microsoft.com/office/drawing/2014/main" id="{0B732533-0AB8-49B2-9CEF-E321784A5458}"/>
              </a:ext>
            </a:extLst>
          </p:cNvPr>
          <p:cNvSpPr/>
          <p:nvPr/>
        </p:nvSpPr>
        <p:spPr>
          <a:xfrm>
            <a:off x="3549041" y="4491396"/>
            <a:ext cx="5624187" cy="2240117"/>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2576CB09-5F01-4878-B20D-DAE68C113E54}"/>
              </a:ext>
            </a:extLst>
          </p:cNvPr>
          <p:cNvSpPr/>
          <p:nvPr/>
        </p:nvSpPr>
        <p:spPr>
          <a:xfrm>
            <a:off x="110168" y="198304"/>
            <a:ext cx="5144878" cy="749148"/>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1">
            <a:extLst>
              <a:ext uri="{FF2B5EF4-FFF2-40B4-BE49-F238E27FC236}">
                <a16:creationId xmlns:a16="http://schemas.microsoft.com/office/drawing/2014/main" id="{4CA8359E-7D14-48DA-B3A3-9E684D89E7AD}"/>
              </a:ext>
            </a:extLst>
          </p:cNvPr>
          <p:cNvSpPr>
            <a:spLocks noGrp="1"/>
          </p:cNvSpPr>
          <p:nvPr>
            <p:ph type="title"/>
          </p:nvPr>
        </p:nvSpPr>
        <p:spPr>
          <a:xfrm>
            <a:off x="9085546" y="136903"/>
            <a:ext cx="2555309" cy="1111683"/>
          </a:xfrm>
        </p:spPr>
        <p:txBody>
          <a:bodyPr>
            <a:normAutofit/>
          </a:bodyPr>
          <a:lstStyle/>
          <a:p>
            <a:r>
              <a:rPr lang="en-US" sz="2800" b="1">
                <a:latin typeface="Trebuchet MS" panose="020B0603020202020204" pitchFamily="34" charset="0"/>
                <a:ea typeface="+mn-ea"/>
                <a:cs typeface="+mn-cs"/>
              </a:rPr>
              <a:t>Pop-up box</a:t>
            </a:r>
            <a:endParaRPr lang="en-GB" sz="2400">
              <a:latin typeface="Trebuchet MS" panose="020B0603020202020204" pitchFamily="34" charset="0"/>
            </a:endParaRPr>
          </a:p>
        </p:txBody>
      </p:sp>
    </p:spTree>
    <p:extLst>
      <p:ext uri="{BB962C8B-B14F-4D97-AF65-F5344CB8AC3E}">
        <p14:creationId xmlns:p14="http://schemas.microsoft.com/office/powerpoint/2010/main" val="3663124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6B9AAE5-5A9B-4618-B797-016A5D7FFF7D}"/>
              </a:ext>
            </a:extLst>
          </p:cNvPr>
          <p:cNvSpPr>
            <a:spLocks noGrp="1"/>
          </p:cNvSpPr>
          <p:nvPr>
            <p:ph type="body" idx="1"/>
          </p:nvPr>
        </p:nvSpPr>
        <p:spPr>
          <a:xfrm>
            <a:off x="223766" y="421328"/>
            <a:ext cx="10737350" cy="468141"/>
          </a:xfrm>
        </p:spPr>
        <p:txBody>
          <a:bodyPr>
            <a:noAutofit/>
          </a:bodyPr>
          <a:lstStyle/>
          <a:p>
            <a:r>
              <a:rPr lang="en-US">
                <a:latin typeface="Trebuchet MS" panose="020B0603020202020204" pitchFamily="34" charset="0"/>
              </a:rPr>
              <a:t>Focus of this session</a:t>
            </a:r>
            <a:endParaRPr lang="en-GB">
              <a:latin typeface="Trebuchet MS" panose="020B0603020202020204" pitchFamily="34" charset="0"/>
            </a:endParaRPr>
          </a:p>
        </p:txBody>
      </p:sp>
      <p:cxnSp>
        <p:nvCxnSpPr>
          <p:cNvPr id="6" name="Straight Connector 5">
            <a:extLst>
              <a:ext uri="{FF2B5EF4-FFF2-40B4-BE49-F238E27FC236}">
                <a16:creationId xmlns:a16="http://schemas.microsoft.com/office/drawing/2014/main" id="{C2C092C4-0FAB-4268-AAA5-7B5C1DD157FA}"/>
              </a:ext>
            </a:extLst>
          </p:cNvPr>
          <p:cNvCxnSpPr>
            <a:cxnSpLocks/>
          </p:cNvCxnSpPr>
          <p:nvPr/>
        </p:nvCxnSpPr>
        <p:spPr>
          <a:xfrm>
            <a:off x="5816282" y="3274434"/>
            <a:ext cx="689990"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63F87B8E-9755-4EC1-B799-8A161F034705}"/>
              </a:ext>
            </a:extLst>
          </p:cNvPr>
          <p:cNvGrpSpPr/>
          <p:nvPr/>
        </p:nvGrpSpPr>
        <p:grpSpPr>
          <a:xfrm>
            <a:off x="537985" y="2695350"/>
            <a:ext cx="11116030" cy="1177776"/>
            <a:chOff x="586751" y="2353827"/>
            <a:chExt cx="11116030" cy="1177776"/>
          </a:xfrm>
        </p:grpSpPr>
        <p:cxnSp>
          <p:nvCxnSpPr>
            <p:cNvPr id="5" name="Straight Connector 4">
              <a:extLst>
                <a:ext uri="{FF2B5EF4-FFF2-40B4-BE49-F238E27FC236}">
                  <a16:creationId xmlns:a16="http://schemas.microsoft.com/office/drawing/2014/main" id="{672DD47B-2EDB-49B6-8F45-F724699A070F}"/>
                </a:ext>
              </a:extLst>
            </p:cNvPr>
            <p:cNvCxnSpPr>
              <a:cxnSpLocks/>
            </p:cNvCxnSpPr>
            <p:nvPr/>
          </p:nvCxnSpPr>
          <p:spPr>
            <a:xfrm>
              <a:off x="2651419" y="2947405"/>
              <a:ext cx="689990"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6150513-1DD4-42D1-B120-11CF338B9794}"/>
                </a:ext>
              </a:extLst>
            </p:cNvPr>
            <p:cNvSpPr/>
            <p:nvPr/>
          </p:nvSpPr>
          <p:spPr>
            <a:xfrm>
              <a:off x="586751" y="2363204"/>
              <a:ext cx="2028056" cy="11683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dk1"/>
                  </a:solidFill>
                  <a:latin typeface="Trebuchet MS" panose="020B0603020202020204" pitchFamily="34" charset="0"/>
                </a:rPr>
                <a:t>Questions</a:t>
              </a:r>
            </a:p>
            <a:p>
              <a:pPr algn="ctr"/>
              <a:endParaRPr lang="en-US" sz="2400" b="1">
                <a:solidFill>
                  <a:schemeClr val="dk1"/>
                </a:solidFill>
                <a:latin typeface="Trebuchet MS" panose="020B0603020202020204" pitchFamily="34" charset="0"/>
              </a:endParaRPr>
            </a:p>
            <a:p>
              <a:pPr algn="ctr"/>
              <a:r>
                <a:rPr lang="en-US" sz="2000">
                  <a:solidFill>
                    <a:schemeClr val="dk1"/>
                  </a:solidFill>
                  <a:latin typeface="Trebuchet MS" panose="020B0603020202020204" pitchFamily="34" charset="0"/>
                </a:rPr>
                <a:t>(Questionnaire)</a:t>
              </a:r>
              <a:endParaRPr lang="en-GB" sz="2000">
                <a:solidFill>
                  <a:schemeClr val="dk1"/>
                </a:solidFill>
                <a:latin typeface="Trebuchet MS" panose="020B0603020202020204" pitchFamily="34" charset="0"/>
              </a:endParaRPr>
            </a:p>
          </p:txBody>
        </p:sp>
        <p:sp>
          <p:nvSpPr>
            <p:cNvPr id="10" name="Rectangle 9">
              <a:extLst>
                <a:ext uri="{FF2B5EF4-FFF2-40B4-BE49-F238E27FC236}">
                  <a16:creationId xmlns:a16="http://schemas.microsoft.com/office/drawing/2014/main" id="{4B76107B-3FCF-46F6-A64D-FC9DB168DD0E}"/>
                </a:ext>
              </a:extLst>
            </p:cNvPr>
            <p:cNvSpPr/>
            <p:nvPr/>
          </p:nvSpPr>
          <p:spPr>
            <a:xfrm>
              <a:off x="3341409" y="2360337"/>
              <a:ext cx="2523639" cy="11683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dk1"/>
                  </a:solidFill>
                  <a:latin typeface="Trebuchet MS" panose="020B0603020202020204" pitchFamily="34" charset="0"/>
                </a:rPr>
                <a:t>Indicators</a:t>
              </a:r>
            </a:p>
            <a:p>
              <a:pPr algn="ctr"/>
              <a:endParaRPr lang="en-US" sz="2400" b="1">
                <a:solidFill>
                  <a:schemeClr val="dk1"/>
                </a:solidFill>
                <a:latin typeface="Trebuchet MS" panose="020B0603020202020204" pitchFamily="34" charset="0"/>
              </a:endParaRPr>
            </a:p>
            <a:p>
              <a:pPr algn="ctr"/>
              <a:r>
                <a:rPr lang="en-US" sz="2000">
                  <a:solidFill>
                    <a:schemeClr val="dk1"/>
                  </a:solidFill>
                  <a:latin typeface="Trebuchet MS" panose="020B0603020202020204" pitchFamily="34" charset="0"/>
                </a:rPr>
                <a:t>(Inventory platform)</a:t>
              </a:r>
              <a:endParaRPr lang="en-GB" sz="2000">
                <a:solidFill>
                  <a:schemeClr val="dk1"/>
                </a:solidFill>
                <a:latin typeface="Trebuchet MS" panose="020B0603020202020204" pitchFamily="34" charset="0"/>
              </a:endParaRPr>
            </a:p>
          </p:txBody>
        </p:sp>
        <p:sp>
          <p:nvSpPr>
            <p:cNvPr id="11" name="Rectangle 10">
              <a:extLst>
                <a:ext uri="{FF2B5EF4-FFF2-40B4-BE49-F238E27FC236}">
                  <a16:creationId xmlns:a16="http://schemas.microsoft.com/office/drawing/2014/main" id="{1C79798E-0057-44C1-BD46-4C75EA0404DE}"/>
                </a:ext>
              </a:extLst>
            </p:cNvPr>
            <p:cNvSpPr/>
            <p:nvPr/>
          </p:nvSpPr>
          <p:spPr>
            <a:xfrm>
              <a:off x="6555038" y="2353827"/>
              <a:ext cx="5147743" cy="11683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dk1"/>
                  </a:solidFill>
                  <a:latin typeface="Trebuchet MS" panose="020B0603020202020204" pitchFamily="34" charset="0"/>
                </a:rPr>
                <a:t>Analysis outputs: </a:t>
              </a:r>
              <a:r>
                <a:rPr lang="en-US" sz="2000">
                  <a:solidFill>
                    <a:schemeClr val="dk1"/>
                  </a:solidFill>
                  <a:latin typeface="Trebuchet MS" panose="020B0603020202020204" pitchFamily="34" charset="0"/>
                </a:rPr>
                <a:t>tables, graphs, maps</a:t>
              </a:r>
            </a:p>
            <a:p>
              <a:pPr algn="ctr"/>
              <a:endParaRPr lang="en-US" sz="2000">
                <a:solidFill>
                  <a:schemeClr val="dk1"/>
                </a:solidFill>
                <a:latin typeface="Trebuchet MS" panose="020B0603020202020204" pitchFamily="34" charset="0"/>
              </a:endParaRPr>
            </a:p>
            <a:p>
              <a:pPr algn="ctr"/>
              <a:r>
                <a:rPr lang="en-US" sz="2000">
                  <a:solidFill>
                    <a:schemeClr val="dk1"/>
                  </a:solidFill>
                  <a:latin typeface="Trebuchet MS" panose="020B0603020202020204" pitchFamily="34" charset="0"/>
                </a:rPr>
                <a:t>(Data analysis platform)</a:t>
              </a:r>
              <a:endParaRPr lang="en-GB" sz="2000">
                <a:solidFill>
                  <a:schemeClr val="dk1"/>
                </a:solidFill>
                <a:latin typeface="Trebuchet MS" panose="020B0603020202020204" pitchFamily="34" charset="0"/>
              </a:endParaRPr>
            </a:p>
          </p:txBody>
        </p:sp>
      </p:grpSp>
      <p:sp>
        <p:nvSpPr>
          <p:cNvPr id="14" name="Text Placeholder 1">
            <a:extLst>
              <a:ext uri="{FF2B5EF4-FFF2-40B4-BE49-F238E27FC236}">
                <a16:creationId xmlns:a16="http://schemas.microsoft.com/office/drawing/2014/main" id="{2A3C9FEC-C64A-45C3-B827-1EDF3F525E6B}"/>
              </a:ext>
            </a:extLst>
          </p:cNvPr>
          <p:cNvSpPr txBox="1">
            <a:spLocks/>
          </p:cNvSpPr>
          <p:nvPr/>
        </p:nvSpPr>
        <p:spPr>
          <a:xfrm>
            <a:off x="223766" y="1571995"/>
            <a:ext cx="10737350" cy="468141"/>
          </a:xfrm>
          <a:prstGeom prst="rect">
            <a:avLst/>
          </a:prstGeom>
          <a:noFill/>
          <a:ln>
            <a:noFill/>
          </a:ln>
        </p:spPr>
        <p:txBody>
          <a:bodyPr spcFirstLastPara="1" vert="horz" wrap="square" lIns="91425" tIns="45700" rIns="91425" bIns="45700" rtlCol="0" anchor="t" anchorCtr="0">
            <a:noAutofit/>
          </a:bodyPr>
          <a:lstStyle>
            <a:lvl1pPr marL="457200" marR="0" lvl="0" indent="-228600" algn="l" defTabSz="914400" rtl="0" eaLnBrk="1" latinLnBrk="0" hangingPunct="1">
              <a:lnSpc>
                <a:spcPct val="100000"/>
              </a:lnSpc>
              <a:spcBef>
                <a:spcPts val="0"/>
              </a:spcBef>
              <a:spcAft>
                <a:spcPts val="0"/>
              </a:spcAft>
              <a:buClr>
                <a:schemeClr val="dk1"/>
              </a:buClr>
              <a:buSzPts val="2800"/>
              <a:buFont typeface="Arial"/>
              <a:buNone/>
              <a:defRPr sz="2800" b="1" kern="1200">
                <a:solidFill>
                  <a:schemeClr val="dk1"/>
                </a:solidFill>
                <a:latin typeface="+mn-lt"/>
                <a:ea typeface="+mn-ea"/>
                <a:cs typeface="+mn-cs"/>
              </a:defRPr>
            </a:lvl1pPr>
            <a:lvl2pPr marL="914400" lvl="1" indent="-228600" algn="l" defTabSz="914400" rtl="0" eaLnBrk="1" latinLnBrk="0" hangingPunct="1">
              <a:lnSpc>
                <a:spcPct val="90000"/>
              </a:lnSpc>
              <a:spcBef>
                <a:spcPts val="500"/>
              </a:spcBef>
              <a:spcAft>
                <a:spcPts val="0"/>
              </a:spcAft>
              <a:buClr>
                <a:schemeClr val="dk1"/>
              </a:buClr>
              <a:buSzPts val="2400"/>
              <a:buFont typeface="Arial" panose="020B0604020202020204" pitchFamily="34" charset="0"/>
              <a:buNone/>
              <a:defRPr sz="2400" kern="1200">
                <a:solidFill>
                  <a:schemeClr val="tx1"/>
                </a:solidFill>
                <a:latin typeface="+mn-lt"/>
                <a:ea typeface="+mn-ea"/>
                <a:cs typeface="+mn-cs"/>
              </a:defRPr>
            </a:lvl2pPr>
            <a:lvl3pPr marL="1371600" lvl="2" indent="-228600" algn="l" defTabSz="914400" rtl="0" eaLnBrk="1" latinLnBrk="0" hangingPunct="1">
              <a:lnSpc>
                <a:spcPct val="90000"/>
              </a:lnSpc>
              <a:spcBef>
                <a:spcPts val="500"/>
              </a:spcBef>
              <a:spcAft>
                <a:spcPts val="0"/>
              </a:spcAft>
              <a:buClr>
                <a:schemeClr val="dk1"/>
              </a:buClr>
              <a:buSzPts val="2000"/>
              <a:buFont typeface="Arial" panose="020B0604020202020204" pitchFamily="34" charset="0"/>
              <a:buNone/>
              <a:defRPr sz="2000" kern="1200">
                <a:solidFill>
                  <a:schemeClr val="tx1"/>
                </a:solidFill>
                <a:latin typeface="+mn-lt"/>
                <a:ea typeface="+mn-ea"/>
                <a:cs typeface="+mn-cs"/>
              </a:defRPr>
            </a:lvl3pPr>
            <a:lvl4pPr marL="1828800" lvl="3" indent="-228600" algn="l" defTabSz="914400" rtl="0" eaLnBrk="1" latinLnBrk="0" hangingPunct="1">
              <a:lnSpc>
                <a:spcPct val="90000"/>
              </a:lnSpc>
              <a:spcBef>
                <a:spcPts val="500"/>
              </a:spcBef>
              <a:spcAft>
                <a:spcPts val="0"/>
              </a:spcAft>
              <a:buClr>
                <a:schemeClr val="dk1"/>
              </a:buClr>
              <a:buSzPts val="1800"/>
              <a:buFont typeface="Arial" panose="020B0604020202020204" pitchFamily="34" charset="0"/>
              <a:buNone/>
              <a:defRPr sz="1800" kern="1200">
                <a:solidFill>
                  <a:schemeClr val="tx1"/>
                </a:solidFill>
                <a:latin typeface="+mn-lt"/>
                <a:ea typeface="+mn-ea"/>
                <a:cs typeface="+mn-cs"/>
              </a:defRPr>
            </a:lvl4pPr>
            <a:lvl5pPr marL="2286000" lvl="4" indent="-228600" algn="l" defTabSz="914400" rtl="0" eaLnBrk="1" latinLnBrk="0" hangingPunct="1">
              <a:lnSpc>
                <a:spcPct val="90000"/>
              </a:lnSpc>
              <a:spcBef>
                <a:spcPts val="500"/>
              </a:spcBef>
              <a:spcAft>
                <a:spcPts val="0"/>
              </a:spcAft>
              <a:buClr>
                <a:schemeClr val="dk1"/>
              </a:buClr>
              <a:buSzPts val="1800"/>
              <a:buFont typeface="Arial" panose="020B0604020202020204" pitchFamily="34" charset="0"/>
              <a:buNone/>
              <a:defRPr sz="1800" kern="1200">
                <a:solidFill>
                  <a:schemeClr val="tx1"/>
                </a:solidFill>
                <a:latin typeface="+mn-lt"/>
                <a:ea typeface="+mn-ea"/>
                <a:cs typeface="+mn-cs"/>
              </a:defRPr>
            </a:lvl5pPr>
            <a:lvl6pPr marL="2743200" lvl="5"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6pPr>
            <a:lvl7pPr marL="3200400" lvl="6"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7pPr>
            <a:lvl8pPr marL="3657600" lvl="7"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8pPr>
            <a:lvl9pPr marL="4114800" lvl="8"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9pPr>
          </a:lstStyle>
          <a:p>
            <a:r>
              <a:rPr lang="en-US" sz="2400">
                <a:solidFill>
                  <a:srgbClr val="4472C4"/>
                </a:solidFill>
                <a:latin typeface="Trebuchet MS" panose="020B0603020202020204" pitchFamily="34" charset="0"/>
              </a:rPr>
              <a:t>How to go from:</a:t>
            </a:r>
            <a:endParaRPr lang="en-GB" sz="2400">
              <a:solidFill>
                <a:srgbClr val="4472C4"/>
              </a:solidFill>
              <a:latin typeface="Trebuchet MS" panose="020B0603020202020204" pitchFamily="34" charset="0"/>
            </a:endParaRPr>
          </a:p>
        </p:txBody>
      </p:sp>
      <p:sp>
        <p:nvSpPr>
          <p:cNvPr id="12" name="Rectangle 11">
            <a:extLst>
              <a:ext uri="{FF2B5EF4-FFF2-40B4-BE49-F238E27FC236}">
                <a16:creationId xmlns:a16="http://schemas.microsoft.com/office/drawing/2014/main" id="{7B44985B-F3BE-40D4-9B7B-748163AB5A36}"/>
              </a:ext>
            </a:extLst>
          </p:cNvPr>
          <p:cNvSpPr/>
          <p:nvPr/>
        </p:nvSpPr>
        <p:spPr>
          <a:xfrm>
            <a:off x="537985" y="4659706"/>
            <a:ext cx="11458936" cy="12525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1200"/>
              </a:spcAft>
            </a:pPr>
            <a:r>
              <a:rPr lang="en-US" sz="2400" b="1">
                <a:solidFill>
                  <a:srgbClr val="4472C4"/>
                </a:solidFill>
                <a:latin typeface="Trebuchet MS" panose="020B0603020202020204" pitchFamily="34" charset="0"/>
              </a:rPr>
              <a:t>Knowing how to do this helps in the process of reading &amp; describing the analysis outputs</a:t>
            </a:r>
            <a:endParaRPr lang="en-GB" sz="2400" b="1">
              <a:solidFill>
                <a:srgbClr val="4472C4"/>
              </a:solidFill>
              <a:latin typeface="Trebuchet MS" panose="020B0603020202020204" pitchFamily="34" charset="0"/>
            </a:endParaRPr>
          </a:p>
        </p:txBody>
      </p:sp>
    </p:spTree>
    <p:extLst>
      <p:ext uri="{BB962C8B-B14F-4D97-AF65-F5344CB8AC3E}">
        <p14:creationId xmlns:p14="http://schemas.microsoft.com/office/powerpoint/2010/main" val="307481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7EDC1B9-7D63-4771-BEC7-B0A9BE8ACE1D}"/>
              </a:ext>
            </a:extLst>
          </p:cNvPr>
          <p:cNvSpPr>
            <a:spLocks noGrp="1"/>
          </p:cNvSpPr>
          <p:nvPr>
            <p:ph type="subTitle" idx="1"/>
          </p:nvPr>
        </p:nvSpPr>
        <p:spPr/>
        <p:txBody>
          <a:bodyPr/>
          <a:lstStyle/>
          <a:p>
            <a:endParaRPr lang="en-GB"/>
          </a:p>
        </p:txBody>
      </p:sp>
      <p:sp>
        <p:nvSpPr>
          <p:cNvPr id="7" name="Text Placeholder 1">
            <a:extLst>
              <a:ext uri="{FF2B5EF4-FFF2-40B4-BE49-F238E27FC236}">
                <a16:creationId xmlns:a16="http://schemas.microsoft.com/office/drawing/2014/main" id="{6A805FEE-F7C1-46DA-A467-60F876A27883}"/>
              </a:ext>
            </a:extLst>
          </p:cNvPr>
          <p:cNvSpPr txBox="1">
            <a:spLocks/>
          </p:cNvSpPr>
          <p:nvPr/>
        </p:nvSpPr>
        <p:spPr>
          <a:xfrm>
            <a:off x="371437" y="169120"/>
            <a:ext cx="10737350" cy="53155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b="1">
                <a:latin typeface="Trebuchet MS" panose="020B0603020202020204" pitchFamily="34" charset="0"/>
              </a:rPr>
              <a:t>Questionnaire - what the questions look like </a:t>
            </a:r>
            <a:endParaRPr lang="en-GB" sz="2800" b="1">
              <a:latin typeface="Trebuchet MS" panose="020B0603020202020204" pitchFamily="34" charset="0"/>
            </a:endParaRPr>
          </a:p>
        </p:txBody>
      </p:sp>
      <p:pic>
        <p:nvPicPr>
          <p:cNvPr id="6" name="Picture 5">
            <a:extLst>
              <a:ext uri="{FF2B5EF4-FFF2-40B4-BE49-F238E27FC236}">
                <a16:creationId xmlns:a16="http://schemas.microsoft.com/office/drawing/2014/main" id="{085B22F5-CA72-40C7-8F56-02589AA72E86}"/>
              </a:ext>
            </a:extLst>
          </p:cNvPr>
          <p:cNvPicPr>
            <a:picLocks noChangeAspect="1"/>
          </p:cNvPicPr>
          <p:nvPr/>
        </p:nvPicPr>
        <p:blipFill>
          <a:blip r:embed="rId3"/>
          <a:stretch>
            <a:fillRect/>
          </a:stretch>
        </p:blipFill>
        <p:spPr>
          <a:xfrm>
            <a:off x="0" y="1122386"/>
            <a:ext cx="12230989" cy="5387596"/>
          </a:xfrm>
          <a:prstGeom prst="rect">
            <a:avLst/>
          </a:prstGeom>
        </p:spPr>
      </p:pic>
      <p:sp>
        <p:nvSpPr>
          <p:cNvPr id="8" name="Rectangle: Rounded Corners 7">
            <a:extLst>
              <a:ext uri="{FF2B5EF4-FFF2-40B4-BE49-F238E27FC236}">
                <a16:creationId xmlns:a16="http://schemas.microsoft.com/office/drawing/2014/main" id="{280F2B9E-25FF-4A7B-9BAD-7315EC31852C}"/>
              </a:ext>
            </a:extLst>
          </p:cNvPr>
          <p:cNvSpPr/>
          <p:nvPr/>
        </p:nvSpPr>
        <p:spPr>
          <a:xfrm>
            <a:off x="1326497" y="1769398"/>
            <a:ext cx="843497" cy="2229395"/>
          </a:xfrm>
          <a:prstGeom prst="roundRect">
            <a:avLst>
              <a:gd name="adj" fmla="val 8487"/>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3848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BE649-AF34-4B6D-88A6-E6554416CDD8}"/>
              </a:ext>
            </a:extLst>
          </p:cNvPr>
          <p:cNvSpPr>
            <a:spLocks noGrp="1"/>
          </p:cNvSpPr>
          <p:nvPr>
            <p:ph type="title"/>
          </p:nvPr>
        </p:nvSpPr>
        <p:spPr>
          <a:xfrm>
            <a:off x="378967" y="300251"/>
            <a:ext cx="11098799" cy="559559"/>
          </a:xfrm>
        </p:spPr>
        <p:txBody>
          <a:bodyPr>
            <a:noAutofit/>
          </a:bodyPr>
          <a:lstStyle/>
          <a:p>
            <a:pPr>
              <a:spcAft>
                <a:spcPts val="600"/>
              </a:spcAft>
            </a:pPr>
            <a:br>
              <a:rPr lang="en-US" sz="2800" b="1">
                <a:latin typeface="Trebuchet MS" panose="020B0603020202020204" pitchFamily="34" charset="0"/>
                <a:ea typeface="+mn-ea"/>
                <a:cs typeface="+mn-cs"/>
              </a:rPr>
            </a:br>
            <a:br>
              <a:rPr lang="en-US" sz="2800" b="1">
                <a:latin typeface="Trebuchet MS" panose="020B0603020202020204" pitchFamily="34" charset="0"/>
                <a:ea typeface="+mn-ea"/>
                <a:cs typeface="+mn-cs"/>
              </a:rPr>
            </a:br>
            <a:br>
              <a:rPr lang="en-US" sz="2800" b="1">
                <a:latin typeface="Trebuchet MS" panose="020B0603020202020204" pitchFamily="34" charset="0"/>
                <a:ea typeface="+mn-ea"/>
                <a:cs typeface="+mn-cs"/>
              </a:rPr>
            </a:br>
            <a:br>
              <a:rPr lang="en-US" sz="2800" b="1">
                <a:latin typeface="Trebuchet MS" panose="020B0603020202020204" pitchFamily="34" charset="0"/>
                <a:ea typeface="+mn-ea"/>
                <a:cs typeface="+mn-cs"/>
              </a:rPr>
            </a:br>
            <a:r>
              <a:rPr lang="en-US" sz="2800" b="1">
                <a:latin typeface="Trebuchet MS" panose="020B0603020202020204" pitchFamily="34" charset="0"/>
                <a:ea typeface="+mn-ea"/>
                <a:cs typeface="+mn-cs"/>
              </a:rPr>
              <a:t>Indicator inventory platform - what the indicators look like </a:t>
            </a:r>
            <a:br>
              <a:rPr lang="en-US" sz="2800" b="1">
                <a:latin typeface="Trebuchet MS" panose="020B0603020202020204" pitchFamily="34" charset="0"/>
                <a:ea typeface="+mn-ea"/>
                <a:cs typeface="+mn-cs"/>
              </a:rPr>
            </a:br>
            <a:br>
              <a:rPr lang="en-US" sz="2800" b="1">
                <a:latin typeface="Trebuchet MS" panose="020B0603020202020204" pitchFamily="34" charset="0"/>
                <a:ea typeface="+mn-ea"/>
                <a:cs typeface="+mn-cs"/>
              </a:rPr>
            </a:br>
            <a:br>
              <a:rPr lang="en-US" sz="2800" b="1">
                <a:latin typeface="Trebuchet MS" panose="020B0603020202020204" pitchFamily="34" charset="0"/>
                <a:ea typeface="+mn-ea"/>
                <a:cs typeface="+mn-cs"/>
              </a:rPr>
            </a:br>
            <a:br>
              <a:rPr lang="en-US" sz="2800" b="1">
                <a:latin typeface="Trebuchet MS" panose="020B0603020202020204" pitchFamily="34" charset="0"/>
                <a:ea typeface="+mn-ea"/>
                <a:cs typeface="+mn-cs"/>
              </a:rPr>
            </a:br>
            <a:endParaRPr lang="en-GB" sz="2400" dirty="0">
              <a:latin typeface="Trebuchet MS" panose="020B0603020202020204" pitchFamily="34" charset="0"/>
              <a:ea typeface="+mn-ea"/>
              <a:cs typeface="+mn-cs"/>
            </a:endParaRPr>
          </a:p>
        </p:txBody>
      </p:sp>
      <p:pic>
        <p:nvPicPr>
          <p:cNvPr id="5" name="Content Placeholder 4">
            <a:extLst>
              <a:ext uri="{FF2B5EF4-FFF2-40B4-BE49-F238E27FC236}">
                <a16:creationId xmlns:a16="http://schemas.microsoft.com/office/drawing/2014/main" id="{631D383E-0573-4D17-A970-DA12D7780C28}"/>
              </a:ext>
            </a:extLst>
          </p:cNvPr>
          <p:cNvPicPr>
            <a:picLocks noGrp="1" noChangeAspect="1"/>
          </p:cNvPicPr>
          <p:nvPr>
            <p:ph idx="1"/>
          </p:nvPr>
        </p:nvPicPr>
        <p:blipFill rotWithShape="1">
          <a:blip r:embed="rId3"/>
          <a:srcRect b="17768"/>
          <a:stretch/>
        </p:blipFill>
        <p:spPr>
          <a:xfrm>
            <a:off x="499541" y="1091822"/>
            <a:ext cx="11519420" cy="6334699"/>
          </a:xfrm>
        </p:spPr>
      </p:pic>
      <p:grpSp>
        <p:nvGrpSpPr>
          <p:cNvPr id="14" name="Group 13">
            <a:extLst>
              <a:ext uri="{FF2B5EF4-FFF2-40B4-BE49-F238E27FC236}">
                <a16:creationId xmlns:a16="http://schemas.microsoft.com/office/drawing/2014/main" id="{88C0D42C-4C66-4E03-8049-3381F29C4D0F}"/>
              </a:ext>
            </a:extLst>
          </p:cNvPr>
          <p:cNvGrpSpPr/>
          <p:nvPr/>
        </p:nvGrpSpPr>
        <p:grpSpPr>
          <a:xfrm>
            <a:off x="499541" y="5200867"/>
            <a:ext cx="769701" cy="1009935"/>
            <a:chOff x="499541" y="5200867"/>
            <a:chExt cx="769701" cy="1009935"/>
          </a:xfrm>
        </p:grpSpPr>
        <p:cxnSp>
          <p:nvCxnSpPr>
            <p:cNvPr id="6" name="Straight Connector 5">
              <a:extLst>
                <a:ext uri="{FF2B5EF4-FFF2-40B4-BE49-F238E27FC236}">
                  <a16:creationId xmlns:a16="http://schemas.microsoft.com/office/drawing/2014/main" id="{219D8063-73DF-4B6D-9825-61F2996366C3}"/>
                </a:ext>
              </a:extLst>
            </p:cNvPr>
            <p:cNvCxnSpPr>
              <a:cxnSpLocks/>
            </p:cNvCxnSpPr>
            <p:nvPr/>
          </p:nvCxnSpPr>
          <p:spPr>
            <a:xfrm>
              <a:off x="499541" y="5200867"/>
              <a:ext cx="769701" cy="0"/>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F559261-266F-4CE3-8B40-4C5A96689FE2}"/>
                </a:ext>
              </a:extLst>
            </p:cNvPr>
            <p:cNvCxnSpPr>
              <a:cxnSpLocks/>
            </p:cNvCxnSpPr>
            <p:nvPr/>
          </p:nvCxnSpPr>
          <p:spPr>
            <a:xfrm>
              <a:off x="499541" y="5694461"/>
              <a:ext cx="769701" cy="0"/>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06245C3-EAD9-4121-9F7E-9CF17DB66291}"/>
                </a:ext>
              </a:extLst>
            </p:cNvPr>
            <p:cNvCxnSpPr>
              <a:cxnSpLocks/>
            </p:cNvCxnSpPr>
            <p:nvPr/>
          </p:nvCxnSpPr>
          <p:spPr>
            <a:xfrm>
              <a:off x="499541" y="6210802"/>
              <a:ext cx="769701" cy="0"/>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80962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F2F24-E41E-4E32-BD1C-327E3A82A00F}"/>
              </a:ext>
            </a:extLst>
          </p:cNvPr>
          <p:cNvSpPr>
            <a:spLocks noGrp="1"/>
          </p:cNvSpPr>
          <p:nvPr>
            <p:ph type="title"/>
          </p:nvPr>
        </p:nvSpPr>
        <p:spPr>
          <a:xfrm>
            <a:off x="351249" y="316194"/>
            <a:ext cx="10840233" cy="650715"/>
          </a:xfrm>
        </p:spPr>
        <p:txBody>
          <a:bodyPr>
            <a:normAutofit/>
          </a:bodyPr>
          <a:lstStyle/>
          <a:p>
            <a:r>
              <a:rPr lang="en-US" sz="2800" b="1">
                <a:latin typeface="Trebuchet MS" panose="020B0603020202020204" pitchFamily="34" charset="0"/>
                <a:ea typeface="+mn-ea"/>
                <a:cs typeface="+mn-cs"/>
              </a:rPr>
              <a:t>Data analysis platform – what the indicators look like </a:t>
            </a:r>
            <a:endParaRPr lang="en-GB" sz="2400">
              <a:latin typeface="Trebuchet MS" panose="020B0603020202020204" pitchFamily="34" charset="0"/>
            </a:endParaRPr>
          </a:p>
        </p:txBody>
      </p:sp>
      <p:sp>
        <p:nvSpPr>
          <p:cNvPr id="3" name="Content Placeholder 2">
            <a:extLst>
              <a:ext uri="{FF2B5EF4-FFF2-40B4-BE49-F238E27FC236}">
                <a16:creationId xmlns:a16="http://schemas.microsoft.com/office/drawing/2014/main" id="{6AACC7B6-1A48-4182-A94D-8836CB33E471}"/>
              </a:ext>
            </a:extLst>
          </p:cNvPr>
          <p:cNvSpPr>
            <a:spLocks noGrp="1"/>
          </p:cNvSpPr>
          <p:nvPr>
            <p:ph idx="1"/>
          </p:nvPr>
        </p:nvSpPr>
        <p:spPr>
          <a:xfrm>
            <a:off x="513566" y="1169330"/>
            <a:ext cx="10515600" cy="447164"/>
          </a:xfrm>
        </p:spPr>
        <p:txBody>
          <a:bodyPr>
            <a:normAutofit/>
          </a:bodyPr>
          <a:lstStyle/>
          <a:p>
            <a:pPr marL="0" indent="0">
              <a:buNone/>
            </a:pPr>
            <a:r>
              <a:rPr lang="en-US" sz="2400" b="1" dirty="0"/>
              <a:t>Sub-area 3.2.2 – </a:t>
            </a:r>
            <a:r>
              <a:rPr lang="en-US" sz="2400" b="1"/>
              <a:t>Tuberculosis:</a:t>
            </a:r>
            <a:endParaRPr lang="en-GB" sz="2400" b="1" dirty="0"/>
          </a:p>
          <a:p>
            <a:endParaRPr lang="en-GB" sz="2400" b="1" dirty="0"/>
          </a:p>
        </p:txBody>
      </p:sp>
      <p:sp>
        <p:nvSpPr>
          <p:cNvPr id="5" name="Title 1">
            <a:extLst>
              <a:ext uri="{FF2B5EF4-FFF2-40B4-BE49-F238E27FC236}">
                <a16:creationId xmlns:a16="http://schemas.microsoft.com/office/drawing/2014/main" id="{10F04024-B4A6-4F6F-A2C9-3CD45B00C56E}"/>
              </a:ext>
            </a:extLst>
          </p:cNvPr>
          <p:cNvSpPr txBox="1">
            <a:spLocks/>
          </p:cNvSpPr>
          <p:nvPr/>
        </p:nvSpPr>
        <p:spPr>
          <a:xfrm>
            <a:off x="513566" y="1574172"/>
            <a:ext cx="10515600" cy="5275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200" b="1">
                <a:latin typeface="+mn-lt"/>
              </a:rPr>
              <a:t>Table 3.2.2.1</a:t>
            </a:r>
            <a:endParaRPr lang="en-GB" sz="2200" b="1">
              <a:latin typeface="+mn-lt"/>
            </a:endParaRPr>
          </a:p>
        </p:txBody>
      </p:sp>
      <p:pic>
        <p:nvPicPr>
          <p:cNvPr id="20" name="Picture 19">
            <a:extLst>
              <a:ext uri="{FF2B5EF4-FFF2-40B4-BE49-F238E27FC236}">
                <a16:creationId xmlns:a16="http://schemas.microsoft.com/office/drawing/2014/main" id="{164D698A-EE1B-42FE-97D8-47ED1192F3D0}"/>
              </a:ext>
            </a:extLst>
          </p:cNvPr>
          <p:cNvPicPr>
            <a:picLocks noChangeAspect="1"/>
          </p:cNvPicPr>
          <p:nvPr/>
        </p:nvPicPr>
        <p:blipFill>
          <a:blip r:embed="rId3"/>
          <a:stretch>
            <a:fillRect/>
          </a:stretch>
        </p:blipFill>
        <p:spPr>
          <a:xfrm>
            <a:off x="513566" y="2021336"/>
            <a:ext cx="11134725" cy="4543425"/>
          </a:xfrm>
          <a:prstGeom prst="rect">
            <a:avLst/>
          </a:prstGeom>
        </p:spPr>
      </p:pic>
      <p:grpSp>
        <p:nvGrpSpPr>
          <p:cNvPr id="21" name="Group 20">
            <a:extLst>
              <a:ext uri="{FF2B5EF4-FFF2-40B4-BE49-F238E27FC236}">
                <a16:creationId xmlns:a16="http://schemas.microsoft.com/office/drawing/2014/main" id="{AA955AAB-FD05-498B-A702-43D7F69234F6}"/>
              </a:ext>
            </a:extLst>
          </p:cNvPr>
          <p:cNvGrpSpPr/>
          <p:nvPr/>
        </p:nvGrpSpPr>
        <p:grpSpPr>
          <a:xfrm>
            <a:off x="5194348" y="2475277"/>
            <a:ext cx="2777078" cy="680833"/>
            <a:chOff x="4829670" y="2650292"/>
            <a:chExt cx="2543033" cy="680833"/>
          </a:xfrm>
        </p:grpSpPr>
        <p:cxnSp>
          <p:nvCxnSpPr>
            <p:cNvPr id="22" name="Straight Connector 21">
              <a:extLst>
                <a:ext uri="{FF2B5EF4-FFF2-40B4-BE49-F238E27FC236}">
                  <a16:creationId xmlns:a16="http://schemas.microsoft.com/office/drawing/2014/main" id="{5D1618C1-03C2-45DE-8C03-F14F375E8673}"/>
                </a:ext>
              </a:extLst>
            </p:cNvPr>
            <p:cNvCxnSpPr>
              <a:cxnSpLocks/>
            </p:cNvCxnSpPr>
            <p:nvPr/>
          </p:nvCxnSpPr>
          <p:spPr>
            <a:xfrm>
              <a:off x="4829670" y="2676356"/>
              <a:ext cx="0" cy="654769"/>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8FC4F01-8149-46C5-A0D7-3E1B494742A7}"/>
                </a:ext>
              </a:extLst>
            </p:cNvPr>
            <p:cNvCxnSpPr>
              <a:cxnSpLocks/>
            </p:cNvCxnSpPr>
            <p:nvPr/>
          </p:nvCxnSpPr>
          <p:spPr>
            <a:xfrm>
              <a:off x="6096000" y="2676355"/>
              <a:ext cx="0" cy="654769"/>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50CBC6F-22F8-4C63-AC91-4FBD94984789}"/>
                </a:ext>
              </a:extLst>
            </p:cNvPr>
            <p:cNvCxnSpPr>
              <a:cxnSpLocks/>
            </p:cNvCxnSpPr>
            <p:nvPr/>
          </p:nvCxnSpPr>
          <p:spPr>
            <a:xfrm>
              <a:off x="7372703" y="2650292"/>
              <a:ext cx="0" cy="654769"/>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0885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6B9AAE5-5A9B-4618-B797-016A5D7FFF7D}"/>
              </a:ext>
            </a:extLst>
          </p:cNvPr>
          <p:cNvSpPr>
            <a:spLocks noGrp="1"/>
          </p:cNvSpPr>
          <p:nvPr>
            <p:ph type="body" idx="1"/>
          </p:nvPr>
        </p:nvSpPr>
        <p:spPr>
          <a:xfrm>
            <a:off x="116888" y="421562"/>
            <a:ext cx="11776168" cy="609377"/>
          </a:xfrm>
          <a:solidFill>
            <a:schemeClr val="bg1"/>
          </a:solidFill>
        </p:spPr>
        <p:txBody>
          <a:bodyPr vert="horz" lIns="91440" tIns="45720" rIns="91440" bIns="45720" rtlCol="0" anchor="ctr">
            <a:noAutofit/>
          </a:bodyPr>
          <a:lstStyle/>
          <a:p>
            <a:pPr>
              <a:lnSpc>
                <a:spcPct val="90000"/>
              </a:lnSpc>
              <a:spcBef>
                <a:spcPct val="0"/>
              </a:spcBef>
            </a:pPr>
            <a:r>
              <a:rPr lang="en-US">
                <a:solidFill>
                  <a:schemeClr val="tx1"/>
                </a:solidFill>
                <a:latin typeface="Trebuchet MS" panose="020B0603020202020204" pitchFamily="34" charset="0"/>
                <a:ea typeface="+mj-ea"/>
                <a:cs typeface="+mj-cs"/>
              </a:rPr>
              <a:t>How to find questions on a specific topic in the questionnaire</a:t>
            </a:r>
            <a:endParaRPr lang="en-GB">
              <a:solidFill>
                <a:schemeClr val="tx1"/>
              </a:solidFill>
              <a:latin typeface="Trebuchet MS" panose="020B0603020202020204" pitchFamily="34" charset="0"/>
              <a:ea typeface="+mj-ea"/>
              <a:cs typeface="+mj-cs"/>
            </a:endParaRPr>
          </a:p>
        </p:txBody>
      </p:sp>
      <p:sp>
        <p:nvSpPr>
          <p:cNvPr id="3" name="Text Placeholder 2">
            <a:extLst>
              <a:ext uri="{FF2B5EF4-FFF2-40B4-BE49-F238E27FC236}">
                <a16:creationId xmlns:a16="http://schemas.microsoft.com/office/drawing/2014/main" id="{67EEEE14-4949-454D-A014-033270B93566}"/>
              </a:ext>
            </a:extLst>
          </p:cNvPr>
          <p:cNvSpPr>
            <a:spLocks noGrp="1"/>
          </p:cNvSpPr>
          <p:nvPr>
            <p:ph type="body" idx="2"/>
          </p:nvPr>
        </p:nvSpPr>
        <p:spPr>
          <a:xfrm>
            <a:off x="207916" y="1701869"/>
            <a:ext cx="11776168" cy="5755634"/>
          </a:xfrm>
        </p:spPr>
        <p:txBody>
          <a:bodyPr/>
          <a:lstStyle/>
          <a:p>
            <a:r>
              <a:rPr lang="en-US" sz="2800" b="1" dirty="0">
                <a:solidFill>
                  <a:srgbClr val="4472C4"/>
                </a:solidFill>
              </a:rPr>
              <a:t>Section 18.12 of questionnaire – Tuberculosis services</a:t>
            </a:r>
          </a:p>
          <a:p>
            <a:endParaRPr lang="en-US" sz="2800" b="1" dirty="0"/>
          </a:p>
          <a:p>
            <a:pPr marL="685800" indent="-457200">
              <a:buFont typeface="Arial" panose="020B0604020202020204" pitchFamily="34" charset="0"/>
              <a:buChar char="•"/>
            </a:pPr>
            <a:r>
              <a:rPr lang="en-US" sz="2400"/>
              <a:t>Questions </a:t>
            </a:r>
            <a:r>
              <a:rPr lang="en-US" sz="2400" dirty="0"/>
              <a:t>10,700 </a:t>
            </a:r>
            <a:r>
              <a:rPr lang="en-US" sz="2400"/>
              <a:t>– 11,704 contain most of the TB questions</a:t>
            </a:r>
            <a:endParaRPr lang="en-US" sz="2400" dirty="0"/>
          </a:p>
          <a:p>
            <a:pPr marL="685800" indent="-457200">
              <a:buFont typeface="Arial" panose="020B0604020202020204" pitchFamily="34" charset="0"/>
              <a:buChar char="•"/>
            </a:pPr>
            <a:endParaRPr lang="en-US" sz="2400" dirty="0"/>
          </a:p>
          <a:p>
            <a:pPr marL="685800" indent="-457200">
              <a:buFont typeface="Arial" panose="020B0604020202020204" pitchFamily="34" charset="0"/>
              <a:buChar char="•"/>
            </a:pPr>
            <a:r>
              <a:rPr lang="en-US" sz="2400"/>
              <a:t>But remember: also TB-related </a:t>
            </a:r>
            <a:r>
              <a:rPr lang="en-US" sz="2400" dirty="0"/>
              <a:t>questions in other </a:t>
            </a:r>
            <a:r>
              <a:rPr lang="en-US" sz="2400"/>
              <a:t>parts of </a:t>
            </a:r>
            <a:r>
              <a:rPr lang="en-US" sz="2400" dirty="0"/>
              <a:t>questionnaire.</a:t>
            </a:r>
          </a:p>
          <a:p>
            <a:pPr marL="685800" indent="-457200">
              <a:buFont typeface="Arial" panose="020B0604020202020204" pitchFamily="34" charset="0"/>
              <a:buChar char="•"/>
            </a:pPr>
            <a:endParaRPr lang="en-US" sz="2400" dirty="0"/>
          </a:p>
          <a:p>
            <a:pPr marL="685800" indent="-457200">
              <a:spcAft>
                <a:spcPts val="600"/>
              </a:spcAft>
              <a:buFont typeface="Arial" panose="020B0604020202020204" pitchFamily="34" charset="0"/>
              <a:buChar char="•"/>
            </a:pPr>
            <a:r>
              <a:rPr lang="en-US" sz="2400"/>
              <a:t>After </a:t>
            </a:r>
            <a:r>
              <a:rPr lang="en-US" sz="2400" dirty="0"/>
              <a:t>reviewing Section 18.12, do a </a:t>
            </a:r>
            <a:r>
              <a:rPr lang="en-US" sz="2400" b="1" dirty="0"/>
              <a:t>search</a:t>
            </a:r>
            <a:r>
              <a:rPr lang="en-US" sz="2400" dirty="0"/>
              <a:t> (Control – F), to identify the other questions, </a:t>
            </a:r>
            <a:r>
              <a:rPr lang="en-US" sz="2400"/>
              <a:t>to have the </a:t>
            </a:r>
            <a:r>
              <a:rPr lang="en-US" sz="2400" b="1"/>
              <a:t>complete picture of </a:t>
            </a:r>
            <a:r>
              <a:rPr lang="en-US" sz="2400" b="1" dirty="0"/>
              <a:t>TB </a:t>
            </a:r>
            <a:r>
              <a:rPr lang="en-US" sz="2400"/>
              <a:t>questions. </a:t>
            </a:r>
          </a:p>
          <a:p>
            <a:pPr marL="228600" indent="0"/>
            <a:r>
              <a:rPr lang="en-US" sz="2800"/>
              <a:t>      </a:t>
            </a:r>
            <a:r>
              <a:rPr lang="en-US" sz="2400"/>
              <a:t>(Search for “TB” and also for “tuberculosis”.)</a:t>
            </a:r>
            <a:endParaRPr lang="en-GB" sz="2400" dirty="0"/>
          </a:p>
          <a:p>
            <a:pPr marL="514350" indent="-285750">
              <a:buFont typeface="Arial" panose="020B0604020202020204" pitchFamily="34" charset="0"/>
              <a:buChar char="•"/>
            </a:pPr>
            <a:endParaRPr lang="en-US" sz="2800" b="1" dirty="0"/>
          </a:p>
          <a:p>
            <a:endParaRPr lang="en-US" b="1" dirty="0"/>
          </a:p>
          <a:p>
            <a:endParaRPr lang="en-GB" dirty="0"/>
          </a:p>
        </p:txBody>
      </p:sp>
    </p:spTree>
    <p:extLst>
      <p:ext uri="{BB962C8B-B14F-4D97-AF65-F5344CB8AC3E}">
        <p14:creationId xmlns:p14="http://schemas.microsoft.com/office/powerpoint/2010/main" val="291081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6B9AAE5-5A9B-4618-B797-016A5D7FFF7D}"/>
              </a:ext>
            </a:extLst>
          </p:cNvPr>
          <p:cNvSpPr>
            <a:spLocks noGrp="1"/>
          </p:cNvSpPr>
          <p:nvPr>
            <p:ph type="body" idx="1"/>
          </p:nvPr>
        </p:nvSpPr>
        <p:spPr>
          <a:xfrm>
            <a:off x="223766" y="317977"/>
            <a:ext cx="10737350" cy="468141"/>
          </a:xfrm>
          <a:solidFill>
            <a:schemeClr val="bg1"/>
          </a:solidFill>
        </p:spPr>
        <p:txBody>
          <a:bodyPr>
            <a:noAutofit/>
          </a:bodyPr>
          <a:lstStyle/>
          <a:p>
            <a:r>
              <a:rPr lang="en-US">
                <a:latin typeface="Trebuchet MS" panose="020B0603020202020204" pitchFamily="34" charset="0"/>
              </a:rPr>
              <a:t>How to see which questions are linked to which indicators </a:t>
            </a:r>
            <a:endParaRPr lang="en-GB">
              <a:latin typeface="Trebuchet MS" panose="020B0603020202020204" pitchFamily="34" charset="0"/>
            </a:endParaRPr>
          </a:p>
        </p:txBody>
      </p:sp>
      <p:sp>
        <p:nvSpPr>
          <p:cNvPr id="3" name="Text Placeholder 2">
            <a:extLst>
              <a:ext uri="{FF2B5EF4-FFF2-40B4-BE49-F238E27FC236}">
                <a16:creationId xmlns:a16="http://schemas.microsoft.com/office/drawing/2014/main" id="{67EEEE14-4949-454D-A014-033270B93566}"/>
              </a:ext>
            </a:extLst>
          </p:cNvPr>
          <p:cNvSpPr>
            <a:spLocks noGrp="1"/>
          </p:cNvSpPr>
          <p:nvPr>
            <p:ph type="body" idx="2"/>
          </p:nvPr>
        </p:nvSpPr>
        <p:spPr>
          <a:xfrm>
            <a:off x="223766" y="1357485"/>
            <a:ext cx="11186930" cy="5755634"/>
          </a:xfrm>
        </p:spPr>
        <p:txBody>
          <a:bodyPr/>
          <a:lstStyle/>
          <a:p>
            <a:pPr marL="514350" indent="-285750">
              <a:buFont typeface="Arial" panose="020B0604020202020204" pitchFamily="34" charset="0"/>
              <a:buChar char="•"/>
            </a:pPr>
            <a:endParaRPr lang="en-US" sz="2800" b="1" dirty="0"/>
          </a:p>
          <a:p>
            <a:endParaRPr lang="en-US" b="1" dirty="0"/>
          </a:p>
          <a:p>
            <a:endParaRPr lang="en-GB" dirty="0"/>
          </a:p>
        </p:txBody>
      </p:sp>
      <p:sp>
        <p:nvSpPr>
          <p:cNvPr id="8" name="Content Placeholder 2">
            <a:extLst>
              <a:ext uri="{FF2B5EF4-FFF2-40B4-BE49-F238E27FC236}">
                <a16:creationId xmlns:a16="http://schemas.microsoft.com/office/drawing/2014/main" id="{1D6F2EC9-F4B4-4E6A-85E6-9DC4CCEF6FE3}"/>
              </a:ext>
            </a:extLst>
          </p:cNvPr>
          <p:cNvSpPr txBox="1">
            <a:spLocks/>
          </p:cNvSpPr>
          <p:nvPr/>
        </p:nvSpPr>
        <p:spPr>
          <a:xfrm>
            <a:off x="496821" y="786118"/>
            <a:ext cx="11695179" cy="5863577"/>
          </a:xfrm>
          <a:prstGeom prst="rect">
            <a:avLst/>
          </a:prstGeom>
          <a:noFill/>
          <a:ln>
            <a:noFill/>
          </a:ln>
        </p:spPr>
        <p:txBody>
          <a:bodyPr spcFirstLastPara="1" vert="horz" wrap="square" lIns="91425" tIns="45700" rIns="91425" bIns="45700" rtlCol="0" anchor="t" anchorCtr="0">
            <a:noAutofit/>
          </a:bodyPr>
          <a:lstStyle>
            <a:lvl1pPr marL="457200" marR="0" lvl="0" indent="-228600" algn="l" defTabSz="914400" rtl="0" eaLnBrk="1" latinLnBrk="0" hangingPunct="1">
              <a:lnSpc>
                <a:spcPct val="100000"/>
              </a:lnSpc>
              <a:spcBef>
                <a:spcPts val="0"/>
              </a:spcBef>
              <a:spcAft>
                <a:spcPts val="0"/>
              </a:spcAft>
              <a:buClr>
                <a:schemeClr val="dk1"/>
              </a:buClr>
              <a:buSzPts val="2800"/>
              <a:buFont typeface="Arial"/>
              <a:buNone/>
              <a:defRPr sz="2800" b="1" kern="1200">
                <a:solidFill>
                  <a:schemeClr val="dk1"/>
                </a:solidFill>
                <a:latin typeface="+mn-lt"/>
                <a:ea typeface="+mn-ea"/>
                <a:cs typeface="+mn-cs"/>
              </a:defRPr>
            </a:lvl1pPr>
            <a:lvl2pPr marL="914400" lvl="1" indent="-228600" algn="l" defTabSz="914400" rtl="0" eaLnBrk="1" latinLnBrk="0" hangingPunct="1">
              <a:lnSpc>
                <a:spcPct val="90000"/>
              </a:lnSpc>
              <a:spcBef>
                <a:spcPts val="500"/>
              </a:spcBef>
              <a:spcAft>
                <a:spcPts val="0"/>
              </a:spcAft>
              <a:buClr>
                <a:schemeClr val="dk1"/>
              </a:buClr>
              <a:buSzPts val="2400"/>
              <a:buFont typeface="Arial" panose="020B0604020202020204" pitchFamily="34" charset="0"/>
              <a:buNone/>
              <a:defRPr sz="2400" kern="1200">
                <a:solidFill>
                  <a:schemeClr val="tx1"/>
                </a:solidFill>
                <a:latin typeface="+mn-lt"/>
                <a:ea typeface="+mn-ea"/>
                <a:cs typeface="+mn-cs"/>
              </a:defRPr>
            </a:lvl2pPr>
            <a:lvl3pPr marL="1371600" lvl="2" indent="-228600" algn="l" defTabSz="914400" rtl="0" eaLnBrk="1" latinLnBrk="0" hangingPunct="1">
              <a:lnSpc>
                <a:spcPct val="90000"/>
              </a:lnSpc>
              <a:spcBef>
                <a:spcPts val="500"/>
              </a:spcBef>
              <a:spcAft>
                <a:spcPts val="0"/>
              </a:spcAft>
              <a:buClr>
                <a:schemeClr val="dk1"/>
              </a:buClr>
              <a:buSzPts val="2000"/>
              <a:buFont typeface="Arial" panose="020B0604020202020204" pitchFamily="34" charset="0"/>
              <a:buNone/>
              <a:defRPr sz="2000" kern="1200">
                <a:solidFill>
                  <a:schemeClr val="tx1"/>
                </a:solidFill>
                <a:latin typeface="+mn-lt"/>
                <a:ea typeface="+mn-ea"/>
                <a:cs typeface="+mn-cs"/>
              </a:defRPr>
            </a:lvl3pPr>
            <a:lvl4pPr marL="1828800" lvl="3" indent="-228600" algn="l" defTabSz="914400" rtl="0" eaLnBrk="1" latinLnBrk="0" hangingPunct="1">
              <a:lnSpc>
                <a:spcPct val="90000"/>
              </a:lnSpc>
              <a:spcBef>
                <a:spcPts val="500"/>
              </a:spcBef>
              <a:spcAft>
                <a:spcPts val="0"/>
              </a:spcAft>
              <a:buClr>
                <a:schemeClr val="dk1"/>
              </a:buClr>
              <a:buSzPts val="1800"/>
              <a:buFont typeface="Arial" panose="020B0604020202020204" pitchFamily="34" charset="0"/>
              <a:buNone/>
              <a:defRPr sz="1800" kern="1200">
                <a:solidFill>
                  <a:schemeClr val="tx1"/>
                </a:solidFill>
                <a:latin typeface="+mn-lt"/>
                <a:ea typeface="+mn-ea"/>
                <a:cs typeface="+mn-cs"/>
              </a:defRPr>
            </a:lvl4pPr>
            <a:lvl5pPr marL="2286000" lvl="4" indent="-228600" algn="l" defTabSz="914400" rtl="0" eaLnBrk="1" latinLnBrk="0" hangingPunct="1">
              <a:lnSpc>
                <a:spcPct val="90000"/>
              </a:lnSpc>
              <a:spcBef>
                <a:spcPts val="500"/>
              </a:spcBef>
              <a:spcAft>
                <a:spcPts val="0"/>
              </a:spcAft>
              <a:buClr>
                <a:schemeClr val="dk1"/>
              </a:buClr>
              <a:buSzPts val="1800"/>
              <a:buFont typeface="Arial" panose="020B0604020202020204" pitchFamily="34" charset="0"/>
              <a:buNone/>
              <a:defRPr sz="1800" kern="1200">
                <a:solidFill>
                  <a:schemeClr val="tx1"/>
                </a:solidFill>
                <a:latin typeface="+mn-lt"/>
                <a:ea typeface="+mn-ea"/>
                <a:cs typeface="+mn-cs"/>
              </a:defRPr>
            </a:lvl5pPr>
            <a:lvl6pPr marL="2743200" lvl="5"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6pPr>
            <a:lvl7pPr marL="3200400" lvl="6"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7pPr>
            <a:lvl8pPr marL="3657600" lvl="7"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8pPr>
            <a:lvl9pPr marL="4114800" lvl="8"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9pPr>
          </a:lstStyle>
          <a:p>
            <a:pPr marL="0" indent="0"/>
            <a:endParaRPr lang="en-US" sz="2400" b="0">
              <a:solidFill>
                <a:srgbClr val="4472C4"/>
              </a:solidFill>
              <a:latin typeface="Trebuchet MS" panose="020B0603020202020204" pitchFamily="34" charset="0"/>
              <a:sym typeface="Wingdings" panose="05000000000000000000" pitchFamily="2" charset="2"/>
            </a:endParaRPr>
          </a:p>
          <a:p>
            <a:pPr indent="-457200">
              <a:spcAft>
                <a:spcPts val="1200"/>
              </a:spcAft>
              <a:buClr>
                <a:srgbClr val="4472C4"/>
              </a:buClr>
              <a:buFont typeface="+mj-lt"/>
              <a:buAutoNum type="arabicPeriod"/>
            </a:pPr>
            <a:r>
              <a:rPr lang="en-US" sz="2400">
                <a:solidFill>
                  <a:srgbClr val="4472C4"/>
                </a:solidFill>
                <a:latin typeface="Trebuchet MS" panose="020B0603020202020204" pitchFamily="34" charset="0"/>
                <a:sym typeface="Wingdings" panose="05000000000000000000" pitchFamily="2" charset="2"/>
              </a:rPr>
              <a:t>Starting from the questionnaire:</a:t>
            </a:r>
          </a:p>
          <a:p>
            <a:pPr marL="800100" lvl="1" indent="-342900">
              <a:spcBef>
                <a:spcPts val="0"/>
              </a:spcBef>
              <a:spcAft>
                <a:spcPts val="600"/>
              </a:spcAft>
              <a:buFont typeface="Arial" panose="020B0604020202020204" pitchFamily="34" charset="0"/>
              <a:buChar char="•"/>
            </a:pPr>
            <a:r>
              <a:rPr lang="en-US" sz="2000">
                <a:latin typeface="Trebuchet MS" panose="020B0603020202020204" pitchFamily="34" charset="0"/>
                <a:sym typeface="Wingdings" panose="05000000000000000000" pitchFamily="2" charset="2"/>
              </a:rPr>
              <a:t>See </a:t>
            </a:r>
            <a:r>
              <a:rPr lang="en-US" sz="2000" b="1">
                <a:latin typeface="Trebuchet MS" panose="020B0603020202020204" pitchFamily="34" charset="0"/>
                <a:sym typeface="Wingdings" panose="05000000000000000000" pitchFamily="2" charset="2"/>
              </a:rPr>
              <a:t>unique indicator IDs </a:t>
            </a:r>
            <a:r>
              <a:rPr lang="en-US" sz="2000" b="0">
                <a:latin typeface="Trebuchet MS" panose="020B0603020202020204" pitchFamily="34" charset="0"/>
                <a:sym typeface="Wingdings" panose="05000000000000000000" pitchFamily="2" charset="2"/>
              </a:rPr>
              <a:t>in column next to question </a:t>
            </a:r>
          </a:p>
          <a:p>
            <a:pPr marL="800100" lvl="1" indent="-342900">
              <a:spcBef>
                <a:spcPts val="0"/>
              </a:spcBef>
              <a:spcAft>
                <a:spcPts val="1200"/>
              </a:spcAft>
              <a:buFont typeface="Arial" panose="020B0604020202020204" pitchFamily="34" charset="0"/>
              <a:buChar char="•"/>
            </a:pPr>
            <a:r>
              <a:rPr lang="en-US" sz="2000">
                <a:latin typeface="Trebuchet MS" panose="020B0603020202020204" pitchFamily="34" charset="0"/>
                <a:sym typeface="Wingdings" panose="05000000000000000000" pitchFamily="2" charset="2"/>
              </a:rPr>
              <a:t>U</a:t>
            </a:r>
            <a:r>
              <a:rPr lang="en-US" sz="2000" b="0">
                <a:latin typeface="Trebuchet MS" panose="020B0603020202020204" pitchFamily="34" charset="0"/>
                <a:sym typeface="Wingdings" panose="05000000000000000000" pitchFamily="2" charset="2"/>
              </a:rPr>
              <a:t>se ID to find indicator in indicator inventory platform</a:t>
            </a:r>
          </a:p>
          <a:p>
            <a:pPr marL="457200" lvl="1" indent="0"/>
            <a:endParaRPr lang="en-US" sz="2000" b="0">
              <a:latin typeface="Trebuchet MS" panose="020B0603020202020204" pitchFamily="34" charset="0"/>
              <a:sym typeface="Wingdings" panose="05000000000000000000" pitchFamily="2" charset="2"/>
            </a:endParaRPr>
          </a:p>
          <a:p>
            <a:pPr indent="-457200">
              <a:spcAft>
                <a:spcPts val="1200"/>
              </a:spcAft>
              <a:buClr>
                <a:srgbClr val="4472C4"/>
              </a:buClr>
              <a:buFont typeface="+mj-lt"/>
              <a:buAutoNum type="arabicPeriod" startAt="2"/>
            </a:pPr>
            <a:r>
              <a:rPr lang="en-US" sz="2400">
                <a:solidFill>
                  <a:srgbClr val="4472C4"/>
                </a:solidFill>
                <a:latin typeface="Trebuchet MS" panose="020B0603020202020204" pitchFamily="34" charset="0"/>
                <a:sym typeface="Wingdings" panose="05000000000000000000" pitchFamily="2" charset="2"/>
              </a:rPr>
              <a:t>Starting from the indicator inventory platform: </a:t>
            </a:r>
          </a:p>
          <a:p>
            <a:pPr marL="800100" lvl="1" indent="-342900">
              <a:spcBef>
                <a:spcPts val="0"/>
              </a:spcBef>
              <a:spcAft>
                <a:spcPts val="600"/>
              </a:spcAft>
              <a:buFont typeface="Arial" panose="020B0604020202020204" pitchFamily="34" charset="0"/>
              <a:buChar char="•"/>
            </a:pPr>
            <a:r>
              <a:rPr lang="en-US" sz="2000" b="1">
                <a:latin typeface="Trebuchet MS" panose="020B0603020202020204" pitchFamily="34" charset="0"/>
                <a:sym typeface="Wingdings" panose="05000000000000000000" pitchFamily="2" charset="2"/>
              </a:rPr>
              <a:t>Click on an individual indicator </a:t>
            </a:r>
            <a:r>
              <a:rPr lang="en-US" sz="2000">
                <a:latin typeface="Trebuchet MS" panose="020B0603020202020204" pitchFamily="34" charset="0"/>
                <a:sym typeface="Wingdings" panose="05000000000000000000" pitchFamily="2" charset="2"/>
              </a:rPr>
              <a:t>&amp; see its question(s) in the pop-up box     </a:t>
            </a:r>
            <a:r>
              <a:rPr lang="en-US" sz="2000" b="1">
                <a:latin typeface="Trebuchet MS" panose="020B0603020202020204" pitchFamily="34" charset="0"/>
                <a:sym typeface="Wingdings" panose="05000000000000000000" pitchFamily="2" charset="2"/>
              </a:rPr>
              <a:t>OR</a:t>
            </a:r>
          </a:p>
          <a:p>
            <a:pPr marL="800100" lvl="1" indent="-342900">
              <a:spcBef>
                <a:spcPts val="0"/>
              </a:spcBef>
              <a:spcAft>
                <a:spcPts val="600"/>
              </a:spcAft>
              <a:buFont typeface="Arial" panose="020B0604020202020204" pitchFamily="34" charset="0"/>
              <a:buChar char="•"/>
            </a:pPr>
            <a:r>
              <a:rPr lang="en-US" sz="2000" b="1">
                <a:latin typeface="Trebuchet MS" panose="020B0603020202020204" pitchFamily="34" charset="0"/>
                <a:sym typeface="Wingdings" panose="05000000000000000000" pitchFamily="2" charset="2"/>
              </a:rPr>
              <a:t>Download all the indicators in Excel </a:t>
            </a:r>
            <a:r>
              <a:rPr lang="en-US" sz="2000">
                <a:latin typeface="Trebuchet MS" panose="020B0603020202020204" pitchFamily="34" charset="0"/>
                <a:sym typeface="Wingdings" panose="05000000000000000000" pitchFamily="2" charset="2"/>
              </a:rPr>
              <a:t>&amp; see question numbers in “numerator calculation code” column</a:t>
            </a:r>
          </a:p>
          <a:p>
            <a:pPr marL="800100" lvl="1" indent="-342900">
              <a:spcBef>
                <a:spcPts val="0"/>
              </a:spcBef>
              <a:buFont typeface="Arial" panose="020B0604020202020204" pitchFamily="34" charset="0"/>
              <a:buChar char="•"/>
            </a:pPr>
            <a:endParaRPr lang="en-US" sz="2000">
              <a:latin typeface="Trebuchet MS" panose="020B0603020202020204" pitchFamily="34" charset="0"/>
              <a:sym typeface="Wingdings" panose="05000000000000000000" pitchFamily="2" charset="2"/>
            </a:endParaRPr>
          </a:p>
          <a:p>
            <a:pPr indent="-457200">
              <a:spcAft>
                <a:spcPts val="1200"/>
              </a:spcAft>
              <a:buClr>
                <a:srgbClr val="4472C4"/>
              </a:buClr>
              <a:buFont typeface="+mj-lt"/>
              <a:buAutoNum type="arabicPeriod" startAt="2"/>
            </a:pPr>
            <a:r>
              <a:rPr lang="en-US" sz="2400">
                <a:solidFill>
                  <a:srgbClr val="4472C4"/>
                </a:solidFill>
                <a:latin typeface="Trebuchet MS" panose="020B0603020202020204" pitchFamily="34" charset="0"/>
                <a:sym typeface="Wingdings" panose="05000000000000000000" pitchFamily="2" charset="2"/>
              </a:rPr>
              <a:t>Starting from an analysis platform output tables:</a:t>
            </a:r>
          </a:p>
          <a:p>
            <a:pPr marL="800100" lvl="1" indent="-342900">
              <a:spcBef>
                <a:spcPts val="0"/>
              </a:spcBef>
              <a:spcAft>
                <a:spcPts val="600"/>
              </a:spcAft>
              <a:buFont typeface="Arial" panose="020B0604020202020204" pitchFamily="34" charset="0"/>
              <a:buChar char="•"/>
            </a:pPr>
            <a:r>
              <a:rPr lang="en-US" sz="2000" b="1">
                <a:latin typeface="Trebuchet MS" panose="020B0603020202020204" pitchFamily="34" charset="0"/>
                <a:sym typeface="Wingdings" panose="05000000000000000000" pitchFamily="2" charset="2"/>
              </a:rPr>
              <a:t>Identify the indicator </a:t>
            </a:r>
            <a:r>
              <a:rPr lang="en-US" sz="2000">
                <a:latin typeface="Trebuchet MS" panose="020B0603020202020204" pitchFamily="34" charset="0"/>
                <a:sym typeface="Wingdings" panose="05000000000000000000" pitchFamily="2" charset="2"/>
              </a:rPr>
              <a:t>for which you want to know the question(s)</a:t>
            </a:r>
          </a:p>
          <a:p>
            <a:pPr marL="800100" lvl="1" indent="-342900">
              <a:spcBef>
                <a:spcPts val="0"/>
              </a:spcBef>
              <a:spcAft>
                <a:spcPts val="600"/>
              </a:spcAft>
              <a:buFont typeface="Arial" panose="020B0604020202020204" pitchFamily="34" charset="0"/>
              <a:buChar char="•"/>
            </a:pPr>
            <a:r>
              <a:rPr lang="en-US" sz="2000">
                <a:latin typeface="Trebuchet MS" panose="020B0603020202020204" pitchFamily="34" charset="0"/>
                <a:sym typeface="Wingdings" panose="05000000000000000000" pitchFamily="2" charset="2"/>
              </a:rPr>
              <a:t>Go to the indicator inventory</a:t>
            </a:r>
          </a:p>
          <a:p>
            <a:pPr marL="800100" lvl="1" indent="-342900">
              <a:spcBef>
                <a:spcPts val="0"/>
              </a:spcBef>
              <a:spcAft>
                <a:spcPts val="600"/>
              </a:spcAft>
              <a:buFont typeface="Arial" panose="020B0604020202020204" pitchFamily="34" charset="0"/>
              <a:buChar char="•"/>
            </a:pPr>
            <a:r>
              <a:rPr lang="en-US" sz="2000">
                <a:latin typeface="Trebuchet MS" panose="020B0603020202020204" pitchFamily="34" charset="0"/>
                <a:sym typeface="Wingdings" panose="05000000000000000000" pitchFamily="2" charset="2"/>
              </a:rPr>
              <a:t>Type the name of the table in the search bar</a:t>
            </a:r>
          </a:p>
          <a:p>
            <a:pPr marL="800100" lvl="1" indent="-342900">
              <a:spcBef>
                <a:spcPts val="0"/>
              </a:spcBef>
              <a:buFont typeface="Arial" panose="020B0604020202020204" pitchFamily="34" charset="0"/>
              <a:buChar char="•"/>
            </a:pPr>
            <a:r>
              <a:rPr lang="en-US" sz="2000" b="1">
                <a:latin typeface="Trebuchet MS" panose="020B0603020202020204" pitchFamily="34" charset="0"/>
                <a:sym typeface="Wingdings" panose="05000000000000000000" pitchFamily="2" charset="2"/>
              </a:rPr>
              <a:t>Click on the required indicator </a:t>
            </a:r>
            <a:r>
              <a:rPr lang="en-US" sz="2000">
                <a:latin typeface="Trebuchet MS" panose="020B0603020202020204" pitchFamily="34" charset="0"/>
                <a:sym typeface="Wingdings" panose="05000000000000000000" pitchFamily="2" charset="2"/>
              </a:rPr>
              <a:t>&amp; see its question(s) in the pop-up box</a:t>
            </a:r>
          </a:p>
          <a:p>
            <a:pPr marL="800100" lvl="1" indent="-342900">
              <a:spcBef>
                <a:spcPts val="0"/>
              </a:spcBef>
              <a:buFont typeface="Arial" panose="020B0604020202020204" pitchFamily="34" charset="0"/>
              <a:buChar char="•"/>
            </a:pPr>
            <a:endParaRPr lang="en-US" sz="2000" b="1">
              <a:latin typeface="Trebuchet MS" panose="020B0603020202020204" pitchFamily="34" charset="0"/>
              <a:sym typeface="Wingdings" panose="05000000000000000000" pitchFamily="2" charset="2"/>
            </a:endParaRPr>
          </a:p>
          <a:p>
            <a:pPr indent="-457200">
              <a:buClr>
                <a:srgbClr val="4472C4"/>
              </a:buClr>
              <a:buFont typeface="+mj-lt"/>
              <a:buAutoNum type="arabicPeriod" startAt="2"/>
            </a:pPr>
            <a:endParaRPr lang="en-US" sz="2400">
              <a:solidFill>
                <a:srgbClr val="4472C4"/>
              </a:solidFill>
              <a:latin typeface="Trebuchet MS" panose="020B0603020202020204" pitchFamily="34" charset="0"/>
              <a:sym typeface="Wingdings" panose="05000000000000000000" pitchFamily="2" charset="2"/>
            </a:endParaRPr>
          </a:p>
          <a:p>
            <a:pPr marL="800100" lvl="1" indent="-342900">
              <a:spcBef>
                <a:spcPts val="0"/>
              </a:spcBef>
              <a:buFont typeface="Arial" panose="020B0604020202020204" pitchFamily="34" charset="0"/>
              <a:buChar char="•"/>
            </a:pPr>
            <a:endParaRPr lang="en-US" sz="2000">
              <a:latin typeface="Trebuchet MS" panose="020B0603020202020204" pitchFamily="34" charset="0"/>
              <a:sym typeface="Wingdings" panose="05000000000000000000" pitchFamily="2" charset="2"/>
            </a:endParaRPr>
          </a:p>
          <a:p>
            <a:pPr marL="0" indent="0"/>
            <a:endParaRPr lang="en-US" sz="2000">
              <a:latin typeface="Trebuchet MS" panose="020B0603020202020204" pitchFamily="34" charset="0"/>
              <a:sym typeface="Wingdings" panose="05000000000000000000" pitchFamily="2" charset="2"/>
            </a:endParaRPr>
          </a:p>
        </p:txBody>
      </p:sp>
    </p:spTree>
    <p:extLst>
      <p:ext uri="{BB962C8B-B14F-4D97-AF65-F5344CB8AC3E}">
        <p14:creationId xmlns:p14="http://schemas.microsoft.com/office/powerpoint/2010/main" val="418673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95942-A99F-42D9-9EAA-0D47016F6E8B}"/>
              </a:ext>
            </a:extLst>
          </p:cNvPr>
          <p:cNvSpPr>
            <a:spLocks noGrp="1"/>
          </p:cNvSpPr>
          <p:nvPr>
            <p:ph type="title"/>
          </p:nvPr>
        </p:nvSpPr>
        <p:spPr>
          <a:xfrm>
            <a:off x="219710" y="209906"/>
            <a:ext cx="11752579" cy="714528"/>
          </a:xfrm>
        </p:spPr>
        <p:txBody>
          <a:bodyPr>
            <a:noAutofit/>
          </a:bodyPr>
          <a:lstStyle/>
          <a:p>
            <a:r>
              <a:rPr lang="en-US" sz="2800" b="1">
                <a:latin typeface="Trebuchet MS" panose="020B0603020202020204" pitchFamily="34" charset="0"/>
              </a:rPr>
              <a:t>1. Starting from the questionnaire</a:t>
            </a:r>
            <a:endParaRPr lang="en-GB" sz="2000" b="1" dirty="0">
              <a:latin typeface="Trebuchet MS" panose="020B0603020202020204" pitchFamily="34" charset="0"/>
            </a:endParaRPr>
          </a:p>
        </p:txBody>
      </p:sp>
      <p:pic>
        <p:nvPicPr>
          <p:cNvPr id="5" name="Picture 4">
            <a:extLst>
              <a:ext uri="{FF2B5EF4-FFF2-40B4-BE49-F238E27FC236}">
                <a16:creationId xmlns:a16="http://schemas.microsoft.com/office/drawing/2014/main" id="{9EF1647F-E7F1-4BAE-B52B-A86F290806CE}"/>
              </a:ext>
            </a:extLst>
          </p:cNvPr>
          <p:cNvPicPr>
            <a:picLocks noChangeAspect="1"/>
          </p:cNvPicPr>
          <p:nvPr/>
        </p:nvPicPr>
        <p:blipFill rotWithShape="1">
          <a:blip r:embed="rId3"/>
          <a:srcRect l="1798" r="1125" b="41906"/>
          <a:stretch/>
        </p:blipFill>
        <p:spPr>
          <a:xfrm>
            <a:off x="0" y="3178674"/>
            <a:ext cx="12192000" cy="2856560"/>
          </a:xfrm>
          <a:prstGeom prst="rect">
            <a:avLst/>
          </a:prstGeom>
        </p:spPr>
      </p:pic>
      <p:sp>
        <p:nvSpPr>
          <p:cNvPr id="6" name="Rectangle 5">
            <a:extLst>
              <a:ext uri="{FF2B5EF4-FFF2-40B4-BE49-F238E27FC236}">
                <a16:creationId xmlns:a16="http://schemas.microsoft.com/office/drawing/2014/main" id="{7A84210F-F58B-4D5F-9D08-EABD3F3C4C9D}"/>
              </a:ext>
            </a:extLst>
          </p:cNvPr>
          <p:cNvSpPr/>
          <p:nvPr/>
        </p:nvSpPr>
        <p:spPr>
          <a:xfrm>
            <a:off x="219710" y="1529913"/>
            <a:ext cx="3285874" cy="53348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C00000"/>
                </a:solidFill>
              </a:rPr>
              <a:t>Unique </a:t>
            </a:r>
            <a:r>
              <a:rPr lang="en-US" sz="2400" b="1">
                <a:solidFill>
                  <a:srgbClr val="C00000"/>
                </a:solidFill>
              </a:rPr>
              <a:t>indicator IDs</a:t>
            </a:r>
            <a:endParaRPr lang="en-GB" sz="2400" b="1" dirty="0">
              <a:solidFill>
                <a:srgbClr val="C00000"/>
              </a:solidFill>
            </a:endParaRPr>
          </a:p>
        </p:txBody>
      </p:sp>
      <p:cxnSp>
        <p:nvCxnSpPr>
          <p:cNvPr id="8" name="Straight Arrow Connector 7">
            <a:extLst>
              <a:ext uri="{FF2B5EF4-FFF2-40B4-BE49-F238E27FC236}">
                <a16:creationId xmlns:a16="http://schemas.microsoft.com/office/drawing/2014/main" id="{1C39005C-2EFF-4015-8522-5D14B9B9EF0C}"/>
              </a:ext>
            </a:extLst>
          </p:cNvPr>
          <p:cNvCxnSpPr>
            <a:cxnSpLocks/>
          </p:cNvCxnSpPr>
          <p:nvPr/>
        </p:nvCxnSpPr>
        <p:spPr>
          <a:xfrm>
            <a:off x="558324" y="2154541"/>
            <a:ext cx="0" cy="480436"/>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1F5A9ABF-7923-4340-B610-3FA24C66DB69}"/>
              </a:ext>
            </a:extLst>
          </p:cNvPr>
          <p:cNvSpPr/>
          <p:nvPr/>
        </p:nvSpPr>
        <p:spPr>
          <a:xfrm>
            <a:off x="4611975" y="1705049"/>
            <a:ext cx="2968050" cy="53348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C00000"/>
                </a:solidFill>
              </a:rPr>
              <a:t>Question number</a:t>
            </a:r>
            <a:endParaRPr lang="en-US" sz="2400" b="1" dirty="0">
              <a:solidFill>
                <a:srgbClr val="C00000"/>
              </a:solidFill>
            </a:endParaRPr>
          </a:p>
        </p:txBody>
      </p:sp>
      <p:cxnSp>
        <p:nvCxnSpPr>
          <p:cNvPr id="9" name="Straight Connector 8">
            <a:extLst>
              <a:ext uri="{FF2B5EF4-FFF2-40B4-BE49-F238E27FC236}">
                <a16:creationId xmlns:a16="http://schemas.microsoft.com/office/drawing/2014/main" id="{50D55B6B-1805-E744-94D9-FBEA487622BB}"/>
              </a:ext>
            </a:extLst>
          </p:cNvPr>
          <p:cNvCxnSpPr>
            <a:cxnSpLocks/>
            <a:stCxn id="4" idx="1"/>
          </p:cNvCxnSpPr>
          <p:nvPr/>
        </p:nvCxnSpPr>
        <p:spPr>
          <a:xfrm flipH="1">
            <a:off x="1409075" y="1971789"/>
            <a:ext cx="3202900" cy="914919"/>
          </a:xfrm>
          <a:prstGeom prst="line">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Table 13">
            <a:extLst>
              <a:ext uri="{FF2B5EF4-FFF2-40B4-BE49-F238E27FC236}">
                <a16:creationId xmlns:a16="http://schemas.microsoft.com/office/drawing/2014/main" id="{D66C7FF2-42A1-4643-A7EF-A3B03642CBBB}"/>
              </a:ext>
            </a:extLst>
          </p:cNvPr>
          <p:cNvGraphicFramePr>
            <a:graphicFrameLocks noGrp="1"/>
          </p:cNvGraphicFramePr>
          <p:nvPr>
            <p:extLst>
              <p:ext uri="{D42A27DB-BD31-4B8C-83A1-F6EECF244321}">
                <p14:modId xmlns:p14="http://schemas.microsoft.com/office/powerpoint/2010/main" val="2146127857"/>
              </p:ext>
            </p:extLst>
          </p:nvPr>
        </p:nvGraphicFramePr>
        <p:xfrm>
          <a:off x="0" y="2711572"/>
          <a:ext cx="12191990" cy="444770"/>
        </p:xfrm>
        <a:graphic>
          <a:graphicData uri="http://schemas.openxmlformats.org/drawingml/2006/table">
            <a:tbl>
              <a:tblPr firstRow="1" bandRow="1">
                <a:tableStyleId>{5C22544A-7EE6-4342-B048-85BDC9FD1C3A}</a:tableStyleId>
              </a:tblPr>
              <a:tblGrid>
                <a:gridCol w="959371">
                  <a:extLst>
                    <a:ext uri="{9D8B030D-6E8A-4147-A177-3AD203B41FA5}">
                      <a16:colId xmlns:a16="http://schemas.microsoft.com/office/drawing/2014/main" val="2208759710"/>
                    </a:ext>
                  </a:extLst>
                </a:gridCol>
                <a:gridCol w="779489">
                  <a:extLst>
                    <a:ext uri="{9D8B030D-6E8A-4147-A177-3AD203B41FA5}">
                      <a16:colId xmlns:a16="http://schemas.microsoft.com/office/drawing/2014/main" val="3291924897"/>
                    </a:ext>
                  </a:extLst>
                </a:gridCol>
                <a:gridCol w="3777521">
                  <a:extLst>
                    <a:ext uri="{9D8B030D-6E8A-4147-A177-3AD203B41FA5}">
                      <a16:colId xmlns:a16="http://schemas.microsoft.com/office/drawing/2014/main" val="1169250238"/>
                    </a:ext>
                  </a:extLst>
                </a:gridCol>
                <a:gridCol w="5591331">
                  <a:extLst>
                    <a:ext uri="{9D8B030D-6E8A-4147-A177-3AD203B41FA5}">
                      <a16:colId xmlns:a16="http://schemas.microsoft.com/office/drawing/2014/main" val="1281063850"/>
                    </a:ext>
                  </a:extLst>
                </a:gridCol>
                <a:gridCol w="1084278">
                  <a:extLst>
                    <a:ext uri="{9D8B030D-6E8A-4147-A177-3AD203B41FA5}">
                      <a16:colId xmlns:a16="http://schemas.microsoft.com/office/drawing/2014/main" val="3876441527"/>
                    </a:ext>
                  </a:extLst>
                </a:gridCol>
              </a:tblGrid>
              <a:tr h="444770">
                <a:tc>
                  <a:txBody>
                    <a:bodyPr/>
                    <a:lstStyle/>
                    <a:p>
                      <a:r>
                        <a:rPr lang="en-US" sz="1900">
                          <a:solidFill>
                            <a:schemeClr val="tx1"/>
                          </a:solidFill>
                        </a:rPr>
                        <a:t>Mod/Ind</a:t>
                      </a:r>
                      <a:endParaRPr lang="en-GB" sz="1900">
                        <a:solidFill>
                          <a:schemeClr val="tx1"/>
                        </a:solidFill>
                      </a:endParaRPr>
                    </a:p>
                  </a:txBody>
                  <a:tcPr marL="0" marR="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2000">
                          <a:solidFill>
                            <a:schemeClr val="tx1"/>
                          </a:solidFill>
                        </a:rPr>
                        <a:t>No.</a:t>
                      </a:r>
                      <a:endParaRPr lang="en-GB" sz="20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2000">
                          <a:solidFill>
                            <a:schemeClr val="tx1"/>
                          </a:solidFill>
                        </a:rPr>
                        <a:t>Question</a:t>
                      </a:r>
                      <a:endParaRPr lang="en-GB" sz="20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2000">
                          <a:solidFill>
                            <a:schemeClr val="tx1"/>
                          </a:solidFill>
                        </a:rPr>
                        <a:t>Result</a:t>
                      </a:r>
                      <a:endParaRPr lang="en-GB" sz="20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2000">
                          <a:solidFill>
                            <a:schemeClr val="tx1"/>
                          </a:solidFill>
                        </a:rPr>
                        <a:t>Skip</a:t>
                      </a:r>
                      <a:endParaRPr lang="en-GB" sz="20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279956586"/>
                  </a:ext>
                </a:extLst>
              </a:tr>
            </a:tbl>
          </a:graphicData>
        </a:graphic>
      </p:graphicFrame>
    </p:spTree>
    <p:extLst>
      <p:ext uri="{BB962C8B-B14F-4D97-AF65-F5344CB8AC3E}">
        <p14:creationId xmlns:p14="http://schemas.microsoft.com/office/powerpoint/2010/main" val="4266747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68D87D-B643-4C25-97E5-12221530F90A}"/>
              </a:ext>
            </a:extLst>
          </p:cNvPr>
          <p:cNvSpPr>
            <a:spLocks noGrp="1"/>
          </p:cNvSpPr>
          <p:nvPr>
            <p:ph type="body" idx="1"/>
          </p:nvPr>
        </p:nvSpPr>
        <p:spPr>
          <a:xfrm>
            <a:off x="0" y="263114"/>
            <a:ext cx="10737350" cy="531557"/>
          </a:xfrm>
          <a:solidFill>
            <a:schemeClr val="bg1"/>
          </a:solidFill>
        </p:spPr>
        <p:txBody>
          <a:bodyPr>
            <a:noAutofit/>
          </a:bodyPr>
          <a:lstStyle/>
          <a:p>
            <a:r>
              <a:rPr lang="en-US">
                <a:latin typeface="Trebuchet MS" panose="020B0603020202020204" pitchFamily="34" charset="0"/>
              </a:rPr>
              <a:t>2. Starting from the indicator inventory</a:t>
            </a:r>
            <a:endParaRPr lang="en-GB" sz="2400">
              <a:latin typeface="Trebuchet MS" panose="020B0603020202020204" pitchFamily="34" charset="0"/>
            </a:endParaRPr>
          </a:p>
        </p:txBody>
      </p:sp>
      <p:sp>
        <p:nvSpPr>
          <p:cNvPr id="4" name="Text Placeholder 3">
            <a:extLst>
              <a:ext uri="{FF2B5EF4-FFF2-40B4-BE49-F238E27FC236}">
                <a16:creationId xmlns:a16="http://schemas.microsoft.com/office/drawing/2014/main" id="{BA7F1911-1194-4EB1-A4FC-49EF13109A9F}"/>
              </a:ext>
            </a:extLst>
          </p:cNvPr>
          <p:cNvSpPr>
            <a:spLocks noGrp="1"/>
          </p:cNvSpPr>
          <p:nvPr>
            <p:ph type="body" idx="3"/>
          </p:nvPr>
        </p:nvSpPr>
        <p:spPr/>
        <p:txBody>
          <a:bodyPr>
            <a:normAutofit fontScale="25000" lnSpcReduction="20000"/>
          </a:bodyPr>
          <a:lstStyle/>
          <a:p>
            <a:endParaRPr lang="en-GB"/>
          </a:p>
        </p:txBody>
      </p:sp>
      <p:pic>
        <p:nvPicPr>
          <p:cNvPr id="18" name="Picture 17">
            <a:extLst>
              <a:ext uri="{FF2B5EF4-FFF2-40B4-BE49-F238E27FC236}">
                <a16:creationId xmlns:a16="http://schemas.microsoft.com/office/drawing/2014/main" id="{EEA21751-66F6-4A5C-9C95-36E9D773B88C}"/>
              </a:ext>
            </a:extLst>
          </p:cNvPr>
          <p:cNvPicPr>
            <a:picLocks noChangeAspect="1"/>
          </p:cNvPicPr>
          <p:nvPr/>
        </p:nvPicPr>
        <p:blipFill rotWithShape="1">
          <a:blip r:embed="rId3"/>
          <a:srcRect r="1770"/>
          <a:stretch/>
        </p:blipFill>
        <p:spPr>
          <a:xfrm>
            <a:off x="0" y="936435"/>
            <a:ext cx="12192000" cy="5921565"/>
          </a:xfrm>
          <a:prstGeom prst="rect">
            <a:avLst/>
          </a:prstGeom>
        </p:spPr>
      </p:pic>
      <p:sp>
        <p:nvSpPr>
          <p:cNvPr id="19" name="Rectangle 18">
            <a:extLst>
              <a:ext uri="{FF2B5EF4-FFF2-40B4-BE49-F238E27FC236}">
                <a16:creationId xmlns:a16="http://schemas.microsoft.com/office/drawing/2014/main" id="{76C06171-9F3F-4132-A976-36CAC3C054FD}"/>
              </a:ext>
            </a:extLst>
          </p:cNvPr>
          <p:cNvSpPr/>
          <p:nvPr/>
        </p:nvSpPr>
        <p:spPr>
          <a:xfrm>
            <a:off x="4014794" y="5759587"/>
            <a:ext cx="7872406" cy="71884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C00000"/>
                </a:solidFill>
              </a:rPr>
              <a:t>1. Type in unique indicator ID &amp; click on search icon</a:t>
            </a:r>
            <a:endParaRPr lang="en-GB" sz="2400" b="1" dirty="0">
              <a:solidFill>
                <a:srgbClr val="C00000"/>
              </a:solidFill>
            </a:endParaRPr>
          </a:p>
        </p:txBody>
      </p:sp>
      <p:cxnSp>
        <p:nvCxnSpPr>
          <p:cNvPr id="20" name="Straight Arrow Connector 19">
            <a:extLst>
              <a:ext uri="{FF2B5EF4-FFF2-40B4-BE49-F238E27FC236}">
                <a16:creationId xmlns:a16="http://schemas.microsoft.com/office/drawing/2014/main" id="{7276DAEB-7437-4EED-B495-9D5DD485280B}"/>
              </a:ext>
            </a:extLst>
          </p:cNvPr>
          <p:cNvCxnSpPr>
            <a:cxnSpLocks/>
          </p:cNvCxnSpPr>
          <p:nvPr/>
        </p:nvCxnSpPr>
        <p:spPr>
          <a:xfrm flipH="1" flipV="1">
            <a:off x="736980" y="5161498"/>
            <a:ext cx="3302866" cy="957512"/>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846BF34D-7E61-4463-8AE0-573F856228BA}"/>
              </a:ext>
            </a:extLst>
          </p:cNvPr>
          <p:cNvSpPr/>
          <p:nvPr/>
        </p:nvSpPr>
        <p:spPr>
          <a:xfrm>
            <a:off x="109182" y="4759676"/>
            <a:ext cx="627797" cy="627797"/>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28B86B80-D6B5-4430-864A-3A7D58C8B361}"/>
              </a:ext>
            </a:extLst>
          </p:cNvPr>
          <p:cNvCxnSpPr>
            <a:cxnSpLocks/>
          </p:cNvCxnSpPr>
          <p:nvPr/>
        </p:nvCxnSpPr>
        <p:spPr>
          <a:xfrm flipH="1" flipV="1">
            <a:off x="9975841" y="4387560"/>
            <a:ext cx="1" cy="372116"/>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3853AA72-F7E9-4D48-983B-F598E3834313}"/>
              </a:ext>
            </a:extLst>
          </p:cNvPr>
          <p:cNvSpPr/>
          <p:nvPr/>
        </p:nvSpPr>
        <p:spPr>
          <a:xfrm>
            <a:off x="8064485" y="4714150"/>
            <a:ext cx="3822713" cy="71884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C00000"/>
                </a:solidFill>
              </a:rPr>
              <a:t>2. Click on the indicator</a:t>
            </a:r>
            <a:endParaRPr lang="en-GB" sz="2400" b="1" dirty="0">
              <a:solidFill>
                <a:srgbClr val="C00000"/>
              </a:solidFill>
            </a:endParaRPr>
          </a:p>
        </p:txBody>
      </p:sp>
    </p:spTree>
    <p:extLst>
      <p:ext uri="{BB962C8B-B14F-4D97-AF65-F5344CB8AC3E}">
        <p14:creationId xmlns:p14="http://schemas.microsoft.com/office/powerpoint/2010/main" val="2590514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1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968</TotalTime>
  <Words>1051</Words>
  <Application>Microsoft Office PowerPoint</Application>
  <PresentationFormat>Widescreen</PresentationFormat>
  <Paragraphs>129</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Trebuchet MS</vt:lpstr>
      <vt:lpstr>Office Theme</vt:lpstr>
      <vt:lpstr>Harmonized Health Facility Assessment (HHFA)      Introduction to report-writing </vt:lpstr>
      <vt:lpstr>PowerPoint Presentation</vt:lpstr>
      <vt:lpstr>PowerPoint Presentation</vt:lpstr>
      <vt:lpstr>    Indicator inventory platform - what the indicators look like     </vt:lpstr>
      <vt:lpstr>Data analysis platform – what the indicators look like </vt:lpstr>
      <vt:lpstr>PowerPoint Presentation</vt:lpstr>
      <vt:lpstr>PowerPoint Presentation</vt:lpstr>
      <vt:lpstr>1. Starting from the questionnaire</vt:lpstr>
      <vt:lpstr>PowerPoint Presentation</vt:lpstr>
      <vt:lpstr>PowerPoint Presentation</vt:lpstr>
      <vt:lpstr>PowerPoint Presentation</vt:lpstr>
      <vt:lpstr>3. Starting from a data analysis platform table  - example 1</vt:lpstr>
      <vt:lpstr>Go to indicator inventory platform</vt:lpstr>
      <vt:lpstr>Pop-up box</vt:lpstr>
      <vt:lpstr>3. Starting from a data analysis platform output table  - example 2</vt:lpstr>
      <vt:lpstr>Pop-up box</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VENTER, Wendy</dc:creator>
  <cp:lastModifiedBy>VENTER, Wendy</cp:lastModifiedBy>
  <cp:revision>7</cp:revision>
  <dcterms:created xsi:type="dcterms:W3CDTF">2022-03-22T17:04:07Z</dcterms:created>
  <dcterms:modified xsi:type="dcterms:W3CDTF">2022-04-25T14:29:24Z</dcterms:modified>
</cp:coreProperties>
</file>