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theme/theme8.xml" ContentType="application/vnd.openxmlformats-officedocument.theme+xml"/>
  <Override PartName="/ppt/slideLayouts/slideLayout31.xml" ContentType="application/vnd.openxmlformats-officedocument.presentationml.slideLayout+xml"/>
  <Override PartName="/ppt/theme/theme9.xml" ContentType="application/vnd.openxmlformats-officedocument.theme+xml"/>
  <Override PartName="/ppt/slideLayouts/slideLayout32.xml" ContentType="application/vnd.openxmlformats-officedocument.presentationml.slideLayout+xml"/>
  <Override PartName="/ppt/theme/theme10.xml" ContentType="application/vnd.openxmlformats-officedocument.theme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theme/theme12.xml" ContentType="application/vnd.openxmlformats-officedocument.theme+xml"/>
  <Override PartName="/ppt/slideLayouts/slideLayout35.xml" ContentType="application/vnd.openxmlformats-officedocument.presentationml.slideLayout+xml"/>
  <Override PartName="/ppt/theme/theme13.xml" ContentType="application/vnd.openxmlformats-officedocument.theme+xml"/>
  <Override PartName="/ppt/slideLayouts/slideLayout36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4"/>
    <p:sldMasterId id="2147484337" r:id="rId5"/>
    <p:sldMasterId id="2147484195" r:id="rId6"/>
    <p:sldMasterId id="2147484317" r:id="rId7"/>
    <p:sldMasterId id="2147484318" r:id="rId8"/>
    <p:sldMasterId id="2147484320" r:id="rId9"/>
    <p:sldMasterId id="2147484322" r:id="rId10"/>
    <p:sldMasterId id="2147484324" r:id="rId11"/>
    <p:sldMasterId id="2147484326" r:id="rId12"/>
    <p:sldMasterId id="2147484328" r:id="rId13"/>
    <p:sldMasterId id="2147484330" r:id="rId14"/>
    <p:sldMasterId id="2147483679" r:id="rId15"/>
    <p:sldMasterId id="2147484333" r:id="rId16"/>
    <p:sldMasterId id="2147484335" r:id="rId17"/>
  </p:sldMasterIdLst>
  <p:notesMasterIdLst>
    <p:notesMasterId r:id="rId42"/>
  </p:notesMasterIdLst>
  <p:sldIdLst>
    <p:sldId id="2076138269" r:id="rId18"/>
    <p:sldId id="2076138242" r:id="rId19"/>
    <p:sldId id="279" r:id="rId20"/>
    <p:sldId id="2076138231" r:id="rId21"/>
    <p:sldId id="2076138050" r:id="rId22"/>
    <p:sldId id="2076138049" r:id="rId23"/>
    <p:sldId id="2076138051" r:id="rId24"/>
    <p:sldId id="2076138053" r:id="rId25"/>
    <p:sldId id="2076138072" r:id="rId26"/>
    <p:sldId id="2076138052" r:id="rId27"/>
    <p:sldId id="2076138054" r:id="rId28"/>
    <p:sldId id="2076138056" r:id="rId29"/>
    <p:sldId id="2076138250" r:id="rId30"/>
    <p:sldId id="2076138249" r:id="rId31"/>
    <p:sldId id="2076138270" r:id="rId32"/>
    <p:sldId id="2076138055" r:id="rId33"/>
    <p:sldId id="2076138232" r:id="rId34"/>
    <p:sldId id="259" r:id="rId35"/>
    <p:sldId id="260" r:id="rId36"/>
    <p:sldId id="2076138230" r:id="rId37"/>
    <p:sldId id="2076138239" r:id="rId38"/>
    <p:sldId id="2076138240" r:id="rId39"/>
    <p:sldId id="2076138248" r:id="rId40"/>
    <p:sldId id="2076138271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6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mnath Chatterji" initials="SC" lastIdx="5" clrIdx="0">
    <p:extLst>
      <p:ext uri="{19B8F6BF-5375-455C-9EA6-DF929625EA0E}">
        <p15:presenceInfo xmlns:p15="http://schemas.microsoft.com/office/powerpoint/2012/main" userId="fd935564e64a8510" providerId="Windows Live"/>
      </p:ext>
    </p:extLst>
  </p:cmAuthor>
  <p:cmAuthor id="2" name="PALMQUIST, Alyssa" initials="PA" lastIdx="5" clrIdx="1">
    <p:extLst>
      <p:ext uri="{19B8F6BF-5375-455C-9EA6-DF929625EA0E}">
        <p15:presenceInfo xmlns:p15="http://schemas.microsoft.com/office/powerpoint/2012/main" userId="S::palmquista@who.int::586e2ba2-ac3a-41f8-bf92-f4b73eaa1da3" providerId="AD"/>
      </p:ext>
    </p:extLst>
  </p:cmAuthor>
  <p:cmAuthor id="3" name="CHU, Hong Anh" initials="CHA" lastIdx="2" clrIdx="2">
    <p:extLst>
      <p:ext uri="{19B8F6BF-5375-455C-9EA6-DF929625EA0E}">
        <p15:presenceInfo xmlns:p15="http://schemas.microsoft.com/office/powerpoint/2012/main" userId="S::chuh@who.int::f8a76ed7-c171-4e37-9749-b7c1e68dbf2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3978C"/>
    <a:srgbClr val="678CCF"/>
    <a:srgbClr val="03A599"/>
    <a:srgbClr val="009999"/>
    <a:srgbClr val="008DC9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9BCC9F-B243-45FB-ACF7-6F4D31B482E6}" v="218" dt="2022-04-25T16:36:45.0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990" autoAdjust="0"/>
    <p:restoredTop sz="80297" autoAdjust="0"/>
  </p:normalViewPr>
  <p:slideViewPr>
    <p:cSldViewPr snapToGrid="0">
      <p:cViewPr varScale="1">
        <p:scale>
          <a:sx n="50" d="100"/>
          <a:sy n="50" d="100"/>
        </p:scale>
        <p:origin x="676" y="56"/>
      </p:cViewPr>
      <p:guideLst>
        <p:guide orient="horz" pos="3768"/>
        <p:guide pos="3840"/>
      </p:guideLst>
    </p:cSldViewPr>
  </p:slideViewPr>
  <p:notesTextViewPr>
    <p:cViewPr>
      <p:scale>
        <a:sx n="115" d="100"/>
        <a:sy n="11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49" d="100"/>
          <a:sy n="149" d="100"/>
        </p:scale>
        <p:origin x="1344" y="-27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slide" Target="slides/slide21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41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slide" Target="slides/slide20.xml"/><Relationship Id="rId40" Type="http://schemas.openxmlformats.org/officeDocument/2006/relationships/slide" Target="slides/slide23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49" Type="http://schemas.microsoft.com/office/2015/10/relationships/revisionInfo" Target="revisionInfo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Relationship Id="rId43" Type="http://schemas.openxmlformats.org/officeDocument/2006/relationships/commentAuthors" Target="commentAuthors.xml"/><Relationship Id="rId48" Type="http://schemas.microsoft.com/office/2016/11/relationships/changesInfo" Target="changesInfos/changesInfo1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TER, Wendy" userId="c0669ad9-b3e8-40cc-ac16-4ce7248a352d" providerId="ADAL" clId="{6F9BCC9F-B243-45FB-ACF7-6F4D31B482E6}"/>
    <pc:docChg chg="undo custSel addSld delSld modSld">
      <pc:chgData name="VENTER, Wendy" userId="c0669ad9-b3e8-40cc-ac16-4ce7248a352d" providerId="ADAL" clId="{6F9BCC9F-B243-45FB-ACF7-6F4D31B482E6}" dt="2022-04-25T16:37:10.165" v="1013" actId="2711"/>
      <pc:docMkLst>
        <pc:docMk/>
      </pc:docMkLst>
      <pc:sldChg chg="modSp del mod">
        <pc:chgData name="VENTER, Wendy" userId="c0669ad9-b3e8-40cc-ac16-4ce7248a352d" providerId="ADAL" clId="{6F9BCC9F-B243-45FB-ACF7-6F4D31B482E6}" dt="2022-04-25T16:28:07.873" v="848" actId="47"/>
        <pc:sldMkLst>
          <pc:docMk/>
          <pc:sldMk cId="1360113515" sldId="257"/>
        </pc:sldMkLst>
        <pc:spChg chg="mod">
          <ac:chgData name="VENTER, Wendy" userId="c0669ad9-b3e8-40cc-ac16-4ce7248a352d" providerId="ADAL" clId="{6F9BCC9F-B243-45FB-ACF7-6F4D31B482E6}" dt="2022-04-25T16:27:38.599" v="847" actId="20577"/>
          <ac:spMkLst>
            <pc:docMk/>
            <pc:sldMk cId="1360113515" sldId="257"/>
            <ac:spMk id="2" creationId="{0A4199E6-21B9-4E82-AFAC-D5F31C33C9E4}"/>
          </ac:spMkLst>
        </pc:spChg>
      </pc:sldChg>
      <pc:sldChg chg="modSp mod">
        <pc:chgData name="VENTER, Wendy" userId="c0669ad9-b3e8-40cc-ac16-4ce7248a352d" providerId="ADAL" clId="{6F9BCC9F-B243-45FB-ACF7-6F4D31B482E6}" dt="2022-04-25T16:25:04.870" v="797" actId="14100"/>
        <pc:sldMkLst>
          <pc:docMk/>
          <pc:sldMk cId="333638811" sldId="259"/>
        </pc:sldMkLst>
        <pc:spChg chg="mod">
          <ac:chgData name="VENTER, Wendy" userId="c0669ad9-b3e8-40cc-ac16-4ce7248a352d" providerId="ADAL" clId="{6F9BCC9F-B243-45FB-ACF7-6F4D31B482E6}" dt="2022-04-25T16:25:04.870" v="797" actId="14100"/>
          <ac:spMkLst>
            <pc:docMk/>
            <pc:sldMk cId="333638811" sldId="259"/>
            <ac:spMk id="2" creationId="{CA6B8D90-CDD6-4458-AE2C-321D81CFB8C0}"/>
          </ac:spMkLst>
        </pc:spChg>
      </pc:sldChg>
      <pc:sldChg chg="modSp mod">
        <pc:chgData name="VENTER, Wendy" userId="c0669ad9-b3e8-40cc-ac16-4ce7248a352d" providerId="ADAL" clId="{6F9BCC9F-B243-45FB-ACF7-6F4D31B482E6}" dt="2022-04-25T16:25:43.989" v="809" actId="14100"/>
        <pc:sldMkLst>
          <pc:docMk/>
          <pc:sldMk cId="1962498603" sldId="260"/>
        </pc:sldMkLst>
        <pc:spChg chg="mod">
          <ac:chgData name="VENTER, Wendy" userId="c0669ad9-b3e8-40cc-ac16-4ce7248a352d" providerId="ADAL" clId="{6F9BCC9F-B243-45FB-ACF7-6F4D31B482E6}" dt="2022-04-25T16:25:23.532" v="805" actId="20577"/>
          <ac:spMkLst>
            <pc:docMk/>
            <pc:sldMk cId="1962498603" sldId="260"/>
            <ac:spMk id="2" creationId="{8AAF1B24-0570-42A1-A059-70B8E49E75BC}"/>
          </ac:spMkLst>
        </pc:spChg>
        <pc:picChg chg="mod modCrop">
          <ac:chgData name="VENTER, Wendy" userId="c0669ad9-b3e8-40cc-ac16-4ce7248a352d" providerId="ADAL" clId="{6F9BCC9F-B243-45FB-ACF7-6F4D31B482E6}" dt="2022-04-25T16:25:43.989" v="809" actId="14100"/>
          <ac:picMkLst>
            <pc:docMk/>
            <pc:sldMk cId="1962498603" sldId="260"/>
            <ac:picMk id="5" creationId="{407FB69D-A450-4F00-BA33-AE7A4724351F}"/>
          </ac:picMkLst>
        </pc:picChg>
      </pc:sldChg>
      <pc:sldChg chg="modSp mod">
        <pc:chgData name="VENTER, Wendy" userId="c0669ad9-b3e8-40cc-ac16-4ce7248a352d" providerId="ADAL" clId="{6F9BCC9F-B243-45FB-ACF7-6F4D31B482E6}" dt="2022-04-25T14:50:30.262" v="232" actId="20577"/>
        <pc:sldMkLst>
          <pc:docMk/>
          <pc:sldMk cId="2790076104" sldId="279"/>
        </pc:sldMkLst>
        <pc:spChg chg="mod">
          <ac:chgData name="VENTER, Wendy" userId="c0669ad9-b3e8-40cc-ac16-4ce7248a352d" providerId="ADAL" clId="{6F9BCC9F-B243-45FB-ACF7-6F4D31B482E6}" dt="2022-04-25T14:50:30.262" v="232" actId="20577"/>
          <ac:spMkLst>
            <pc:docMk/>
            <pc:sldMk cId="2790076104" sldId="279"/>
            <ac:spMk id="2" creationId="{34E6E80A-8BC9-4313-AA1D-7365D4650BD6}"/>
          </ac:spMkLst>
        </pc:spChg>
        <pc:spChg chg="mod">
          <ac:chgData name="VENTER, Wendy" userId="c0669ad9-b3e8-40cc-ac16-4ce7248a352d" providerId="ADAL" clId="{6F9BCC9F-B243-45FB-ACF7-6F4D31B482E6}" dt="2022-04-25T14:38:46.791" v="174" actId="113"/>
          <ac:spMkLst>
            <pc:docMk/>
            <pc:sldMk cId="2790076104" sldId="279"/>
            <ac:spMk id="3" creationId="{933D4DF9-9FC5-4423-A654-52757D2D5234}"/>
          </ac:spMkLst>
        </pc:spChg>
      </pc:sldChg>
      <pc:sldChg chg="del">
        <pc:chgData name="VENTER, Wendy" userId="c0669ad9-b3e8-40cc-ac16-4ce7248a352d" providerId="ADAL" clId="{6F9BCC9F-B243-45FB-ACF7-6F4D31B482E6}" dt="2022-04-25T14:36:01.115" v="172" actId="47"/>
        <pc:sldMkLst>
          <pc:docMk/>
          <pc:sldMk cId="4231522725" sldId="2076137979"/>
        </pc:sldMkLst>
      </pc:sldChg>
      <pc:sldChg chg="modSp mod">
        <pc:chgData name="VENTER, Wendy" userId="c0669ad9-b3e8-40cc-ac16-4ce7248a352d" providerId="ADAL" clId="{6F9BCC9F-B243-45FB-ACF7-6F4D31B482E6}" dt="2022-04-25T14:50:43.959" v="239" actId="20577"/>
        <pc:sldMkLst>
          <pc:docMk/>
          <pc:sldMk cId="237144409" sldId="2076138049"/>
        </pc:sldMkLst>
        <pc:spChg chg="mod">
          <ac:chgData name="VENTER, Wendy" userId="c0669ad9-b3e8-40cc-ac16-4ce7248a352d" providerId="ADAL" clId="{6F9BCC9F-B243-45FB-ACF7-6F4D31B482E6}" dt="2022-04-25T14:48:56.457" v="223" actId="11"/>
          <ac:spMkLst>
            <pc:docMk/>
            <pc:sldMk cId="237144409" sldId="2076138049"/>
            <ac:spMk id="3" creationId="{933D4DF9-9FC5-4423-A654-52757D2D5234}"/>
          </ac:spMkLst>
        </pc:spChg>
        <pc:spChg chg="mod">
          <ac:chgData name="VENTER, Wendy" userId="c0669ad9-b3e8-40cc-ac16-4ce7248a352d" providerId="ADAL" clId="{6F9BCC9F-B243-45FB-ACF7-6F4D31B482E6}" dt="2022-04-25T14:50:43.959" v="239" actId="20577"/>
          <ac:spMkLst>
            <pc:docMk/>
            <pc:sldMk cId="237144409" sldId="2076138049"/>
            <ac:spMk id="6" creationId="{71F21251-DD9F-4423-87A9-062EE79B7EEB}"/>
          </ac:spMkLst>
        </pc:spChg>
      </pc:sldChg>
      <pc:sldChg chg="modSp mod">
        <pc:chgData name="VENTER, Wendy" userId="c0669ad9-b3e8-40cc-ac16-4ce7248a352d" providerId="ADAL" clId="{6F9BCC9F-B243-45FB-ACF7-6F4D31B482E6}" dt="2022-04-25T14:50:40.472" v="236" actId="1076"/>
        <pc:sldMkLst>
          <pc:docMk/>
          <pc:sldMk cId="4114082157" sldId="2076138050"/>
        </pc:sldMkLst>
        <pc:spChg chg="mod">
          <ac:chgData name="VENTER, Wendy" userId="c0669ad9-b3e8-40cc-ac16-4ce7248a352d" providerId="ADAL" clId="{6F9BCC9F-B243-45FB-ACF7-6F4D31B482E6}" dt="2022-04-25T14:50:40.472" v="236" actId="1076"/>
          <ac:spMkLst>
            <pc:docMk/>
            <pc:sldMk cId="4114082157" sldId="2076138050"/>
            <ac:spMk id="2" creationId="{5C870DC0-2A95-47B1-BDCD-F398E68E7499}"/>
          </ac:spMkLst>
        </pc:spChg>
      </pc:sldChg>
      <pc:sldChg chg="modSp mod">
        <pc:chgData name="VENTER, Wendy" userId="c0669ad9-b3e8-40cc-ac16-4ce7248a352d" providerId="ADAL" clId="{6F9BCC9F-B243-45FB-ACF7-6F4D31B482E6}" dt="2022-04-25T14:50:50.125" v="240" actId="1076"/>
        <pc:sldMkLst>
          <pc:docMk/>
          <pc:sldMk cId="4255497298" sldId="2076138051"/>
        </pc:sldMkLst>
        <pc:spChg chg="mod">
          <ac:chgData name="VENTER, Wendy" userId="c0669ad9-b3e8-40cc-ac16-4ce7248a352d" providerId="ADAL" clId="{6F9BCC9F-B243-45FB-ACF7-6F4D31B482E6}" dt="2022-04-25T14:50:50.125" v="240" actId="1076"/>
          <ac:spMkLst>
            <pc:docMk/>
            <pc:sldMk cId="4255497298" sldId="2076138051"/>
            <ac:spMk id="26" creationId="{4CEDAD7D-FFF4-4C38-8337-6AA879804BB0}"/>
          </ac:spMkLst>
        </pc:spChg>
      </pc:sldChg>
      <pc:sldChg chg="modSp mod">
        <pc:chgData name="VENTER, Wendy" userId="c0669ad9-b3e8-40cc-ac16-4ce7248a352d" providerId="ADAL" clId="{6F9BCC9F-B243-45FB-ACF7-6F4D31B482E6}" dt="2022-04-25T14:57:29.536" v="313" actId="113"/>
        <pc:sldMkLst>
          <pc:docMk/>
          <pc:sldMk cId="1226896374" sldId="2076138052"/>
        </pc:sldMkLst>
        <pc:spChg chg="mod">
          <ac:chgData name="VENTER, Wendy" userId="c0669ad9-b3e8-40cc-ac16-4ce7248a352d" providerId="ADAL" clId="{6F9BCC9F-B243-45FB-ACF7-6F4D31B482E6}" dt="2022-04-25T14:54:53.157" v="289" actId="20577"/>
          <ac:spMkLst>
            <pc:docMk/>
            <pc:sldMk cId="1226896374" sldId="2076138052"/>
            <ac:spMk id="2" creationId="{34E6E80A-8BC9-4313-AA1D-7365D4650BD6}"/>
          </ac:spMkLst>
        </pc:spChg>
        <pc:spChg chg="mod">
          <ac:chgData name="VENTER, Wendy" userId="c0669ad9-b3e8-40cc-ac16-4ce7248a352d" providerId="ADAL" clId="{6F9BCC9F-B243-45FB-ACF7-6F4D31B482E6}" dt="2022-04-25T14:57:29.536" v="313" actId="113"/>
          <ac:spMkLst>
            <pc:docMk/>
            <pc:sldMk cId="1226896374" sldId="2076138052"/>
            <ac:spMk id="3" creationId="{933D4DF9-9FC5-4423-A654-52757D2D5234}"/>
          </ac:spMkLst>
        </pc:spChg>
      </pc:sldChg>
      <pc:sldChg chg="modSp mod">
        <pc:chgData name="VENTER, Wendy" userId="c0669ad9-b3e8-40cc-ac16-4ce7248a352d" providerId="ADAL" clId="{6F9BCC9F-B243-45FB-ACF7-6F4D31B482E6}" dt="2022-04-25T16:11:38.354" v="678" actId="948"/>
        <pc:sldMkLst>
          <pc:docMk/>
          <pc:sldMk cId="2799289610" sldId="2076138053"/>
        </pc:sldMkLst>
        <pc:spChg chg="mod">
          <ac:chgData name="VENTER, Wendy" userId="c0669ad9-b3e8-40cc-ac16-4ce7248a352d" providerId="ADAL" clId="{6F9BCC9F-B243-45FB-ACF7-6F4D31B482E6}" dt="2022-04-25T14:50:53.812" v="243" actId="20577"/>
          <ac:spMkLst>
            <pc:docMk/>
            <pc:sldMk cId="2799289610" sldId="2076138053"/>
            <ac:spMk id="2" creationId="{34E6E80A-8BC9-4313-AA1D-7365D4650BD6}"/>
          </ac:spMkLst>
        </pc:spChg>
        <pc:spChg chg="mod">
          <ac:chgData name="VENTER, Wendy" userId="c0669ad9-b3e8-40cc-ac16-4ce7248a352d" providerId="ADAL" clId="{6F9BCC9F-B243-45FB-ACF7-6F4D31B482E6}" dt="2022-04-25T16:11:38.354" v="678" actId="948"/>
          <ac:spMkLst>
            <pc:docMk/>
            <pc:sldMk cId="2799289610" sldId="2076138053"/>
            <ac:spMk id="3" creationId="{933D4DF9-9FC5-4423-A654-52757D2D5234}"/>
          </ac:spMkLst>
        </pc:spChg>
      </pc:sldChg>
      <pc:sldChg chg="addSp delSp modSp mod">
        <pc:chgData name="VENTER, Wendy" userId="c0669ad9-b3e8-40cc-ac16-4ce7248a352d" providerId="ADAL" clId="{6F9BCC9F-B243-45FB-ACF7-6F4D31B482E6}" dt="2022-04-25T14:55:10.267" v="294" actId="20577"/>
        <pc:sldMkLst>
          <pc:docMk/>
          <pc:sldMk cId="2779728020" sldId="2076138054"/>
        </pc:sldMkLst>
        <pc:spChg chg="del mod">
          <ac:chgData name="VENTER, Wendy" userId="c0669ad9-b3e8-40cc-ac16-4ce7248a352d" providerId="ADAL" clId="{6F9BCC9F-B243-45FB-ACF7-6F4D31B482E6}" dt="2022-04-25T14:54:57.613" v="290" actId="478"/>
          <ac:spMkLst>
            <pc:docMk/>
            <pc:sldMk cId="2779728020" sldId="2076138054"/>
            <ac:spMk id="2" creationId="{34E6E80A-8BC9-4313-AA1D-7365D4650BD6}"/>
          </ac:spMkLst>
        </pc:spChg>
        <pc:spChg chg="mod">
          <ac:chgData name="VENTER, Wendy" userId="c0669ad9-b3e8-40cc-ac16-4ce7248a352d" providerId="ADAL" clId="{6F9BCC9F-B243-45FB-ACF7-6F4D31B482E6}" dt="2022-04-25T14:53:52.515" v="280" actId="1076"/>
          <ac:spMkLst>
            <pc:docMk/>
            <pc:sldMk cId="2779728020" sldId="2076138054"/>
            <ac:spMk id="3" creationId="{933D4DF9-9FC5-4423-A654-52757D2D5234}"/>
          </ac:spMkLst>
        </pc:spChg>
        <pc:spChg chg="add del mod">
          <ac:chgData name="VENTER, Wendy" userId="c0669ad9-b3e8-40cc-ac16-4ce7248a352d" providerId="ADAL" clId="{6F9BCC9F-B243-45FB-ACF7-6F4D31B482E6}" dt="2022-04-25T14:55:05.430" v="291" actId="478"/>
          <ac:spMkLst>
            <pc:docMk/>
            <pc:sldMk cId="2779728020" sldId="2076138054"/>
            <ac:spMk id="5" creationId="{233B51C3-B964-4512-B41D-DA9CB2D0B2E6}"/>
          </ac:spMkLst>
        </pc:spChg>
        <pc:spChg chg="add mod">
          <ac:chgData name="VENTER, Wendy" userId="c0669ad9-b3e8-40cc-ac16-4ce7248a352d" providerId="ADAL" clId="{6F9BCC9F-B243-45FB-ACF7-6F4D31B482E6}" dt="2022-04-25T14:55:10.267" v="294" actId="20577"/>
          <ac:spMkLst>
            <pc:docMk/>
            <pc:sldMk cId="2779728020" sldId="2076138054"/>
            <ac:spMk id="6" creationId="{F61F4F72-B85D-4898-BBA7-7A4382DF895D}"/>
          </ac:spMkLst>
        </pc:spChg>
      </pc:sldChg>
      <pc:sldChg chg="modSp mod">
        <pc:chgData name="VENTER, Wendy" userId="c0669ad9-b3e8-40cc-ac16-4ce7248a352d" providerId="ADAL" clId="{6F9BCC9F-B243-45FB-ACF7-6F4D31B482E6}" dt="2022-04-25T16:23:06.307" v="762" actId="255"/>
        <pc:sldMkLst>
          <pc:docMk/>
          <pc:sldMk cId="1403109375" sldId="2076138055"/>
        </pc:sldMkLst>
        <pc:spChg chg="mod">
          <ac:chgData name="VENTER, Wendy" userId="c0669ad9-b3e8-40cc-ac16-4ce7248a352d" providerId="ADAL" clId="{6F9BCC9F-B243-45FB-ACF7-6F4D31B482E6}" dt="2022-04-25T16:23:06.307" v="762" actId="255"/>
          <ac:spMkLst>
            <pc:docMk/>
            <pc:sldMk cId="1403109375" sldId="2076138055"/>
            <ac:spMk id="3" creationId="{C96952C2-908B-4718-A14F-B98C55BFF236}"/>
          </ac:spMkLst>
        </pc:spChg>
        <pc:spChg chg="mod">
          <ac:chgData name="VENTER, Wendy" userId="c0669ad9-b3e8-40cc-ac16-4ce7248a352d" providerId="ADAL" clId="{6F9BCC9F-B243-45FB-ACF7-6F4D31B482E6}" dt="2022-04-25T16:22:02.020" v="743" actId="108"/>
          <ac:spMkLst>
            <pc:docMk/>
            <pc:sldMk cId="1403109375" sldId="2076138055"/>
            <ac:spMk id="4" creationId="{363D1ADE-A29C-4E68-B4CD-F158F9F9CD6B}"/>
          </ac:spMkLst>
        </pc:spChg>
      </pc:sldChg>
      <pc:sldChg chg="addSp delSp modSp mod">
        <pc:chgData name="VENTER, Wendy" userId="c0669ad9-b3e8-40cc-ac16-4ce7248a352d" providerId="ADAL" clId="{6F9BCC9F-B243-45FB-ACF7-6F4D31B482E6}" dt="2022-04-25T15:04:17.177" v="501" actId="1076"/>
        <pc:sldMkLst>
          <pc:docMk/>
          <pc:sldMk cId="2520521304" sldId="2076138056"/>
        </pc:sldMkLst>
        <pc:spChg chg="mod">
          <ac:chgData name="VENTER, Wendy" userId="c0669ad9-b3e8-40cc-ac16-4ce7248a352d" providerId="ADAL" clId="{6F9BCC9F-B243-45FB-ACF7-6F4D31B482E6}" dt="2022-04-25T15:04:17.177" v="501" actId="1076"/>
          <ac:spMkLst>
            <pc:docMk/>
            <pc:sldMk cId="2520521304" sldId="2076138056"/>
            <ac:spMk id="3" creationId="{C96952C2-908B-4718-A14F-B98C55BFF236}"/>
          </ac:spMkLst>
        </pc:spChg>
        <pc:spChg chg="del">
          <ac:chgData name="VENTER, Wendy" userId="c0669ad9-b3e8-40cc-ac16-4ce7248a352d" providerId="ADAL" clId="{6F9BCC9F-B243-45FB-ACF7-6F4D31B482E6}" dt="2022-04-25T14:53:36.343" v="277" actId="478"/>
          <ac:spMkLst>
            <pc:docMk/>
            <pc:sldMk cId="2520521304" sldId="2076138056"/>
            <ac:spMk id="4" creationId="{363D1ADE-A29C-4E68-B4CD-F158F9F9CD6B}"/>
          </ac:spMkLst>
        </pc:spChg>
        <pc:spChg chg="add del mod">
          <ac:chgData name="VENTER, Wendy" userId="c0669ad9-b3e8-40cc-ac16-4ce7248a352d" providerId="ADAL" clId="{6F9BCC9F-B243-45FB-ACF7-6F4D31B482E6}" dt="2022-04-25T14:53:39.403" v="278" actId="478"/>
          <ac:spMkLst>
            <pc:docMk/>
            <pc:sldMk cId="2520521304" sldId="2076138056"/>
            <ac:spMk id="5" creationId="{8F0E5AA5-E478-4610-B24D-09E36BE7360D}"/>
          </ac:spMkLst>
        </pc:spChg>
        <pc:spChg chg="add mod">
          <ac:chgData name="VENTER, Wendy" userId="c0669ad9-b3e8-40cc-ac16-4ce7248a352d" providerId="ADAL" clId="{6F9BCC9F-B243-45FB-ACF7-6F4D31B482E6}" dt="2022-04-25T14:58:32.612" v="389" actId="20577"/>
          <ac:spMkLst>
            <pc:docMk/>
            <pc:sldMk cId="2520521304" sldId="2076138056"/>
            <ac:spMk id="6" creationId="{A7DF9080-DD00-4ADB-BB13-AE8C6C243FA1}"/>
          </ac:spMkLst>
        </pc:spChg>
      </pc:sldChg>
      <pc:sldChg chg="modSp del mod">
        <pc:chgData name="VENTER, Wendy" userId="c0669ad9-b3e8-40cc-ac16-4ce7248a352d" providerId="ADAL" clId="{6F9BCC9F-B243-45FB-ACF7-6F4D31B482E6}" dt="2022-04-25T16:21:14.078" v="688" actId="47"/>
        <pc:sldMkLst>
          <pc:docMk/>
          <pc:sldMk cId="1780486788" sldId="2076138058"/>
        </pc:sldMkLst>
        <pc:spChg chg="mod">
          <ac:chgData name="VENTER, Wendy" userId="c0669ad9-b3e8-40cc-ac16-4ce7248a352d" providerId="ADAL" clId="{6F9BCC9F-B243-45FB-ACF7-6F4D31B482E6}" dt="2022-04-25T15:10:43.240" v="675" actId="255"/>
          <ac:spMkLst>
            <pc:docMk/>
            <pc:sldMk cId="1780486788" sldId="2076138058"/>
            <ac:spMk id="2" creationId="{283474EB-400E-42BA-B029-E1640B14BC9C}"/>
          </ac:spMkLst>
        </pc:spChg>
      </pc:sldChg>
      <pc:sldChg chg="modSp mod">
        <pc:chgData name="VENTER, Wendy" userId="c0669ad9-b3e8-40cc-ac16-4ce7248a352d" providerId="ADAL" clId="{6F9BCC9F-B243-45FB-ACF7-6F4D31B482E6}" dt="2022-04-25T16:27:17.074" v="834" actId="20577"/>
        <pc:sldMkLst>
          <pc:docMk/>
          <pc:sldMk cId="1199464111" sldId="2076138230"/>
        </pc:sldMkLst>
        <pc:spChg chg="mod">
          <ac:chgData name="VENTER, Wendy" userId="c0669ad9-b3e8-40cc-ac16-4ce7248a352d" providerId="ADAL" clId="{6F9BCC9F-B243-45FB-ACF7-6F4D31B482E6}" dt="2022-04-25T16:26:36.266" v="811" actId="2711"/>
          <ac:spMkLst>
            <pc:docMk/>
            <pc:sldMk cId="1199464111" sldId="2076138230"/>
            <ac:spMk id="2" creationId="{1E19669F-8D2C-5F4C-BE7C-08CB90DD5A42}"/>
          </ac:spMkLst>
        </pc:spChg>
        <pc:spChg chg="mod">
          <ac:chgData name="VENTER, Wendy" userId="c0669ad9-b3e8-40cc-ac16-4ce7248a352d" providerId="ADAL" clId="{6F9BCC9F-B243-45FB-ACF7-6F4D31B482E6}" dt="2022-04-25T16:27:17.074" v="834" actId="20577"/>
          <ac:spMkLst>
            <pc:docMk/>
            <pc:sldMk cId="1199464111" sldId="2076138230"/>
            <ac:spMk id="5" creationId="{51EA47B8-A590-F843-86EB-5126D55FC87F}"/>
          </ac:spMkLst>
        </pc:spChg>
      </pc:sldChg>
      <pc:sldChg chg="modSp mod modAnim">
        <pc:chgData name="VENTER, Wendy" userId="c0669ad9-b3e8-40cc-ac16-4ce7248a352d" providerId="ADAL" clId="{6F9BCC9F-B243-45FB-ACF7-6F4D31B482E6}" dt="2022-04-25T14:50:34.010" v="235" actId="20577"/>
        <pc:sldMkLst>
          <pc:docMk/>
          <pc:sldMk cId="2219423183" sldId="2076138231"/>
        </pc:sldMkLst>
        <pc:spChg chg="mod">
          <ac:chgData name="VENTER, Wendy" userId="c0669ad9-b3e8-40cc-ac16-4ce7248a352d" providerId="ADAL" clId="{6F9BCC9F-B243-45FB-ACF7-6F4D31B482E6}" dt="2022-04-25T14:50:34.010" v="235" actId="20577"/>
          <ac:spMkLst>
            <pc:docMk/>
            <pc:sldMk cId="2219423183" sldId="2076138231"/>
            <ac:spMk id="2" creationId="{335F6A87-42D5-3040-A903-E6D83D08950F}"/>
          </ac:spMkLst>
        </pc:spChg>
        <pc:spChg chg="mod">
          <ac:chgData name="VENTER, Wendy" userId="c0669ad9-b3e8-40cc-ac16-4ce7248a352d" providerId="ADAL" clId="{6F9BCC9F-B243-45FB-ACF7-6F4D31B482E6}" dt="2022-04-25T14:48:27.190" v="222" actId="108"/>
          <ac:spMkLst>
            <pc:docMk/>
            <pc:sldMk cId="2219423183" sldId="2076138231"/>
            <ac:spMk id="3" creationId="{6432D126-3182-2F4C-BFE0-6AE0CD6AFB40}"/>
          </ac:spMkLst>
        </pc:spChg>
      </pc:sldChg>
      <pc:sldChg chg="modSp mod">
        <pc:chgData name="VENTER, Wendy" userId="c0669ad9-b3e8-40cc-ac16-4ce7248a352d" providerId="ADAL" clId="{6F9BCC9F-B243-45FB-ACF7-6F4D31B482E6}" dt="2022-04-25T16:24:23.945" v="793" actId="113"/>
        <pc:sldMkLst>
          <pc:docMk/>
          <pc:sldMk cId="4240660681" sldId="2076138232"/>
        </pc:sldMkLst>
        <pc:spChg chg="mod">
          <ac:chgData name="VENTER, Wendy" userId="c0669ad9-b3e8-40cc-ac16-4ce7248a352d" providerId="ADAL" clId="{6F9BCC9F-B243-45FB-ACF7-6F4D31B482E6}" dt="2022-04-25T16:23:42.711" v="766" actId="27636"/>
          <ac:spMkLst>
            <pc:docMk/>
            <pc:sldMk cId="4240660681" sldId="2076138232"/>
            <ac:spMk id="2" creationId="{335F6A87-42D5-3040-A903-E6D83D08950F}"/>
          </ac:spMkLst>
        </pc:spChg>
        <pc:spChg chg="mod">
          <ac:chgData name="VENTER, Wendy" userId="c0669ad9-b3e8-40cc-ac16-4ce7248a352d" providerId="ADAL" clId="{6F9BCC9F-B243-45FB-ACF7-6F4D31B482E6}" dt="2022-04-25T16:24:23.945" v="793" actId="113"/>
          <ac:spMkLst>
            <pc:docMk/>
            <pc:sldMk cId="4240660681" sldId="2076138232"/>
            <ac:spMk id="3" creationId="{6432D126-3182-2F4C-BFE0-6AE0CD6AFB40}"/>
          </ac:spMkLst>
        </pc:spChg>
      </pc:sldChg>
      <pc:sldChg chg="modSp mod">
        <pc:chgData name="VENTER, Wendy" userId="c0669ad9-b3e8-40cc-ac16-4ce7248a352d" providerId="ADAL" clId="{6F9BCC9F-B243-45FB-ACF7-6F4D31B482E6}" dt="2022-04-25T16:29:39.392" v="869" actId="255"/>
        <pc:sldMkLst>
          <pc:docMk/>
          <pc:sldMk cId="3142787531" sldId="2076138239"/>
        </pc:sldMkLst>
        <pc:spChg chg="mod">
          <ac:chgData name="VENTER, Wendy" userId="c0669ad9-b3e8-40cc-ac16-4ce7248a352d" providerId="ADAL" clId="{6F9BCC9F-B243-45FB-ACF7-6F4D31B482E6}" dt="2022-04-25T16:28:28.789" v="854" actId="27636"/>
          <ac:spMkLst>
            <pc:docMk/>
            <pc:sldMk cId="3142787531" sldId="2076138239"/>
            <ac:spMk id="2" creationId="{335F6A87-42D5-3040-A903-E6D83D08950F}"/>
          </ac:spMkLst>
        </pc:spChg>
        <pc:spChg chg="mod">
          <ac:chgData name="VENTER, Wendy" userId="c0669ad9-b3e8-40cc-ac16-4ce7248a352d" providerId="ADAL" clId="{6F9BCC9F-B243-45FB-ACF7-6F4D31B482E6}" dt="2022-04-25T16:29:39.392" v="869" actId="255"/>
          <ac:spMkLst>
            <pc:docMk/>
            <pc:sldMk cId="3142787531" sldId="2076138239"/>
            <ac:spMk id="3" creationId="{6432D126-3182-2F4C-BFE0-6AE0CD6AFB40}"/>
          </ac:spMkLst>
        </pc:spChg>
      </pc:sldChg>
      <pc:sldChg chg="modSp mod modAnim">
        <pc:chgData name="VENTER, Wendy" userId="c0669ad9-b3e8-40cc-ac16-4ce7248a352d" providerId="ADAL" clId="{6F9BCC9F-B243-45FB-ACF7-6F4D31B482E6}" dt="2022-04-25T16:32:12.884" v="925" actId="255"/>
        <pc:sldMkLst>
          <pc:docMk/>
          <pc:sldMk cId="411243360" sldId="2076138240"/>
        </pc:sldMkLst>
        <pc:spChg chg="mod">
          <ac:chgData name="VENTER, Wendy" userId="c0669ad9-b3e8-40cc-ac16-4ce7248a352d" providerId="ADAL" clId="{6F9BCC9F-B243-45FB-ACF7-6F4D31B482E6}" dt="2022-04-25T16:29:59.842" v="877" actId="2711"/>
          <ac:spMkLst>
            <pc:docMk/>
            <pc:sldMk cId="411243360" sldId="2076138240"/>
            <ac:spMk id="2" creationId="{335F6A87-42D5-3040-A903-E6D83D08950F}"/>
          </ac:spMkLst>
        </pc:spChg>
        <pc:spChg chg="mod">
          <ac:chgData name="VENTER, Wendy" userId="c0669ad9-b3e8-40cc-ac16-4ce7248a352d" providerId="ADAL" clId="{6F9BCC9F-B243-45FB-ACF7-6F4D31B482E6}" dt="2022-04-25T16:32:12.884" v="925" actId="255"/>
          <ac:spMkLst>
            <pc:docMk/>
            <pc:sldMk cId="411243360" sldId="2076138240"/>
            <ac:spMk id="3" creationId="{6432D126-3182-2F4C-BFE0-6AE0CD6AFB40}"/>
          </ac:spMkLst>
        </pc:spChg>
      </pc:sldChg>
      <pc:sldChg chg="modSp mod modAnim">
        <pc:chgData name="VENTER, Wendy" userId="c0669ad9-b3e8-40cc-ac16-4ce7248a352d" providerId="ADAL" clId="{6F9BCC9F-B243-45FB-ACF7-6F4D31B482E6}" dt="2022-04-25T14:34:35.859" v="171"/>
        <pc:sldMkLst>
          <pc:docMk/>
          <pc:sldMk cId="2745612596" sldId="2076138242"/>
        </pc:sldMkLst>
        <pc:spChg chg="mod">
          <ac:chgData name="VENTER, Wendy" userId="c0669ad9-b3e8-40cc-ac16-4ce7248a352d" providerId="ADAL" clId="{6F9BCC9F-B243-45FB-ACF7-6F4D31B482E6}" dt="2022-04-25T14:32:17.187" v="139" actId="27636"/>
          <ac:spMkLst>
            <pc:docMk/>
            <pc:sldMk cId="2745612596" sldId="2076138242"/>
            <ac:spMk id="2" creationId="{335F6A87-42D5-3040-A903-E6D83D08950F}"/>
          </ac:spMkLst>
        </pc:spChg>
        <pc:spChg chg="mod">
          <ac:chgData name="VENTER, Wendy" userId="c0669ad9-b3e8-40cc-ac16-4ce7248a352d" providerId="ADAL" clId="{6F9BCC9F-B243-45FB-ACF7-6F4D31B482E6}" dt="2022-04-25T14:34:03.088" v="169" actId="207"/>
          <ac:spMkLst>
            <pc:docMk/>
            <pc:sldMk cId="2745612596" sldId="2076138242"/>
            <ac:spMk id="3" creationId="{6432D126-3182-2F4C-BFE0-6AE0CD6AFB40}"/>
          </ac:spMkLst>
        </pc:spChg>
      </pc:sldChg>
      <pc:sldChg chg="modSp del mod">
        <pc:chgData name="VENTER, Wendy" userId="c0669ad9-b3e8-40cc-ac16-4ce7248a352d" providerId="ADAL" clId="{6F9BCC9F-B243-45FB-ACF7-6F4D31B482E6}" dt="2022-04-25T16:36:19.908" v="1007" actId="47"/>
        <pc:sldMkLst>
          <pc:docMk/>
          <pc:sldMk cId="343023073" sldId="2076138244"/>
        </pc:sldMkLst>
        <pc:spChg chg="mod">
          <ac:chgData name="VENTER, Wendy" userId="c0669ad9-b3e8-40cc-ac16-4ce7248a352d" providerId="ADAL" clId="{6F9BCC9F-B243-45FB-ACF7-6F4D31B482E6}" dt="2022-04-25T16:34:42.242" v="940" actId="14100"/>
          <ac:spMkLst>
            <pc:docMk/>
            <pc:sldMk cId="343023073" sldId="2076138244"/>
            <ac:spMk id="4" creationId="{473C17A4-FEB2-5F4F-86E8-E5C27DABB93F}"/>
          </ac:spMkLst>
        </pc:spChg>
      </pc:sldChg>
      <pc:sldChg chg="modSp mod">
        <pc:chgData name="VENTER, Wendy" userId="c0669ad9-b3e8-40cc-ac16-4ce7248a352d" providerId="ADAL" clId="{6F9BCC9F-B243-45FB-ACF7-6F4D31B482E6}" dt="2022-04-25T16:34:03.311" v="936" actId="113"/>
        <pc:sldMkLst>
          <pc:docMk/>
          <pc:sldMk cId="4094117243" sldId="2076138248"/>
        </pc:sldMkLst>
        <pc:spChg chg="mod">
          <ac:chgData name="VENTER, Wendy" userId="c0669ad9-b3e8-40cc-ac16-4ce7248a352d" providerId="ADAL" clId="{6F9BCC9F-B243-45FB-ACF7-6F4D31B482E6}" dt="2022-04-25T16:33:13.177" v="932" actId="1076"/>
          <ac:spMkLst>
            <pc:docMk/>
            <pc:sldMk cId="4094117243" sldId="2076138248"/>
            <ac:spMk id="2" creationId="{335F6A87-42D5-3040-A903-E6D83D08950F}"/>
          </ac:spMkLst>
        </pc:spChg>
        <pc:spChg chg="mod">
          <ac:chgData name="VENTER, Wendy" userId="c0669ad9-b3e8-40cc-ac16-4ce7248a352d" providerId="ADAL" clId="{6F9BCC9F-B243-45FB-ACF7-6F4D31B482E6}" dt="2022-04-25T16:34:03.311" v="936" actId="113"/>
          <ac:spMkLst>
            <pc:docMk/>
            <pc:sldMk cId="4094117243" sldId="2076138248"/>
            <ac:spMk id="3" creationId="{6432D126-3182-2F4C-BFE0-6AE0CD6AFB40}"/>
          </ac:spMkLst>
        </pc:spChg>
      </pc:sldChg>
      <pc:sldChg chg="modSp mod">
        <pc:chgData name="VENTER, Wendy" userId="c0669ad9-b3e8-40cc-ac16-4ce7248a352d" providerId="ADAL" clId="{6F9BCC9F-B243-45FB-ACF7-6F4D31B482E6}" dt="2022-04-25T15:10:24.807" v="673" actId="255"/>
        <pc:sldMkLst>
          <pc:docMk/>
          <pc:sldMk cId="1526242753" sldId="2076138249"/>
        </pc:sldMkLst>
        <pc:spChg chg="mod">
          <ac:chgData name="VENTER, Wendy" userId="c0669ad9-b3e8-40cc-ac16-4ce7248a352d" providerId="ADAL" clId="{6F9BCC9F-B243-45FB-ACF7-6F4D31B482E6}" dt="2022-04-25T15:10:24.807" v="673" actId="255"/>
          <ac:spMkLst>
            <pc:docMk/>
            <pc:sldMk cId="1526242753" sldId="2076138249"/>
            <ac:spMk id="6" creationId="{342BCBAE-94B6-4728-5455-45BE941CD169}"/>
          </ac:spMkLst>
        </pc:spChg>
      </pc:sldChg>
      <pc:sldChg chg="modSp mod">
        <pc:chgData name="VENTER, Wendy" userId="c0669ad9-b3e8-40cc-ac16-4ce7248a352d" providerId="ADAL" clId="{6F9BCC9F-B243-45FB-ACF7-6F4D31B482E6}" dt="2022-04-25T15:10:00.149" v="671" actId="20577"/>
        <pc:sldMkLst>
          <pc:docMk/>
          <pc:sldMk cId="2912901135" sldId="2076138250"/>
        </pc:sldMkLst>
        <pc:spChg chg="mod">
          <ac:chgData name="VENTER, Wendy" userId="c0669ad9-b3e8-40cc-ac16-4ce7248a352d" providerId="ADAL" clId="{6F9BCC9F-B243-45FB-ACF7-6F4D31B482E6}" dt="2022-04-25T15:09:22.826" v="645" actId="20577"/>
          <ac:spMkLst>
            <pc:docMk/>
            <pc:sldMk cId="2912901135" sldId="2076138250"/>
            <ac:spMk id="2" creationId="{B7356F1A-20F9-894D-8ACB-1F923C6E92B9}"/>
          </ac:spMkLst>
        </pc:spChg>
        <pc:spChg chg="mod">
          <ac:chgData name="VENTER, Wendy" userId="c0669ad9-b3e8-40cc-ac16-4ce7248a352d" providerId="ADAL" clId="{6F9BCC9F-B243-45FB-ACF7-6F4D31B482E6}" dt="2022-04-25T15:10:00.149" v="671" actId="20577"/>
          <ac:spMkLst>
            <pc:docMk/>
            <pc:sldMk cId="2912901135" sldId="2076138250"/>
            <ac:spMk id="3" creationId="{3839DC6B-F0A9-3BB3-AD61-93BA3EDF0653}"/>
          </ac:spMkLst>
        </pc:spChg>
      </pc:sldChg>
      <pc:sldChg chg="modSp add mod">
        <pc:chgData name="VENTER, Wendy" userId="c0669ad9-b3e8-40cc-ac16-4ce7248a352d" providerId="ADAL" clId="{6F9BCC9F-B243-45FB-ACF7-6F4D31B482E6}" dt="2022-04-25T14:31:41.300" v="132" actId="14100"/>
        <pc:sldMkLst>
          <pc:docMk/>
          <pc:sldMk cId="3151199095" sldId="2076138269"/>
        </pc:sldMkLst>
        <pc:spChg chg="mod">
          <ac:chgData name="VENTER, Wendy" userId="c0669ad9-b3e8-40cc-ac16-4ce7248a352d" providerId="ADAL" clId="{6F9BCC9F-B243-45FB-ACF7-6F4D31B482E6}" dt="2022-04-25T14:31:41.300" v="132" actId="14100"/>
          <ac:spMkLst>
            <pc:docMk/>
            <pc:sldMk cId="3151199095" sldId="2076138269"/>
            <ac:spMk id="9" creationId="{FB997269-157B-40D6-9BF8-00E9F6FA5725}"/>
          </ac:spMkLst>
        </pc:spChg>
      </pc:sldChg>
      <pc:sldChg chg="addSp delSp modSp new mod">
        <pc:chgData name="VENTER, Wendy" userId="c0669ad9-b3e8-40cc-ac16-4ce7248a352d" providerId="ADAL" clId="{6F9BCC9F-B243-45FB-ACF7-6F4D31B482E6}" dt="2022-04-25T16:20:27.908" v="687" actId="1076"/>
        <pc:sldMkLst>
          <pc:docMk/>
          <pc:sldMk cId="1494997018" sldId="2076138270"/>
        </pc:sldMkLst>
        <pc:spChg chg="del">
          <ac:chgData name="VENTER, Wendy" userId="c0669ad9-b3e8-40cc-ac16-4ce7248a352d" providerId="ADAL" clId="{6F9BCC9F-B243-45FB-ACF7-6F4D31B482E6}" dt="2022-04-25T16:20:14.749" v="684"/>
          <ac:spMkLst>
            <pc:docMk/>
            <pc:sldMk cId="1494997018" sldId="2076138270"/>
            <ac:spMk id="2" creationId="{3B9FAD15-A439-4977-92F9-BB9408B039F5}"/>
          </ac:spMkLst>
        </pc:spChg>
        <pc:spChg chg="del mod">
          <ac:chgData name="VENTER, Wendy" userId="c0669ad9-b3e8-40cc-ac16-4ce7248a352d" providerId="ADAL" clId="{6F9BCC9F-B243-45FB-ACF7-6F4D31B482E6}" dt="2022-04-25T16:19:35.584" v="681" actId="478"/>
          <ac:spMkLst>
            <pc:docMk/>
            <pc:sldMk cId="1494997018" sldId="2076138270"/>
            <ac:spMk id="3" creationId="{50A0AF3C-A8F5-4A19-87D7-2C81465B378F}"/>
          </ac:spMkLst>
        </pc:spChg>
        <pc:spChg chg="add mod">
          <ac:chgData name="VENTER, Wendy" userId="c0669ad9-b3e8-40cc-ac16-4ce7248a352d" providerId="ADAL" clId="{6F9BCC9F-B243-45FB-ACF7-6F4D31B482E6}" dt="2022-04-25T16:20:27.908" v="687" actId="1076"/>
          <ac:spMkLst>
            <pc:docMk/>
            <pc:sldMk cId="1494997018" sldId="2076138270"/>
            <ac:spMk id="8" creationId="{3290B7A9-7289-460F-8A3B-C54778674333}"/>
          </ac:spMkLst>
        </pc:spChg>
        <pc:picChg chg="add mod">
          <ac:chgData name="VENTER, Wendy" userId="c0669ad9-b3e8-40cc-ac16-4ce7248a352d" providerId="ADAL" clId="{6F9BCC9F-B243-45FB-ACF7-6F4D31B482E6}" dt="2022-04-25T16:20:19.447" v="685" actId="1076"/>
          <ac:picMkLst>
            <pc:docMk/>
            <pc:sldMk cId="1494997018" sldId="2076138270"/>
            <ac:picMk id="7" creationId="{E079D704-329C-4570-99EF-26AF1B0152BB}"/>
          </ac:picMkLst>
        </pc:picChg>
      </pc:sldChg>
      <pc:sldChg chg="addSp delSp modSp add mod delAnim modAnim">
        <pc:chgData name="VENTER, Wendy" userId="c0669ad9-b3e8-40cc-ac16-4ce7248a352d" providerId="ADAL" clId="{6F9BCC9F-B243-45FB-ACF7-6F4D31B482E6}" dt="2022-04-25T16:37:10.165" v="1013" actId="2711"/>
        <pc:sldMkLst>
          <pc:docMk/>
          <pc:sldMk cId="2648612510" sldId="2076138271"/>
        </pc:sldMkLst>
        <pc:spChg chg="mod">
          <ac:chgData name="VENTER, Wendy" userId="c0669ad9-b3e8-40cc-ac16-4ce7248a352d" providerId="ADAL" clId="{6F9BCC9F-B243-45FB-ACF7-6F4D31B482E6}" dt="2022-04-25T16:37:10.165" v="1013" actId="2711"/>
          <ac:spMkLst>
            <pc:docMk/>
            <pc:sldMk cId="2648612510" sldId="2076138271"/>
            <ac:spMk id="2" creationId="{335F6A87-42D5-3040-A903-E6D83D08950F}"/>
          </ac:spMkLst>
        </pc:spChg>
        <pc:spChg chg="del">
          <ac:chgData name="VENTER, Wendy" userId="c0669ad9-b3e8-40cc-ac16-4ce7248a352d" providerId="ADAL" clId="{6F9BCC9F-B243-45FB-ACF7-6F4D31B482E6}" dt="2022-04-25T16:35:09.168" v="978" actId="478"/>
          <ac:spMkLst>
            <pc:docMk/>
            <pc:sldMk cId="2648612510" sldId="2076138271"/>
            <ac:spMk id="3" creationId="{6432D126-3182-2F4C-BFE0-6AE0CD6AFB40}"/>
          </ac:spMkLst>
        </pc:spChg>
        <pc:spChg chg="add mod">
          <ac:chgData name="VENTER, Wendy" userId="c0669ad9-b3e8-40cc-ac16-4ce7248a352d" providerId="ADAL" clId="{6F9BCC9F-B243-45FB-ACF7-6F4D31B482E6}" dt="2022-04-25T16:36:45.077" v="1010" actId="113"/>
          <ac:spMkLst>
            <pc:docMk/>
            <pc:sldMk cId="2648612510" sldId="2076138271"/>
            <ac:spMk id="4" creationId="{FE17CFA1-533F-44DD-9FDB-7B1577605AB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29B07-2A7B-4627-B7A5-ACEE8D96FC90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16680-9B87-48DD-8F89-5DC997830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43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The easiest way to understand the HHFA indicators is to look at them in the online indicator inventory platform</a:t>
            </a:r>
            <a:endParaRPr lang="en-GB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07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8A44D-7966-4860-8445-0448A937911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5495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8A44D-7966-4860-8445-0448A937911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0039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841124" cy="4538498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0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650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841124" cy="4538498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0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8319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841124" cy="4538498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0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9434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841124" cy="4538498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0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60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841124" cy="4538498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0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520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841124" cy="4538498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0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078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Before describing the table, first, you need to know what you are looking at.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This means reviewing the basic characteristics of the table.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i="1" dirty="0"/>
              <a:t>The title </a:t>
            </a:r>
            <a:r>
              <a:rPr lang="en-GB" sz="1200" dirty="0"/>
              <a:t>should provide you with the information relevant for interpreting the table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8A44D-7966-4860-8445-0448A937911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078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841124" cy="4538498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0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460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000"/>
              <a:t>Look at the table </a:t>
            </a:r>
            <a:r>
              <a:rPr lang="en-US" sz="1000" b="1"/>
              <a:t>title</a:t>
            </a:r>
            <a:r>
              <a:rPr lang="en-US" sz="1000"/>
              <a:t>: </a:t>
            </a:r>
            <a:r>
              <a:rPr lang="en-US" sz="1000" b="1">
                <a:solidFill>
                  <a:srgbClr val="FF0000"/>
                </a:solidFill>
              </a:rPr>
              <a:t>Tuberculosis service availability</a:t>
            </a:r>
          </a:p>
          <a:p>
            <a:pPr marL="457200" indent="-45720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000"/>
              <a:t>Look at the </a:t>
            </a:r>
            <a:r>
              <a:rPr lang="en-US" sz="1000" b="1"/>
              <a:t>indicator pre-fix </a:t>
            </a:r>
            <a:r>
              <a:rPr lang="en-US" sz="1000"/>
              <a:t>for the table</a:t>
            </a:r>
            <a:r>
              <a:rPr lang="en-US" sz="1000">
                <a:solidFill>
                  <a:srgbClr val="FF0000"/>
                </a:solidFill>
              </a:rPr>
              <a:t>:  </a:t>
            </a:r>
            <a:r>
              <a:rPr lang="en-US" sz="1000" b="1">
                <a:solidFill>
                  <a:srgbClr val="FF0000"/>
                </a:solidFill>
              </a:rPr>
              <a:t>% of facilities offering</a:t>
            </a:r>
            <a:r>
              <a:rPr lang="en-US" sz="1000">
                <a:solidFill>
                  <a:srgbClr val="FF0000"/>
                </a:solidFill>
              </a:rPr>
              <a:t>… (this is usually the prefix for availability tables)</a:t>
            </a:r>
          </a:p>
          <a:p>
            <a:pPr marL="457200" indent="-45720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000"/>
              <a:t>As this is an availability table, we know the </a:t>
            </a:r>
            <a:r>
              <a:rPr lang="en-US" sz="1000">
                <a:solidFill>
                  <a:srgbClr val="FF0000"/>
                </a:solidFill>
              </a:rPr>
              <a:t>denominator is </a:t>
            </a:r>
            <a:r>
              <a:rPr lang="en-US" sz="1000" b="1">
                <a:solidFill>
                  <a:srgbClr val="FF0000"/>
                </a:solidFill>
              </a:rPr>
              <a:t>all facilities  </a:t>
            </a:r>
          </a:p>
          <a:p>
            <a:pPr marL="457200" indent="-45720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000"/>
              <a:t>Look at the indicator names in the 1</a:t>
            </a:r>
            <a:r>
              <a:rPr lang="en-US" sz="1000" baseline="30000"/>
              <a:t>st</a:t>
            </a:r>
            <a:r>
              <a:rPr lang="en-US" sz="1000"/>
              <a:t> row. How many indicators are there? </a:t>
            </a:r>
            <a:r>
              <a:rPr lang="en-US" sz="1000">
                <a:solidFill>
                  <a:srgbClr val="FF0000"/>
                </a:solidFill>
              </a:rPr>
              <a:t>There are </a:t>
            </a:r>
            <a:r>
              <a:rPr lang="en-US" sz="1000" b="1">
                <a:solidFill>
                  <a:srgbClr val="FF0000"/>
                </a:solidFill>
              </a:rPr>
              <a:t>19 indicators in this table.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8A44D-7966-4860-8445-0448A937911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104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8A44D-7966-4860-8445-0448A937911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1546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8A44D-7966-4860-8445-0448A937911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579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8A44D-7966-4860-8445-0448A937911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7966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8A44D-7966-4860-8445-0448A937911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573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38750-1706-47F1-B1F3-224EAD130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EE59C6-0AC8-4FA5-A86C-489F58710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CF77E2-9E60-4A05-A23A-90B3A6D28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42581-21C9-4072-87BA-B43923218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05B7C-6DCB-4A82-BA17-E72163891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17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556" y="417757"/>
            <a:ext cx="10737350" cy="53155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3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 line title</a:t>
            </a:r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75711D74-9AF9-CE4E-8E7E-B951C2E8FA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82721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8D5F7-600F-5240-9D70-8E0CEAA14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0C8FD4-F2F3-4145-9992-9946964C3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3A53FC-C0F9-0546-94DB-F44BF0D8B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EEEACE-4E79-E74F-9507-A613E77C1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065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9460A-BEC6-CB4C-84F5-9DA84DAB5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1F694E-F467-6841-8E50-A373571C0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626312-BB51-4C4E-BB84-128FB5D86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0A2AC5-A932-F544-BFAF-77E4DEB12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3478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 2 lin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A7E6A4-B355-4E4A-ABA1-23E36E484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9753" y="2380896"/>
            <a:ext cx="5173431" cy="1652624"/>
          </a:xfrm>
          <a:prstGeom prst="rect">
            <a:avLst/>
          </a:prstGeom>
        </p:spPr>
        <p:txBody>
          <a:bodyPr/>
          <a:lstStyle>
            <a:lvl1pPr>
              <a:defRPr sz="6000" b="1"/>
            </a:lvl1pPr>
          </a:lstStyle>
          <a:p>
            <a:r>
              <a:rPr lang="en-US"/>
              <a:t>Section title</a:t>
            </a:r>
            <a:br>
              <a:rPr lang="en-US"/>
            </a:br>
            <a:r>
              <a:rPr lang="en-US"/>
              <a:t>2 lines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A591AC2-2B7E-AA45-A69B-35905E1497B4}"/>
              </a:ext>
            </a:extLst>
          </p:cNvPr>
          <p:cNvCxnSpPr>
            <a:cxnSpLocks/>
          </p:cNvCxnSpPr>
          <p:nvPr userDrawn="1"/>
        </p:nvCxnSpPr>
        <p:spPr>
          <a:xfrm>
            <a:off x="555539" y="2525751"/>
            <a:ext cx="0" cy="1371600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3C7769D-2E05-8043-89A6-42C5157E7D12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4737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0D2A7-D498-3B4D-B912-9F246125D5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363A17-8783-EF4A-BBBB-E0258C413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6F79AB-BF0C-2348-A0E5-2324D062D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710-D3AC-F44D-B01D-70848D91381D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DEEC9-0284-BE48-8E39-0BD8BF4C0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E6A71-FD65-5940-A00A-81FA0546F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2251-4D70-804E-80C8-5D72E4A3F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366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746AD-2805-A646-868E-7D193F138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CF1E5-2893-F944-B544-AF09F4C51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10939-BC4B-1E46-9755-A7B1714E7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710-D3AC-F44D-B01D-70848D91381D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D5F6E-93FB-AA41-9DFE-241D95B75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00C11-2838-EB43-849C-888CCD3E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2251-4D70-804E-80C8-5D72E4A3F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851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12159-B668-E743-8311-B765377F9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589942-6ED2-BD46-8AB4-D20A8A7B2B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A08EC-1E4E-E64D-822B-018EF7C1A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710-D3AC-F44D-B01D-70848D91381D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98023-499B-8D4B-B10E-BC1543EDD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1F79E-A61A-9548-8A72-D0D99D2CC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2251-4D70-804E-80C8-5D72E4A3F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97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4E0A3-520A-2145-9792-4483720D5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FDA169-1223-A442-8BD4-BB16EA2216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7FDBCC-4F20-814E-806C-298FDD076F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CB02FC-8F69-7348-A990-0D994BE4A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710-D3AC-F44D-B01D-70848D91381D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921C51-571A-E14E-9C84-E242B28FF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99DA7E-F0DF-A64E-BFF0-B6D2B3A30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2251-4D70-804E-80C8-5D72E4A3F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6061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DCC1D-D43D-884C-9E78-E33B5C567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B049B9-C4F6-DD48-B84D-D6CC4B8102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BAEBCB-4D53-2D45-B8FB-5F62403937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FD37FB-304E-0A4B-8B60-3577DEF27E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229E49-0B19-1D42-BA78-6BFE79294E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8CCDF6-5D37-124D-92B9-73D93ACF9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710-D3AC-F44D-B01D-70848D91381D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0C2831-4B7D-034E-931D-A9EAD8D45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E32F09-C477-CE42-BD37-ECD285B76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2251-4D70-804E-80C8-5D72E4A3F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119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7FC23-B49D-2B41-980B-0C4705140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06AE40-1393-2E45-845A-D9B10E7D5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710-D3AC-F44D-B01D-70848D91381D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3FD4E8-2C4B-F04B-AA58-347055D00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ABD66D-4E2C-9646-8919-BFD4AAEB4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2251-4D70-804E-80C8-5D72E4A3F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78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43EE7-8877-4CC8-9A5A-333A53B9C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3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D9607-CE5E-4DF7-B03F-6E12BC59B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85800" indent="-228600">
              <a:buFont typeface="System Font Regular"/>
              <a:buChar char="-"/>
              <a:defRPr sz="2600"/>
            </a:lvl2pPr>
            <a:lvl3pPr marL="1143000" indent="-228600">
              <a:buFont typeface="Wingdings" pitchFamily="2" charset="2"/>
              <a:buChar char="q"/>
              <a:defRPr sz="2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10BD5-AE67-4678-91D4-CA743A52B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71A98-F866-4DD3-9E9A-BB302BC31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A2BF7-8555-424E-8F82-B322F829C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/>
            </a:lvl1pPr>
          </a:lstStyle>
          <a:p>
            <a:fld id="{23428316-13FF-2044-91CE-07AEE16D6ACA}" type="slidenum">
              <a:rPr lang="en-US" smtClean="0"/>
              <a:pPr/>
              <a:t>‹#›</a:t>
            </a:fld>
            <a:fld id="{4044A9B7-6724-431C-92D2-2E8D2C8F4F8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24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3">
        <p:tmplLst>
          <p:tmpl lvl="1">
            <p:tnLst>
              <p:par>
                <p:cTn presetID="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4E8A1-0750-A844-84A5-F88035B87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710-D3AC-F44D-B01D-70848D91381D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4FF11B-E691-AA4C-9955-38ECBA404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ABC25-5805-6144-A7E5-F11967C5E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2251-4D70-804E-80C8-5D72E4A3F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4680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E987D-6FB4-6146-A753-7C4AC6999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0A8DA2-D142-454C-8922-EAE42D537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1B8F37-C81D-174B-A6D6-6092F7C3D0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3833D7-0EA1-DF4D-A7AA-6A467199D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710-D3AC-F44D-B01D-70848D91381D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D24072-1ED0-AB4C-8614-BC175014B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93FE14-E405-F446-B7DB-CFBB0FAA6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2251-4D70-804E-80C8-5D72E4A3F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4393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6E93B-C61F-BE4B-9971-A6F62D835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0DFB56-2F98-9D4C-88B3-CED081CF7E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082421-240A-6541-B687-520A6DF21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561057-BA3C-F246-B13A-62778E5EE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710-D3AC-F44D-B01D-70848D91381D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A9EFB3-7047-6440-A71C-398EB3C9B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8853F5-6310-9449-B350-BD5BEC778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2251-4D70-804E-80C8-5D72E4A3F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53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461D0-BF7F-E247-84BD-C80FD37EB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5ADCBE-4C40-B443-A810-6709712D61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F3CD9-6172-7241-AED8-1910CD776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710-D3AC-F44D-B01D-70848D91381D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D1EAB8-CD42-C445-959E-AB2BD6B4C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2BD40-5C47-3F4D-8F3A-2FD1C6943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2251-4D70-804E-80C8-5D72E4A3F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0790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F600BD-4AF3-CE4D-A905-E6914B2CDD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134B39-D439-7944-B79D-86568085D5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51D15-43A2-6442-BB47-C46AB0778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710-D3AC-F44D-B01D-70848D91381D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315A3-8241-1944-9B00-85D358D41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DC0E7-2BF1-D644-A18B-802E3EEDE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2251-4D70-804E-80C8-5D72E4A3F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2243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8D96C-03B7-48E8-9408-C70947A31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3083"/>
            <a:ext cx="9144000" cy="2387269"/>
          </a:xfrm>
        </p:spPr>
        <p:txBody>
          <a:bodyPr anchor="b"/>
          <a:lstStyle>
            <a:lvl1pPr algn="ctr">
              <a:defRPr sz="544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9B680A-3DEE-49BA-9767-99324A278C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02"/>
            <a:ext cx="9144000" cy="1655826"/>
          </a:xfrm>
        </p:spPr>
        <p:txBody>
          <a:bodyPr/>
          <a:lstStyle>
            <a:lvl1pPr marL="0" indent="0" algn="ctr">
              <a:buNone/>
              <a:defRPr sz="2177"/>
            </a:lvl1pPr>
            <a:lvl2pPr marL="414680" indent="0" algn="ctr">
              <a:buNone/>
              <a:defRPr sz="1814"/>
            </a:lvl2pPr>
            <a:lvl3pPr marL="829361" indent="0" algn="ctr">
              <a:buNone/>
              <a:defRPr sz="1633"/>
            </a:lvl3pPr>
            <a:lvl4pPr marL="1244041" indent="0" algn="ctr">
              <a:buNone/>
              <a:defRPr sz="1451"/>
            </a:lvl4pPr>
            <a:lvl5pPr marL="1658722" indent="0" algn="ctr">
              <a:buNone/>
              <a:defRPr sz="1451"/>
            </a:lvl5pPr>
            <a:lvl6pPr marL="2073402" indent="0" algn="ctr">
              <a:buNone/>
              <a:defRPr sz="1451"/>
            </a:lvl6pPr>
            <a:lvl7pPr marL="2488082" indent="0" algn="ctr">
              <a:buNone/>
              <a:defRPr sz="1451"/>
            </a:lvl7pPr>
            <a:lvl8pPr marL="2902763" indent="0" algn="ctr">
              <a:buNone/>
              <a:defRPr sz="1451"/>
            </a:lvl8pPr>
            <a:lvl9pPr marL="3317443" indent="0" algn="ctr">
              <a:buNone/>
              <a:defRPr sz="1451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0138D-3B75-4DBA-82C9-0AB7DED14A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7D9BC-08AC-43E8-985D-38DCC68C3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AF836-30F1-476E-8846-65EE872DA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6FA6B344-9784-49D3-B32B-C3B505D7E4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66674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FDD2-D26E-406E-BBF5-1BB8655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9E41-54CB-4A3F-BD52-2882D739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E6DA-ADA5-4A94-88A3-F22621E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7CC8-1BF2-4C33-9CD4-AEC6C07E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F95B0-0C56-4A20-99D9-7D94B02E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39895325-8723-4A99-B1FA-00A101CA06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7531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FDD2-D26E-406E-BBF5-1BB8655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9E41-54CB-4A3F-BD52-2882D739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E6DA-ADA5-4A94-88A3-F22621E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7CC8-1BF2-4C33-9CD4-AEC6C07E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F95B0-0C56-4A20-99D9-7D94B02E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39895325-8723-4A99-B1FA-00A101CA06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7531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FDD2-D26E-406E-BBF5-1BB8655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9E41-54CB-4A3F-BD52-2882D739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E6DA-ADA5-4A94-88A3-F22621E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7CC8-1BF2-4C33-9CD4-AEC6C07E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F95B0-0C56-4A20-99D9-7D94B02E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39895325-8723-4A99-B1FA-00A101CA06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7531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FDD2-D26E-406E-BBF5-1BB8655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9E41-54CB-4A3F-BD52-2882D739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E6DA-ADA5-4A94-88A3-F22621E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7CC8-1BF2-4C33-9CD4-AEC6C07E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F95B0-0C56-4A20-99D9-7D94B02E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39895325-8723-4A99-B1FA-00A101CA06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753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6E270-435E-4BF3-8F7A-EC35BDA48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0283D5-BA32-4377-989C-63B2C90C4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126B5-65AD-4F03-97A8-70A6486A5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9179E-2E3B-42A4-9C58-FDA1B0D3C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5DA5A-66B4-47CE-9D41-6302B96E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0995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FDD2-D26E-406E-BBF5-1BB8655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9E41-54CB-4A3F-BD52-2882D739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E6DA-ADA5-4A94-88A3-F22621E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7CC8-1BF2-4C33-9CD4-AEC6C07E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F95B0-0C56-4A20-99D9-7D94B02E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39895325-8723-4A99-B1FA-00A101CA06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7531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FDD2-D26E-406E-BBF5-1BB8655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9E41-54CB-4A3F-BD52-2882D739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E6DA-ADA5-4A94-88A3-F22621E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7CC8-1BF2-4C33-9CD4-AEC6C07E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F95B0-0C56-4A20-99D9-7D94B02E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39895325-8723-4A99-B1FA-00A101CA06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7531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FDD2-D26E-406E-BBF5-1BB8655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9E41-54CB-4A3F-BD52-2882D739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E6DA-ADA5-4A94-88A3-F22621E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7CC8-1BF2-4C33-9CD4-AEC6C07E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F95B0-0C56-4A20-99D9-7D94B02E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39895325-8723-4A99-B1FA-00A101CA06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7531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FDD2-D26E-406E-BBF5-1BB86558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9E41-54CB-4A3F-BD52-2882D739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E6DA-ADA5-4A94-88A3-F22621E6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020" y="6391489"/>
            <a:ext cx="798199" cy="32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7CC8-1BF2-4C33-9CD4-AEC6C07E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F95B0-0C56-4A20-99D9-7D94B02E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577" y="6391489"/>
            <a:ext cx="472404" cy="329725"/>
          </a:xfrm>
        </p:spPr>
        <p:txBody>
          <a:bodyPr/>
          <a:lstStyle>
            <a:lvl1pPr>
              <a:defRPr/>
            </a:lvl1pPr>
          </a:lstStyle>
          <a:p>
            <a:fld id="{39895325-8723-4A99-B1FA-00A101CA06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7531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010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010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01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A5069-DD31-498B-8B9A-00D109920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B0D1F-0B76-4690-9AE9-1BDAD7673A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74D4F-9445-4C70-8817-B0A32070F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A51795-183E-40D4-93DF-35C007DC9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79F0B-F0AD-4031-9221-811374F9E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A4B2D4-C505-40D7-B7BC-695BAA7F8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6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73849-9C75-4DF1-9FD4-691BA7905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0763B-F4CF-4395-97E3-B2EFE25D7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B58E6-BA8D-4937-A2AA-5C706CFBF7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23F7DB-BA59-4016-8B03-3367E35F4A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8785F-6B65-4F77-8676-61D853A139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D71059-B7C2-4253-BAE2-EEB846EF0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794560-7B69-4A48-A916-1E4FE051F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593794-9E95-4F22-AFDE-8805AF6E1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41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00CFD-80A7-49EE-8467-EA41D9F7B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0AE5D0-E2DF-4A67-805C-95A571C95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45D062-BBAB-4F67-8B93-C0A2A95BD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5AF0E2-FBBD-4971-8CB9-B9CAC9AF4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96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A08CF0-B238-4B10-8E8D-2741A55C5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71B52C-9467-4E6C-AECE-53F9FE90D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B8851-4B26-44BB-8B53-86F46167E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04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94ED7-3518-4AB7-BF8B-83FA041D2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381DC-BD5A-422D-A9C8-EE500B44C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84D4CB-1702-4CB2-BD1B-04A3A9D89F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2E9CC-4EEC-4941-A01C-AC5E34225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79AD39-8C3F-4AA9-B675-2622A4DEF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A38C33-05C6-4A9A-B016-86FF076B6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91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71289-C766-4B4C-B5B9-E9E89053F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1E464B-FC93-41E2-9C27-EC8AF2C76F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53D0A5-CFB8-4826-941D-89975EAE82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AC68F9-2052-4E81-A3DA-F99D11903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68304-D5FE-44A9-998F-D16FE7CA2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08E2EF-C6E3-4F4C-B48E-91A273485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04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34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35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3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7EC514-FDCD-48CD-B44D-810E3FC0E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87C952-E9D5-474C-91C8-D2997E186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0DB0E-FD83-416A-BDC4-A7AC2BFA6C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3262C3-B931-49F1-B5DB-506D28D6AC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F7707-AE69-4747-A390-D0FB6A8CE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06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12" r:id="rId10"/>
    <p:sldLayoutId id="2147483716" r:id="rId11"/>
    <p:sldLayoutId id="2147483715" r:id="rId12"/>
    <p:sldLayoutId id="2147484349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9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1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409318A-4CB4-E74C-881B-D887667AEF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1238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2700000" algn="ctr" rotWithShape="0">
                    <a:srgbClr val="96CCEE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8140A07-3D5C-094C-8572-6B145B4C63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90052" y="1380815"/>
            <a:ext cx="11055335" cy="4611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1028" name="Line 4">
            <a:extLst>
              <a:ext uri="{FF2B5EF4-FFF2-40B4-BE49-F238E27FC236}">
                <a16:creationId xmlns:a16="http://schemas.microsoft.com/office/drawing/2014/main" id="{4056B895-B817-A04F-A26F-19492B5070F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246909"/>
            <a:ext cx="12192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29783" dir="1514402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rtl="1" eaLnBrk="1" hangingPunct="1">
              <a:defRPr/>
            </a:pPr>
            <a:endParaRPr lang="en-US" sz="3537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E1C1B0C3-21FB-6C4D-8808-716F5A9B4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1" y="6015688"/>
            <a:ext cx="12192000" cy="842312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defRPr/>
            </a:pPr>
            <a:endParaRPr lang="en-GB" altLang="en-US" sz="3537"/>
          </a:p>
        </p:txBody>
      </p:sp>
      <p:pic>
        <p:nvPicPr>
          <p:cNvPr id="1030" name="Picture 8" descr="WHO-EN-white-H">
            <a:extLst>
              <a:ext uri="{FF2B5EF4-FFF2-40B4-BE49-F238E27FC236}">
                <a16:creationId xmlns:a16="http://schemas.microsoft.com/office/drawing/2014/main" id="{4528D701-022E-4D39-9DFF-C08576FD6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68" y="6040166"/>
            <a:ext cx="2943021" cy="71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</p:sldLayoutIdLst>
  <p:hf hdr="0" dt="0"/>
  <p:txStyles>
    <p:titleStyle>
      <a:lvl1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+mj-lt"/>
          <a:ea typeface="Arial" charset="0"/>
          <a:cs typeface="+mj-cs"/>
        </a:defRPr>
      </a:lvl1pPr>
      <a:lvl2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2pPr>
      <a:lvl3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3pPr>
      <a:lvl4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4pPr>
      <a:lvl5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5pPr>
      <a:lvl6pPr marL="4572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6pPr>
      <a:lvl7pPr marL="9144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7pPr>
      <a:lvl8pPr marL="13716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8pPr>
      <a:lvl9pPr marL="18288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9pPr>
    </p:titleStyle>
    <p:bodyStyle>
      <a:lvl1pPr marL="390525" indent="-390525" algn="l" defTabSz="1042988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anose="05000000000000000000" pitchFamily="2" charset="2"/>
        <a:buChar char="l"/>
        <a:defRPr sz="2800">
          <a:solidFill>
            <a:srgbClr val="000066"/>
          </a:solidFill>
          <a:latin typeface="+mn-lt"/>
          <a:ea typeface="Arial" charset="0"/>
          <a:cs typeface="+mn-cs"/>
        </a:defRPr>
      </a:lvl1pPr>
      <a:lvl2pPr marL="919163" indent="-322263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panose="020B0604020202020204" pitchFamily="34" charset="0"/>
        <a:buChar char="–"/>
        <a:defRPr sz="2400">
          <a:solidFill>
            <a:srgbClr val="000066"/>
          </a:solidFill>
          <a:latin typeface="+mn-lt"/>
          <a:ea typeface="Arial" charset="0"/>
          <a:cs typeface="+mn-cs"/>
        </a:defRPr>
      </a:lvl2pPr>
      <a:lvl3pPr marL="1433513" indent="-307975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 sz="2400">
          <a:solidFill>
            <a:srgbClr val="000066"/>
          </a:solidFill>
          <a:latin typeface="+mn-lt"/>
          <a:ea typeface="Arial" charset="0"/>
          <a:cs typeface="+mn-cs"/>
        </a:defRPr>
      </a:lvl3pPr>
      <a:lvl4pPr marL="1898650" indent="-258763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 sz="2400">
          <a:solidFill>
            <a:srgbClr val="000066"/>
          </a:solidFill>
          <a:latin typeface="+mn-lt"/>
          <a:ea typeface="Arial" charset="0"/>
          <a:cs typeface="+mn-cs"/>
        </a:defRPr>
      </a:lvl4pPr>
      <a:lvl5pPr marL="2268538" indent="-165100" algn="r" defTabSz="1042988" rtl="1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ea typeface="Arial" charset="0"/>
          <a:cs typeface="+mn-cs"/>
        </a:defRPr>
      </a:lvl5pPr>
      <a:lvl6pPr marL="27257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6pPr>
      <a:lvl7pPr marL="31829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7pPr>
      <a:lvl8pPr marL="36401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8pPr>
      <a:lvl9pPr marL="40973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409318A-4CB4-E74C-881B-D887667AEF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1238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2700000" algn="ctr" rotWithShape="0">
                    <a:srgbClr val="96CCEE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8140A07-3D5C-094C-8572-6B145B4C63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90052" y="1380815"/>
            <a:ext cx="11055335" cy="4611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1028" name="Line 4">
            <a:extLst>
              <a:ext uri="{FF2B5EF4-FFF2-40B4-BE49-F238E27FC236}">
                <a16:creationId xmlns:a16="http://schemas.microsoft.com/office/drawing/2014/main" id="{4056B895-B817-A04F-A26F-19492B5070F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246909"/>
            <a:ext cx="12192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29783" dir="1514402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rtl="1" eaLnBrk="1" hangingPunct="1">
              <a:defRPr/>
            </a:pPr>
            <a:endParaRPr lang="en-US" sz="3537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E1C1B0C3-21FB-6C4D-8808-716F5A9B4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1" y="6015688"/>
            <a:ext cx="12192000" cy="842312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defRPr/>
            </a:pPr>
            <a:endParaRPr lang="en-GB" altLang="en-US" sz="3537"/>
          </a:p>
        </p:txBody>
      </p:sp>
      <p:pic>
        <p:nvPicPr>
          <p:cNvPr id="1030" name="Picture 8" descr="WHO-EN-white-H">
            <a:extLst>
              <a:ext uri="{FF2B5EF4-FFF2-40B4-BE49-F238E27FC236}">
                <a16:creationId xmlns:a16="http://schemas.microsoft.com/office/drawing/2014/main" id="{4528D701-022E-4D39-9DFF-C08576FD6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68" y="6040166"/>
            <a:ext cx="2943021" cy="71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4" r:id="rId1"/>
  </p:sldLayoutIdLst>
  <p:hf hdr="0" dt="0"/>
  <p:txStyles>
    <p:titleStyle>
      <a:lvl1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+mj-lt"/>
          <a:ea typeface="Arial" charset="0"/>
          <a:cs typeface="+mj-cs"/>
        </a:defRPr>
      </a:lvl1pPr>
      <a:lvl2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2pPr>
      <a:lvl3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3pPr>
      <a:lvl4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4pPr>
      <a:lvl5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5pPr>
      <a:lvl6pPr marL="4572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6pPr>
      <a:lvl7pPr marL="9144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7pPr>
      <a:lvl8pPr marL="13716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8pPr>
      <a:lvl9pPr marL="18288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9pPr>
    </p:titleStyle>
    <p:bodyStyle>
      <a:lvl1pPr marL="390525" indent="-390525" algn="l" defTabSz="1042988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anose="05000000000000000000" pitchFamily="2" charset="2"/>
        <a:buChar char="l"/>
        <a:defRPr sz="2800">
          <a:solidFill>
            <a:srgbClr val="000066"/>
          </a:solidFill>
          <a:latin typeface="+mn-lt"/>
          <a:ea typeface="Arial" charset="0"/>
          <a:cs typeface="+mn-cs"/>
        </a:defRPr>
      </a:lvl1pPr>
      <a:lvl2pPr marL="919163" indent="-322263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panose="020B0604020202020204" pitchFamily="34" charset="0"/>
        <a:buChar char="–"/>
        <a:defRPr sz="2400">
          <a:solidFill>
            <a:srgbClr val="000066"/>
          </a:solidFill>
          <a:latin typeface="+mn-lt"/>
          <a:ea typeface="Arial" charset="0"/>
          <a:cs typeface="+mn-cs"/>
        </a:defRPr>
      </a:lvl2pPr>
      <a:lvl3pPr marL="1433513" indent="-307975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 sz="2400">
          <a:solidFill>
            <a:srgbClr val="000066"/>
          </a:solidFill>
          <a:latin typeface="+mn-lt"/>
          <a:ea typeface="Arial" charset="0"/>
          <a:cs typeface="+mn-cs"/>
        </a:defRPr>
      </a:lvl3pPr>
      <a:lvl4pPr marL="1898650" indent="-258763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 sz="2400">
          <a:solidFill>
            <a:srgbClr val="000066"/>
          </a:solidFill>
          <a:latin typeface="+mn-lt"/>
          <a:ea typeface="Arial" charset="0"/>
          <a:cs typeface="+mn-cs"/>
        </a:defRPr>
      </a:lvl4pPr>
      <a:lvl5pPr marL="2268538" indent="-165100" algn="r" defTabSz="1042988" rtl="1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ea typeface="Arial" charset="0"/>
          <a:cs typeface="+mn-cs"/>
        </a:defRPr>
      </a:lvl5pPr>
      <a:lvl6pPr marL="27257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6pPr>
      <a:lvl7pPr marL="31829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7pPr>
      <a:lvl8pPr marL="36401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8pPr>
      <a:lvl9pPr marL="40973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409318A-4CB4-E74C-881B-D887667AEF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1238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2700000" algn="ctr" rotWithShape="0">
                    <a:srgbClr val="96CCEE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8140A07-3D5C-094C-8572-6B145B4C63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90052" y="1380815"/>
            <a:ext cx="11055335" cy="4611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1028" name="Line 4">
            <a:extLst>
              <a:ext uri="{FF2B5EF4-FFF2-40B4-BE49-F238E27FC236}">
                <a16:creationId xmlns:a16="http://schemas.microsoft.com/office/drawing/2014/main" id="{4056B895-B817-A04F-A26F-19492B5070F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246909"/>
            <a:ext cx="12192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29783" dir="1514402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rtl="1" eaLnBrk="1" hangingPunct="1">
              <a:defRPr/>
            </a:pPr>
            <a:endParaRPr lang="en-US" sz="3537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E1C1B0C3-21FB-6C4D-8808-716F5A9B4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1" y="6015688"/>
            <a:ext cx="12192000" cy="842312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defRPr/>
            </a:pPr>
            <a:endParaRPr lang="en-GB" altLang="en-US" sz="3537"/>
          </a:p>
        </p:txBody>
      </p:sp>
      <p:pic>
        <p:nvPicPr>
          <p:cNvPr id="1030" name="Picture 8" descr="WHO-EN-white-H">
            <a:extLst>
              <a:ext uri="{FF2B5EF4-FFF2-40B4-BE49-F238E27FC236}">
                <a16:creationId xmlns:a16="http://schemas.microsoft.com/office/drawing/2014/main" id="{4528D701-022E-4D39-9DFF-C08576FD6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68" y="6040166"/>
            <a:ext cx="2943021" cy="71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</p:sldLayoutIdLst>
  <p:hf hdr="0" dt="0"/>
  <p:txStyles>
    <p:titleStyle>
      <a:lvl1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+mj-lt"/>
          <a:ea typeface="Arial" charset="0"/>
          <a:cs typeface="+mj-cs"/>
        </a:defRPr>
      </a:lvl1pPr>
      <a:lvl2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2pPr>
      <a:lvl3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3pPr>
      <a:lvl4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4pPr>
      <a:lvl5pPr algn="ctr" defTabSz="1042988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ea typeface="Arial" charset="0"/>
          <a:cs typeface="Arial" charset="0"/>
        </a:defRPr>
      </a:lvl5pPr>
      <a:lvl6pPr marL="4572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6pPr>
      <a:lvl7pPr marL="9144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7pPr>
      <a:lvl8pPr marL="13716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8pPr>
      <a:lvl9pPr marL="1828800" algn="ctr" defTabSz="1042988" rtl="0" fontAlgn="base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34" charset="0"/>
          <a:cs typeface="Arial" charset="0"/>
        </a:defRPr>
      </a:lvl9pPr>
    </p:titleStyle>
    <p:bodyStyle>
      <a:lvl1pPr marL="390525" indent="-390525" algn="l" defTabSz="1042988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anose="05000000000000000000" pitchFamily="2" charset="2"/>
        <a:buChar char="l"/>
        <a:defRPr sz="2800">
          <a:solidFill>
            <a:srgbClr val="000066"/>
          </a:solidFill>
          <a:latin typeface="+mn-lt"/>
          <a:ea typeface="Arial" charset="0"/>
          <a:cs typeface="+mn-cs"/>
        </a:defRPr>
      </a:lvl1pPr>
      <a:lvl2pPr marL="919163" indent="-322263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panose="020B0604020202020204" pitchFamily="34" charset="0"/>
        <a:buChar char="–"/>
        <a:defRPr sz="2400">
          <a:solidFill>
            <a:srgbClr val="000066"/>
          </a:solidFill>
          <a:latin typeface="+mn-lt"/>
          <a:ea typeface="Arial" charset="0"/>
          <a:cs typeface="+mn-cs"/>
        </a:defRPr>
      </a:lvl2pPr>
      <a:lvl3pPr marL="1433513" indent="-307975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 sz="2400">
          <a:solidFill>
            <a:srgbClr val="000066"/>
          </a:solidFill>
          <a:latin typeface="+mn-lt"/>
          <a:ea typeface="Arial" charset="0"/>
          <a:cs typeface="+mn-cs"/>
        </a:defRPr>
      </a:lvl3pPr>
      <a:lvl4pPr marL="1898650" indent="-258763" algn="l" defTabSz="10429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 sz="2400">
          <a:solidFill>
            <a:srgbClr val="000066"/>
          </a:solidFill>
          <a:latin typeface="+mn-lt"/>
          <a:ea typeface="Arial" charset="0"/>
          <a:cs typeface="+mn-cs"/>
        </a:defRPr>
      </a:lvl4pPr>
      <a:lvl5pPr marL="2268538" indent="-165100" algn="r" defTabSz="1042988" rtl="1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ea typeface="Arial" charset="0"/>
          <a:cs typeface="+mn-cs"/>
        </a:defRPr>
      </a:lvl5pPr>
      <a:lvl6pPr marL="27257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6pPr>
      <a:lvl7pPr marL="31829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7pPr>
      <a:lvl8pPr marL="36401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8pPr>
      <a:lvl9pPr marL="40973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Arial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969A05-983B-B24B-AC53-BAACEDEBC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CC9EEB-9D58-3148-AEE5-CE2AFD46C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0D398-5D81-1246-A006-FC31700A5D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11710-D3AC-F44D-B01D-70848D91381D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8E576-8AAE-6647-BE6F-DE4D280BB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32CA04-77AD-904B-898D-D94F9A5A3D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12251-4D70-804E-80C8-5D72E4A3F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892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8" r:id="rId1"/>
    <p:sldLayoutId id="2147484339" r:id="rId2"/>
    <p:sldLayoutId id="2147484340" r:id="rId3"/>
    <p:sldLayoutId id="2147484341" r:id="rId4"/>
    <p:sldLayoutId id="2147484342" r:id="rId5"/>
    <p:sldLayoutId id="2147484343" r:id="rId6"/>
    <p:sldLayoutId id="2147484344" r:id="rId7"/>
    <p:sldLayoutId id="2147484345" r:id="rId8"/>
    <p:sldLayoutId id="2147484346" r:id="rId9"/>
    <p:sldLayoutId id="2147484347" r:id="rId10"/>
    <p:sldLayoutId id="21474843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5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6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9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3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5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F0D9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C76FD8B-0006-4C4B-96EB-609F392265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020" y="365722"/>
            <a:ext cx="10515962" cy="132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A746165-64E7-4985-8F24-9D580C424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20" y="1825729"/>
            <a:ext cx="10515962" cy="39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2052" name="Group 6">
            <a:extLst>
              <a:ext uri="{FF2B5EF4-FFF2-40B4-BE49-F238E27FC236}">
                <a16:creationId xmlns:a16="http://schemas.microsoft.com/office/drawing/2014/main" id="{F8040EE5-C62D-4E11-B7DF-0019D732C4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38020" y="5834267"/>
            <a:ext cx="10515962" cy="886947"/>
            <a:chOff x="536294" y="2608446"/>
            <a:chExt cx="2706810" cy="362958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F2CC56ED-2854-483F-BC8F-4E775C656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294" y="2608446"/>
              <a:ext cx="599488" cy="30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8">
              <a:extLst>
                <a:ext uri="{FF2B5EF4-FFF2-40B4-BE49-F238E27FC236}">
                  <a16:creationId xmlns:a16="http://schemas.microsoft.com/office/drawing/2014/main" id="{5F15E117-39E1-4F19-92DD-7C92F334C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264" y="2695074"/>
              <a:ext cx="855840" cy="27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9D35201-C25C-4A46-A205-2FA09043A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020" y="6356933"/>
            <a:ext cx="2743924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B45D33D-4A58-4EB8-90EE-F6FBCF907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58" y="6356933"/>
            <a:ext cx="4115886" cy="3642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CB8DF3-0386-4E09-9000-3850841C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058" y="6356933"/>
            <a:ext cx="2743924" cy="3642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88">
                <a:solidFill>
                  <a:srgbClr val="898989"/>
                </a:solidFill>
              </a:defRPr>
            </a:lvl1pPr>
          </a:lstStyle>
          <a:p>
            <a:fld id="{7486C016-D874-4998-BDEA-EEDA5422CF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7" r:id="rId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6BB58-1139-474C-AF04-337D6AEFB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801" y="2377959"/>
            <a:ext cx="11196414" cy="1733878"/>
          </a:xfrm>
        </p:spPr>
        <p:txBody>
          <a:bodyPr lIns="91440" tIns="45720" rIns="91440" bIns="45720" anchor="t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4000" b="0" dirty="0">
                <a:latin typeface="Trebuchet MS" panose="020B0603020202020204" pitchFamily="34" charset="0"/>
              </a:rPr>
              <a:t>Harmonized Health </a:t>
            </a:r>
            <a:r>
              <a:rPr lang="en-US" sz="4000" b="0">
                <a:latin typeface="Trebuchet MS" panose="020B0603020202020204" pitchFamily="34" charset="0"/>
              </a:rPr>
              <a:t>Facility Assessment (HHFA)</a:t>
            </a:r>
            <a:br>
              <a:rPr lang="en-US" sz="4000" b="0">
                <a:latin typeface="Trebuchet MS" panose="020B0603020202020204" pitchFamily="34" charset="0"/>
              </a:rPr>
            </a:br>
            <a:r>
              <a:rPr lang="en-US" sz="2000" b="0">
                <a:latin typeface="Trebuchet MS" panose="020B0603020202020204" pitchFamily="34" charset="0"/>
              </a:rPr>
              <a:t>    </a:t>
            </a:r>
            <a:br>
              <a:rPr lang="en-US" sz="4000" b="0">
                <a:latin typeface="Trebuchet MS" panose="020B0603020202020204" pitchFamily="34" charset="0"/>
              </a:rPr>
            </a:br>
            <a:r>
              <a:rPr lang="en-US" sz="4000">
                <a:latin typeface="Trebuchet MS" panose="020B0603020202020204" pitchFamily="34" charset="0"/>
              </a:rPr>
              <a:t>I</a:t>
            </a:r>
            <a:r>
              <a:rPr lang="en-US" sz="4400">
                <a:latin typeface="Trebuchet MS" panose="020B0603020202020204" pitchFamily="34" charset="0"/>
              </a:rPr>
              <a:t>ntroduction to report-writing</a:t>
            </a:r>
            <a:br>
              <a:rPr lang="en-US" sz="4000" dirty="0"/>
            </a:br>
            <a:endParaRPr lang="en-US" sz="4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73CD54-5404-4F22-A1FB-D19E728AD8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2" t="6149" r="1398" b="29992"/>
          <a:stretch/>
        </p:blipFill>
        <p:spPr>
          <a:xfrm>
            <a:off x="641801" y="349850"/>
            <a:ext cx="2937754" cy="10948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F00C3D-0E44-4130-B15D-893B545656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90" t="2402" r="4671" b="35819"/>
          <a:stretch/>
        </p:blipFill>
        <p:spPr>
          <a:xfrm>
            <a:off x="9758394" y="530121"/>
            <a:ext cx="1644849" cy="155012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2D22E5E-DF1F-47B6-9061-698C2418E69F}"/>
              </a:ext>
            </a:extLst>
          </p:cNvPr>
          <p:cNvSpPr/>
          <p:nvPr/>
        </p:nvSpPr>
        <p:spPr>
          <a:xfrm>
            <a:off x="9998073" y="6344247"/>
            <a:ext cx="1840142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45720" rIns="144000" bIns="45720" rtlCol="0" anchor="ctr">
            <a:spAutoFit/>
          </a:bodyPr>
          <a:lstStyle/>
          <a:p>
            <a:r>
              <a:rPr lang="en-US" sz="2400"/>
              <a:t>April 2022</a:t>
            </a:r>
            <a:endParaRPr lang="en-US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997269-157B-40D6-9BF8-00E9F6FA5725}"/>
              </a:ext>
            </a:extLst>
          </p:cNvPr>
          <p:cNvSpPr/>
          <p:nvPr/>
        </p:nvSpPr>
        <p:spPr>
          <a:xfrm>
            <a:off x="641802" y="4598755"/>
            <a:ext cx="7136862" cy="12585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/>
              <a:t>How to look at the analysis platform </a:t>
            </a:r>
          </a:p>
          <a:p>
            <a:r>
              <a:rPr lang="en-US" sz="3600" b="1"/>
              <a:t>tables, graphs &amp; maps</a:t>
            </a:r>
          </a:p>
        </p:txBody>
      </p:sp>
    </p:spTree>
    <p:extLst>
      <p:ext uri="{BB962C8B-B14F-4D97-AF65-F5344CB8AC3E}">
        <p14:creationId xmlns:p14="http://schemas.microsoft.com/office/powerpoint/2010/main" val="3151199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6E80A-8BC9-4313-AA1D-7365D4650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644" y="225945"/>
            <a:ext cx="10515600" cy="746329"/>
          </a:xfrm>
        </p:spPr>
        <p:txBody>
          <a:bodyPr>
            <a:normAutofit/>
          </a:bodyPr>
          <a:lstStyle/>
          <a:p>
            <a:r>
              <a:rPr lang="en-US" sz="2800" b="1">
                <a:latin typeface="Trebuchet MS" panose="020B0603020202020204" pitchFamily="34" charset="0"/>
              </a:rPr>
              <a:t>Looking at the indicators one at a time (1)</a:t>
            </a:r>
            <a:endParaRPr lang="en-GB" sz="2800" b="1">
              <a:latin typeface="Trebuchet MS" panose="020B06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D4DF9-9FC5-4423-A654-52757D2D52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44" y="1165585"/>
            <a:ext cx="10879156" cy="5466469"/>
          </a:xfrm>
        </p:spPr>
        <p:txBody>
          <a:bodyPr>
            <a:noAutofit/>
          </a:bodyPr>
          <a:lstStyle/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dirty="0">
                <a:latin typeface="Trebuchet MS" panose="020B0603020202020204" pitchFamily="34" charset="0"/>
              </a:rPr>
              <a:t>What is the </a:t>
            </a:r>
            <a:r>
              <a:rPr lang="en-US" b="1" dirty="0">
                <a:latin typeface="Trebuchet MS" panose="020B0603020202020204" pitchFamily="34" charset="0"/>
              </a:rPr>
              <a:t>national level </a:t>
            </a:r>
            <a:r>
              <a:rPr lang="en-US" dirty="0">
                <a:latin typeface="Trebuchet MS" panose="020B0603020202020204" pitchFamily="34" charset="0"/>
              </a:rPr>
              <a:t>value?  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dirty="0">
              <a:latin typeface="Trebuchet MS" panose="020B0603020202020204" pitchFamily="34" charset="0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dirty="0">
                <a:latin typeface="Trebuchet MS" panose="020B0603020202020204" pitchFamily="34" charset="0"/>
              </a:rPr>
              <a:t>What are the values for </a:t>
            </a:r>
            <a:r>
              <a:rPr lang="en-US" b="1" dirty="0">
                <a:latin typeface="Trebuchet MS" panose="020B0603020202020204" pitchFamily="34" charset="0"/>
              </a:rPr>
              <a:t>each of the regions</a:t>
            </a:r>
            <a:r>
              <a:rPr lang="en-US" dirty="0">
                <a:latin typeface="Trebuchet MS" panose="020B0603020202020204" pitchFamily="34" charset="0"/>
              </a:rPr>
              <a:t>? 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dirty="0">
              <a:latin typeface="Trebuchet MS" panose="020B0603020202020204" pitchFamily="34" charset="0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>
                <a:latin typeface="Trebuchet MS" panose="020B0603020202020204" pitchFamily="34" charset="0"/>
              </a:rPr>
              <a:t>For </a:t>
            </a:r>
            <a:r>
              <a:rPr lang="en-US" dirty="0">
                <a:latin typeface="Trebuchet MS" panose="020B0603020202020204" pitchFamily="34" charset="0"/>
              </a:rPr>
              <a:t>the different regions:</a:t>
            </a:r>
          </a:p>
          <a:p>
            <a:pPr marL="914400" lvl="2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rebuchet MS" panose="020B0603020202020204" pitchFamily="34" charset="0"/>
              </a:rPr>
              <a:t>What is the </a:t>
            </a:r>
            <a:r>
              <a:rPr lang="en-US" b="1" dirty="0">
                <a:latin typeface="Trebuchet MS" panose="020B0603020202020204" pitchFamily="34" charset="0"/>
              </a:rPr>
              <a:t>maximum value, the minimum value &amp;</a:t>
            </a:r>
            <a:r>
              <a:rPr lang="en-US" dirty="0">
                <a:latin typeface="Trebuchet MS" panose="020B0603020202020204" pitchFamily="34" charset="0"/>
              </a:rPr>
              <a:t> </a:t>
            </a:r>
            <a:r>
              <a:rPr lang="en-US" b="1" dirty="0">
                <a:latin typeface="Trebuchet MS" panose="020B0603020202020204" pitchFamily="34" charset="0"/>
              </a:rPr>
              <a:t>the range 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dirty="0">
                <a:latin typeface="Trebuchet MS" panose="020B0603020202020204" pitchFamily="34" charset="0"/>
              </a:rPr>
              <a:t>     	(Range: difference between the maximum and minimum)</a:t>
            </a:r>
          </a:p>
          <a:p>
            <a:pPr marL="800100" lvl="2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</a:rPr>
              <a:t>Are the values of the national and regional levels </a:t>
            </a:r>
            <a:r>
              <a:rPr lang="en-GB" b="1" dirty="0">
                <a:latin typeface="Trebuchet MS" panose="020B0603020202020204" pitchFamily="34" charset="0"/>
              </a:rPr>
              <a:t>plausible</a:t>
            </a:r>
            <a:r>
              <a:rPr lang="en-GB" dirty="0">
                <a:latin typeface="Trebuchet MS" panose="020B0603020202020204" pitchFamily="34" charset="0"/>
              </a:rPr>
              <a:t>? </a:t>
            </a:r>
          </a:p>
          <a:p>
            <a:pPr marL="800100" marR="0" lvl="2" indent="-34290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>
                <a:latin typeface="Trebuchet MS" panose="020B0603020202020204" pitchFamily="34" charset="0"/>
              </a:rPr>
              <a:t>Are there any </a:t>
            </a:r>
            <a:r>
              <a:rPr lang="en-US" b="1">
                <a:latin typeface="Trebuchet MS" panose="020B0603020202020204" pitchFamily="34" charset="0"/>
              </a:rPr>
              <a:t>“weird” (unexpected) values</a:t>
            </a:r>
            <a:r>
              <a:rPr lang="en-US">
                <a:latin typeface="Trebuchet MS" panose="020B0603020202020204" pitchFamily="34" charset="0"/>
              </a:rPr>
              <a:t>? </a:t>
            </a:r>
            <a:r>
              <a:rPr lang="en-US" sz="2000">
                <a:latin typeface="Trebuchet MS" panose="020B0603020202020204" pitchFamily="34" charset="0"/>
              </a:rPr>
              <a:t>E.g. unusually high or low, or unusual inconsistencies?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2000" dirty="0">
              <a:latin typeface="Trebuchet MS" panose="020B0603020202020204" pitchFamily="34" charset="0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dirty="0">
              <a:latin typeface="Trebuchet MS" panose="020B0603020202020204" pitchFamily="34" charset="0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b="1" dirty="0">
              <a:latin typeface="Trebuchet MS" panose="020B0603020202020204" pitchFamily="34" charset="0"/>
            </a:endParaRP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26896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D4DF9-9FC5-4423-A654-52757D2D52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899" y="1493783"/>
            <a:ext cx="11748566" cy="555210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400" b="1" dirty="0">
                <a:latin typeface="Trebuchet MS" panose="020B0603020202020204" pitchFamily="34" charset="0"/>
              </a:rPr>
              <a:t>Compare the values for the regions with the national average. </a:t>
            </a:r>
          </a:p>
          <a:p>
            <a:pPr lvl="2">
              <a:lnSpc>
                <a:spcPct val="100000"/>
              </a:lnSpc>
              <a:spcAft>
                <a:spcPts val="600"/>
              </a:spcAft>
              <a:buFont typeface="System Font Regular"/>
              <a:buChar char="-"/>
            </a:pPr>
            <a:r>
              <a:rPr lang="en-US" dirty="0">
                <a:latin typeface="Trebuchet MS" panose="020B0603020202020204" pitchFamily="34" charset="0"/>
              </a:rPr>
              <a:t>Are there large differences</a:t>
            </a:r>
            <a:r>
              <a:rPr lang="en-US">
                <a:latin typeface="Trebuchet MS" panose="020B0603020202020204" pitchFamily="34" charset="0"/>
              </a:rPr>
              <a:t>? </a:t>
            </a:r>
          </a:p>
          <a:p>
            <a:pPr marL="914400" lvl="2" indent="0">
              <a:lnSpc>
                <a:spcPct val="100000"/>
              </a:lnSpc>
              <a:spcAft>
                <a:spcPts val="600"/>
              </a:spcAft>
              <a:buNone/>
            </a:pPr>
            <a:endParaRPr lang="en-US" dirty="0">
              <a:latin typeface="Trebuchet MS" panose="020B0603020202020204" pitchFamily="34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400" dirty="0">
                <a:latin typeface="Trebuchet MS" panose="020B0603020202020204" pitchFamily="34" charset="0"/>
              </a:rPr>
              <a:t>Is there a </a:t>
            </a:r>
            <a:r>
              <a:rPr lang="en-US" sz="2400" b="1" dirty="0">
                <a:latin typeface="Trebuchet MS" panose="020B0603020202020204" pitchFamily="34" charset="0"/>
              </a:rPr>
              <a:t>target </a:t>
            </a:r>
            <a:r>
              <a:rPr lang="en-US" sz="2400" dirty="0">
                <a:latin typeface="Trebuchet MS" panose="020B0603020202020204" pitchFamily="34" charset="0"/>
              </a:rPr>
              <a:t>for the national level? For the regions? </a:t>
            </a:r>
          </a:p>
          <a:p>
            <a:pPr lvl="2">
              <a:lnSpc>
                <a:spcPct val="100000"/>
              </a:lnSpc>
              <a:spcAft>
                <a:spcPts val="600"/>
              </a:spcAft>
              <a:buFont typeface="System Font Regular"/>
              <a:buChar char="-"/>
            </a:pPr>
            <a:r>
              <a:rPr lang="en-GB" dirty="0">
                <a:latin typeface="Trebuchet MS" panose="020B0603020202020204" pitchFamily="34" charset="0"/>
              </a:rPr>
              <a:t>If yes, how did the indicator perform against the target</a:t>
            </a:r>
            <a:r>
              <a:rPr lang="en-GB">
                <a:latin typeface="Trebuchet MS" panose="020B0603020202020204" pitchFamily="34" charset="0"/>
              </a:rPr>
              <a:t>?</a:t>
            </a:r>
            <a:r>
              <a:rPr lang="en-US">
                <a:latin typeface="Trebuchet MS" panose="020B0603020202020204" pitchFamily="34" charset="0"/>
              </a:rPr>
              <a:t> </a:t>
            </a:r>
          </a:p>
          <a:p>
            <a:pPr lvl="2">
              <a:lnSpc>
                <a:spcPct val="100000"/>
              </a:lnSpc>
              <a:spcAft>
                <a:spcPts val="600"/>
              </a:spcAft>
              <a:buFont typeface="System Font Regular"/>
              <a:buChar char="-"/>
            </a:pPr>
            <a:endParaRPr lang="en-US" dirty="0">
              <a:latin typeface="Trebuchet MS" panose="020B0603020202020204" pitchFamily="34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400" dirty="0">
                <a:latin typeface="Trebuchet MS" panose="020B0603020202020204" pitchFamily="34" charset="0"/>
              </a:rPr>
              <a:t>Are there comparable indicator values from </a:t>
            </a:r>
            <a:r>
              <a:rPr lang="en-US" sz="2400" b="1" dirty="0">
                <a:latin typeface="Trebuchet MS" panose="020B0603020202020204" pitchFamily="34" charset="0"/>
              </a:rPr>
              <a:t>previous surveys </a:t>
            </a:r>
            <a:r>
              <a:rPr lang="en-US" sz="2400" dirty="0">
                <a:latin typeface="Trebuchet MS" panose="020B0603020202020204" pitchFamily="34" charset="0"/>
              </a:rPr>
              <a:t>(HHFA or SARA? 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2400" dirty="0">
                <a:latin typeface="Trebuchet MS" panose="020B0603020202020204" pitchFamily="34" charset="0"/>
              </a:rPr>
              <a:t>Has the </a:t>
            </a:r>
            <a:r>
              <a:rPr lang="en-US" sz="2400" b="1" dirty="0">
                <a:latin typeface="Trebuchet MS" panose="020B0603020202020204" pitchFamily="34" charset="0"/>
              </a:rPr>
              <a:t>performance improved/worsened/remained stable</a:t>
            </a:r>
            <a:r>
              <a:rPr lang="en-US" sz="2400" dirty="0">
                <a:latin typeface="Trebuchet MS" panose="020B0603020202020204" pitchFamily="34" charset="0"/>
              </a:rPr>
              <a:t>?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2400" dirty="0">
                <a:latin typeface="Trebuchet MS" panose="020B0603020202020204" pitchFamily="34" charset="0"/>
              </a:rPr>
              <a:t>Are there </a:t>
            </a:r>
            <a:r>
              <a:rPr lang="en-US" sz="2400" b="1" dirty="0">
                <a:latin typeface="Trebuchet MS" panose="020B0603020202020204" pitchFamily="34" charset="0"/>
              </a:rPr>
              <a:t>patterns / trends</a:t>
            </a:r>
            <a:r>
              <a:rPr lang="en-US" sz="2400" dirty="0">
                <a:latin typeface="Trebuchet MS" panose="020B0603020202020204" pitchFamily="34" charset="0"/>
              </a:rPr>
              <a:t>?</a:t>
            </a:r>
          </a:p>
          <a:p>
            <a:pPr lvl="2">
              <a:lnSpc>
                <a:spcPct val="150000"/>
              </a:lnSpc>
              <a:buFont typeface="System Font Regular"/>
              <a:buChar char="-"/>
            </a:pPr>
            <a:endParaRPr lang="en-US" dirty="0">
              <a:latin typeface="Trebuchet MS" panose="020B0603020202020204" pitchFamily="34" charset="0"/>
            </a:endParaRPr>
          </a:p>
          <a:p>
            <a:endParaRPr lang="en-GB" sz="2400" dirty="0">
              <a:latin typeface="Trebuchet MS" panose="020B0603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61F4F72-B85D-4898-BBA7-7A4382DF8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644" y="225945"/>
            <a:ext cx="10515600" cy="746329"/>
          </a:xfrm>
        </p:spPr>
        <p:txBody>
          <a:bodyPr>
            <a:normAutofit/>
          </a:bodyPr>
          <a:lstStyle/>
          <a:p>
            <a:r>
              <a:rPr lang="en-US" sz="2800" b="1">
                <a:latin typeface="Trebuchet MS" panose="020B0603020202020204" pitchFamily="34" charset="0"/>
              </a:rPr>
              <a:t>Looking at the indicators one at a time (2)</a:t>
            </a:r>
            <a:endParaRPr lang="en-GB" sz="2800" b="1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728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6952C2-908B-4718-A14F-B98C55BFF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899" y="1427632"/>
            <a:ext cx="10959571" cy="5015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400" b="1" dirty="0">
                <a:latin typeface="Trebuchet MS" panose="020B0603020202020204" pitchFamily="34" charset="0"/>
              </a:rPr>
              <a:t>Do regions show similar performance across different indicators</a:t>
            </a:r>
            <a:r>
              <a:rPr lang="en-US" sz="2400" b="1">
                <a:latin typeface="Trebuchet MS" panose="020B0603020202020204" pitchFamily="34" charset="0"/>
              </a:rPr>
              <a:t>?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2000">
                <a:latin typeface="Trebuchet MS" panose="020B0603020202020204" pitchFamily="34" charset="0"/>
              </a:rPr>
              <a:t>Or </a:t>
            </a:r>
            <a:r>
              <a:rPr lang="en-US" sz="2000" dirty="0">
                <a:latin typeface="Trebuchet MS" panose="020B0603020202020204" pitchFamily="34" charset="0"/>
              </a:rPr>
              <a:t>are there big variations</a:t>
            </a:r>
            <a:r>
              <a:rPr lang="en-US" sz="2000">
                <a:latin typeface="Trebuchet MS" panose="020B0603020202020204" pitchFamily="34" charset="0"/>
              </a:rPr>
              <a:t>?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2000">
                <a:latin typeface="Trebuchet MS" panose="020B0603020202020204" pitchFamily="34" charset="0"/>
              </a:rPr>
              <a:t>Does a pattern emerge of ‘good’ versus ‘bad’ regions?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>
              <a:latin typeface="Trebuchet MS" panose="020B0603020202020204" pitchFamily="34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400">
                <a:latin typeface="Trebuchet MS" panose="020B0603020202020204" pitchFamily="34" charset="0"/>
              </a:rPr>
              <a:t>Is there a need </a:t>
            </a:r>
            <a:r>
              <a:rPr lang="en-US" sz="2400" dirty="0">
                <a:latin typeface="Trebuchet MS" panose="020B0603020202020204" pitchFamily="34" charset="0"/>
              </a:rPr>
              <a:t>to </a:t>
            </a:r>
            <a:r>
              <a:rPr lang="en-US" sz="2400" b="1">
                <a:latin typeface="Trebuchet MS" panose="020B0603020202020204" pitchFamily="34" charset="0"/>
              </a:rPr>
              <a:t>stratify for </a:t>
            </a:r>
            <a:r>
              <a:rPr lang="en-US" sz="2400" b="1" dirty="0">
                <a:latin typeface="Trebuchet MS" panose="020B0603020202020204" pitchFamily="34" charset="0"/>
              </a:rPr>
              <a:t>more meaningful </a:t>
            </a:r>
            <a:r>
              <a:rPr lang="en-US" sz="2400" b="1">
                <a:latin typeface="Trebuchet MS" panose="020B0603020202020204" pitchFamily="34" charset="0"/>
              </a:rPr>
              <a:t>analysis?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2000">
                <a:latin typeface="Trebuchet MS" panose="020B0603020202020204" pitchFamily="34" charset="0"/>
              </a:rPr>
              <a:t>e.g. by public / private, by facility level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>
              <a:latin typeface="Trebuchet MS" panose="020B060302020202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>
                <a:latin typeface="Trebuchet MS" panose="020B0603020202020204" pitchFamily="34" charset="0"/>
              </a:rPr>
              <a:t>A simple way of comparing different regions </a:t>
            </a:r>
            <a:r>
              <a:rPr lang="en-GB" sz="2400">
                <a:latin typeface="Trebuchet MS" panose="020B0603020202020204" pitchFamily="34" charset="0"/>
              </a:rPr>
              <a:t>(or other categories) is to classify the values of the indicators into few groups,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2000">
                <a:latin typeface="Trebuchet MS" panose="020B0603020202020204" pitchFamily="34" charset="0"/>
              </a:rPr>
              <a:t>e.g. availability of essential medicines: </a:t>
            </a:r>
          </a:p>
          <a:p>
            <a:pPr marL="457200" lvl="1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sz="2000">
                <a:latin typeface="Trebuchet MS" panose="020B0603020202020204" pitchFamily="34" charset="0"/>
              </a:rPr>
              <a:t>        75-100%  = very good; 50-74 = % satisfactory; 0-49% = poor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7DF9080-DD00-4ADB-BB13-AE8C6C243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899" y="204206"/>
            <a:ext cx="10515600" cy="110168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>
                <a:latin typeface="Trebuchet MS" panose="020B0603020202020204" pitchFamily="34" charset="0"/>
              </a:rPr>
              <a:t>Looking at the indicators – further details </a:t>
            </a:r>
            <a:endParaRPr lang="en-GB" sz="2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521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56F1A-20F9-894D-8ACB-1F923C6E9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286" y="18256"/>
            <a:ext cx="10515600" cy="112837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>
                <a:latin typeface="Trebuchet MS" panose="020B0603020202020204" pitchFamily="34" charset="0"/>
              </a:rPr>
              <a:t>Looking </a:t>
            </a:r>
            <a:r>
              <a:rPr lang="en-US" sz="2800">
                <a:latin typeface="Trebuchet MS" panose="020B0603020202020204" pitchFamily="34" charset="0"/>
              </a:rPr>
              <a:t>at the indices</a:t>
            </a:r>
            <a:endParaRPr lang="en-US" sz="2800" dirty="0">
              <a:latin typeface="Trebuchet MS" panose="020B06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9DC6B-F0A9-3BB3-AD61-93BA3EDF06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286" y="1146629"/>
            <a:ext cx="11684000" cy="5574846"/>
          </a:xfrm>
        </p:spPr>
        <p:txBody>
          <a:bodyPr>
            <a:noAutofit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GB" sz="2400">
                <a:latin typeface="Trebuchet MS" panose="020B0603020202020204" pitchFamily="34" charset="0"/>
              </a:rPr>
              <a:t>The strengths &amp; weaknesses of an index derives </a:t>
            </a:r>
            <a:r>
              <a:rPr lang="en-GB" sz="2400" dirty="0">
                <a:latin typeface="Trebuchet MS" panose="020B0603020202020204" pitchFamily="34" charset="0"/>
              </a:rPr>
              <a:t>from </a:t>
            </a:r>
            <a:r>
              <a:rPr lang="en-GB" sz="2400" b="1" dirty="0">
                <a:latin typeface="Trebuchet MS" panose="020B0603020202020204" pitchFamily="34" charset="0"/>
              </a:rPr>
              <a:t>the quality </a:t>
            </a:r>
            <a:r>
              <a:rPr lang="en-GB" sz="2400" b="1">
                <a:latin typeface="Trebuchet MS" panose="020B0603020202020204" pitchFamily="34" charset="0"/>
              </a:rPr>
              <a:t>of its underlying indicators.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b="1" dirty="0">
              <a:latin typeface="Trebuchet MS" panose="020B0603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>
                <a:latin typeface="Trebuchet MS" panose="020B0603020202020204" pitchFamily="34" charset="0"/>
              </a:rPr>
              <a:t>Indices </a:t>
            </a:r>
            <a:r>
              <a:rPr lang="en-GB" sz="2400" b="1">
                <a:latin typeface="Trebuchet MS" panose="020B0603020202020204" pitchFamily="34" charset="0"/>
              </a:rPr>
              <a:t>facilitate comparisons </a:t>
            </a:r>
            <a:r>
              <a:rPr lang="en-GB" sz="2400">
                <a:latin typeface="Trebuchet MS" panose="020B0603020202020204" pitchFamily="34" charset="0"/>
              </a:rPr>
              <a:t>&amp; </a:t>
            </a:r>
            <a:r>
              <a:rPr lang="en-GB" sz="2400" dirty="0">
                <a:latin typeface="Trebuchet MS" panose="020B0603020202020204" pitchFamily="34" charset="0"/>
              </a:rPr>
              <a:t>can be useful </a:t>
            </a:r>
            <a:r>
              <a:rPr lang="en-GB" sz="2400">
                <a:latin typeface="Trebuchet MS" panose="020B0603020202020204" pitchFamily="34" charset="0"/>
              </a:rPr>
              <a:t>for decision-making &amp; for </a:t>
            </a:r>
            <a:r>
              <a:rPr lang="en-GB" sz="2400" b="1">
                <a:latin typeface="Trebuchet MS" panose="020B0603020202020204" pitchFamily="34" charset="0"/>
              </a:rPr>
              <a:t>benchmarking performance.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b="1" dirty="0">
              <a:latin typeface="Trebuchet MS" panose="020B0603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>
                <a:latin typeface="Trebuchet MS" panose="020B0603020202020204" pitchFamily="34" charset="0"/>
              </a:rPr>
              <a:t>Indices </a:t>
            </a:r>
            <a:r>
              <a:rPr lang="en-GB" sz="2400" dirty="0">
                <a:latin typeface="Trebuchet MS" panose="020B0603020202020204" pitchFamily="34" charset="0"/>
              </a:rPr>
              <a:t>can be </a:t>
            </a:r>
            <a:r>
              <a:rPr lang="en-GB" sz="2400" b="1" dirty="0">
                <a:latin typeface="Trebuchet MS" panose="020B0603020202020204" pitchFamily="34" charset="0"/>
              </a:rPr>
              <a:t>easy to compute</a:t>
            </a:r>
            <a:r>
              <a:rPr lang="en-GB" sz="2400" dirty="0">
                <a:latin typeface="Trebuchet MS" panose="020B0603020202020204" pitchFamily="34" charset="0"/>
              </a:rPr>
              <a:t>, particularly when equal weight is given to the underlying indicators, as in the case of the HHFA </a:t>
            </a:r>
            <a:r>
              <a:rPr lang="en-GB" sz="2400">
                <a:latin typeface="Trebuchet MS" panose="020B0603020202020204" pitchFamily="34" charset="0"/>
              </a:rPr>
              <a:t>indices.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latin typeface="Trebuchet MS" panose="020B0603020202020204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GB" sz="2400">
                <a:latin typeface="Trebuchet MS" panose="020B0603020202020204" pitchFamily="34" charset="0"/>
              </a:rPr>
              <a:t>Indices </a:t>
            </a:r>
            <a:r>
              <a:rPr lang="en-GB" sz="2400" b="1">
                <a:latin typeface="Trebuchet MS" panose="020B0603020202020204" pitchFamily="34" charset="0"/>
              </a:rPr>
              <a:t>also have </a:t>
            </a:r>
            <a:r>
              <a:rPr lang="en-GB" sz="2400" b="1" dirty="0">
                <a:latin typeface="Trebuchet MS" panose="020B0603020202020204" pitchFamily="34" charset="0"/>
              </a:rPr>
              <a:t>drawbacks: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000" b="1">
                <a:latin typeface="Trebuchet MS" panose="020B0603020202020204" pitchFamily="34" charset="0"/>
              </a:rPr>
              <a:t>can </a:t>
            </a:r>
            <a:r>
              <a:rPr lang="en-GB" sz="2000" b="1" dirty="0">
                <a:latin typeface="Trebuchet MS" panose="020B0603020202020204" pitchFamily="34" charset="0"/>
              </a:rPr>
              <a:t>hide differences and details </a:t>
            </a:r>
            <a:r>
              <a:rPr lang="en-GB" sz="2000" dirty="0">
                <a:latin typeface="Trebuchet MS" panose="020B0603020202020204" pitchFamily="34" charset="0"/>
              </a:rPr>
              <a:t>about the </a:t>
            </a:r>
            <a:r>
              <a:rPr lang="en-GB" sz="2000">
                <a:latin typeface="Trebuchet MS" panose="020B0603020202020204" pitchFamily="34" charset="0"/>
              </a:rPr>
              <a:t>underlying indicators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000">
                <a:latin typeface="Trebuchet MS" panose="020B0603020202020204" pitchFamily="34" charset="0"/>
              </a:rPr>
              <a:t>it </a:t>
            </a:r>
            <a:r>
              <a:rPr lang="en-GB" sz="2000" dirty="0">
                <a:latin typeface="Trebuchet MS" panose="020B0603020202020204" pitchFamily="34" charset="0"/>
              </a:rPr>
              <a:t>is important, therefore, to </a:t>
            </a:r>
            <a:r>
              <a:rPr lang="en-GB" sz="2000" b="1" dirty="0">
                <a:latin typeface="Trebuchet MS" panose="020B0603020202020204" pitchFamily="34" charset="0"/>
              </a:rPr>
              <a:t>analyse also the individual indicators </a:t>
            </a:r>
            <a:r>
              <a:rPr lang="en-GB" sz="2000" dirty="0">
                <a:latin typeface="Trebuchet MS" panose="020B0603020202020204" pitchFamily="34" charset="0"/>
              </a:rPr>
              <a:t>that form the index.</a:t>
            </a:r>
          </a:p>
          <a:p>
            <a:endParaRPr lang="en-US" sz="2400" dirty="0">
              <a:latin typeface="Trebuchet MS" panose="020B0603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CD58AB-17D1-9E3F-6519-0C0D4719D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8316-13FF-2044-91CE-07AEE16D6ACA}" type="slidenum">
              <a:rPr lang="en-US" smtClean="0"/>
              <a:pPr/>
              <a:t>13</a:t>
            </a:fld>
            <a:fld id="{4044A9B7-6724-431C-92D2-2E8D2C8F4F8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901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42BCBAE-94B6-4728-5455-45BE941CD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7090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Trebuchet MS" panose="020B0603020202020204" pitchFamily="34" charset="0"/>
              </a:rPr>
              <a:t>Look at the following table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47566F-D495-198A-F7F6-209CD1164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7612D-DAA4-3984-3F18-D68AB3BEB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8316-13FF-2044-91CE-07AEE16D6ACA}" type="slidenum">
              <a:rPr lang="en-US" smtClean="0"/>
              <a:pPr/>
              <a:t>14</a:t>
            </a:fld>
            <a:fld id="{4044A9B7-6724-431C-92D2-2E8D2C8F4F8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2427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ABA9AA-BD1E-4BD9-ACD9-A5700802B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B05306-DB21-4A15-BC96-3203528FA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8316-13FF-2044-91CE-07AEE16D6ACA}" type="slidenum">
              <a:rPr lang="en-US" smtClean="0"/>
              <a:pPr/>
              <a:t>15</a:t>
            </a:fld>
            <a:fld id="{4044A9B7-6724-431C-92D2-2E8D2C8F4F8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79D704-329C-4570-99EF-26AF1B0152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7906"/>
            <a:ext cx="12192000" cy="536480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290B7A9-7289-460F-8A3B-C54778674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440" y="281951"/>
            <a:ext cx="10515600" cy="417195"/>
          </a:xfrm>
        </p:spPr>
        <p:txBody>
          <a:bodyPr>
            <a:noAutofit/>
          </a:bodyPr>
          <a:lstStyle/>
          <a:p>
            <a:r>
              <a:rPr lang="en-US" sz="2800" b="1">
                <a:latin typeface="Trebuchet MS" panose="020B0603020202020204" pitchFamily="34" charset="0"/>
              </a:rPr>
              <a:t>A deeper level of analysis – more stratifiers</a:t>
            </a:r>
            <a:endParaRPr lang="en-GB" sz="2800" b="1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997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6952C2-908B-4718-A14F-B98C55BFF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44" y="1268110"/>
            <a:ext cx="10879156" cy="5936203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latin typeface="Trebuchet MS" panose="020B0603020202020204" pitchFamily="34" charset="0"/>
              </a:rPr>
              <a:t>Are there any patterns across different indicators</a:t>
            </a:r>
            <a:r>
              <a:rPr lang="en-US" sz="2400">
                <a:latin typeface="Trebuchet MS" panose="020B0603020202020204" pitchFamily="34" charset="0"/>
              </a:rPr>
              <a:t>?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400">
                <a:latin typeface="Trebuchet MS" panose="020B0603020202020204" pitchFamily="34" charset="0"/>
              </a:rPr>
              <a:t>   E</a:t>
            </a:r>
            <a:r>
              <a:rPr lang="en-US" sz="2400" dirty="0">
                <a:latin typeface="Trebuchet MS" panose="020B0603020202020204" pitchFamily="34" charset="0"/>
              </a:rPr>
              <a:t>.g. </a:t>
            </a:r>
          </a:p>
          <a:p>
            <a:pPr lvl="1">
              <a:spcAft>
                <a:spcPts val="600"/>
              </a:spcAft>
              <a:buFont typeface="System Font Regular"/>
              <a:buChar char="-"/>
            </a:pPr>
            <a:r>
              <a:rPr lang="en-US" sz="2400" dirty="0">
                <a:latin typeface="Trebuchet MS" panose="020B0603020202020204" pitchFamily="34" charset="0"/>
              </a:rPr>
              <a:t>Are the national averages similar across the different indicators, or are there big variations?</a:t>
            </a:r>
            <a:r>
              <a:rPr lang="en-US" sz="2400">
                <a:latin typeface="Trebuchet MS" panose="020B0603020202020204" pitchFamily="34" charset="0"/>
              </a:rPr>
              <a:t>	</a:t>
            </a:r>
          </a:p>
          <a:p>
            <a:pPr marL="457200" lvl="1" indent="0">
              <a:spcAft>
                <a:spcPts val="600"/>
              </a:spcAft>
              <a:buNone/>
            </a:pPr>
            <a:endParaRPr lang="en-US" sz="2400" dirty="0">
              <a:latin typeface="Trebuchet MS" panose="020B0603020202020204" pitchFamily="34" charset="0"/>
            </a:endParaRPr>
          </a:p>
          <a:p>
            <a:pPr lvl="1">
              <a:spcAft>
                <a:spcPts val="600"/>
              </a:spcAft>
              <a:buFont typeface="System Font Regular"/>
              <a:buChar char="-"/>
            </a:pPr>
            <a:r>
              <a:rPr lang="en-US" sz="2400" dirty="0">
                <a:latin typeface="Trebuchet MS" panose="020B0603020202020204" pitchFamily="34" charset="0"/>
              </a:rPr>
              <a:t>There are substantial differences across indicators: e.g.</a:t>
            </a:r>
          </a:p>
          <a:p>
            <a:pPr lvl="2">
              <a:spcAft>
                <a:spcPts val="600"/>
              </a:spcAft>
              <a:buFont typeface="Wingdings" pitchFamily="2" charset="2"/>
              <a:buChar char="Ø"/>
            </a:pPr>
            <a:r>
              <a:rPr lang="en-US">
                <a:latin typeface="Trebuchet MS" panose="020B0603020202020204" pitchFamily="34" charset="0"/>
              </a:rPr>
              <a:t> </a:t>
            </a:r>
            <a:r>
              <a:rPr lang="en-US" sz="2000">
                <a:latin typeface="Trebuchet MS" panose="020B0603020202020204" pitchFamily="34" charset="0"/>
              </a:rPr>
              <a:t>68</a:t>
            </a:r>
            <a:r>
              <a:rPr lang="en-US" sz="2000" dirty="0">
                <a:latin typeface="Trebuchet MS" panose="020B0603020202020204" pitchFamily="34" charset="0"/>
              </a:rPr>
              <a:t>% of facilities offer any TB services, while only 30% offer services for drug resistant TB</a:t>
            </a:r>
          </a:p>
          <a:p>
            <a:pPr lvl="2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000">
                <a:latin typeface="Trebuchet MS" panose="020B0603020202020204" pitchFamily="34" charset="0"/>
              </a:rPr>
              <a:t> Only </a:t>
            </a:r>
            <a:r>
              <a:rPr lang="en-US" sz="2000" dirty="0">
                <a:latin typeface="Trebuchet MS" panose="020B0603020202020204" pitchFamily="34" charset="0"/>
              </a:rPr>
              <a:t>31 % offer diagnostic services (for </a:t>
            </a:r>
            <a:r>
              <a:rPr lang="en-US" sz="2000">
                <a:latin typeface="Trebuchet MS" panose="020B0603020202020204" pitchFamily="34" charset="0"/>
              </a:rPr>
              <a:t>adults)</a:t>
            </a:r>
          </a:p>
          <a:p>
            <a:pPr lvl="2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000">
                <a:latin typeface="Trebuchet MS" panose="020B0603020202020204" pitchFamily="34" charset="0"/>
              </a:rPr>
              <a:t> Only </a:t>
            </a:r>
            <a:r>
              <a:rPr lang="en-US" sz="2000" dirty="0">
                <a:latin typeface="Trebuchet MS" panose="020B0603020202020204" pitchFamily="34" charset="0"/>
              </a:rPr>
              <a:t>21 % offer onsite diagnostic testing</a:t>
            </a:r>
          </a:p>
          <a:p>
            <a:pPr lvl="1"/>
            <a:endParaRPr lang="en-US" sz="2400" dirty="0">
              <a:latin typeface="Trebuchet MS" panose="020B0603020202020204" pitchFamily="34" charset="0"/>
            </a:endParaRPr>
          </a:p>
          <a:p>
            <a:pPr marL="457200" lvl="1" indent="0">
              <a:buNone/>
            </a:pPr>
            <a:r>
              <a:rPr lang="en-US" sz="2400" dirty="0">
                <a:latin typeface="Trebuchet MS" panose="020B0603020202020204" pitchFamily="34" charset="0"/>
              </a:rPr>
              <a:t>	</a:t>
            </a:r>
          </a:p>
          <a:p>
            <a:pPr marL="0" indent="0">
              <a:buNone/>
            </a:pPr>
            <a:r>
              <a:rPr lang="en-US" sz="2400" dirty="0">
                <a:latin typeface="Trebuchet MS" panose="020B0603020202020204" pitchFamily="34" charset="0"/>
              </a:rPr>
              <a:t> </a:t>
            </a:r>
            <a:endParaRPr lang="en-GB" sz="2400" dirty="0">
              <a:latin typeface="Trebuchet MS" panose="020B0603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63D1ADE-A29C-4E68-B4CD-F158F9F9C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644" y="0"/>
            <a:ext cx="10515600" cy="11016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>
                <a:latin typeface="Trebuchet MS" panose="020B0603020202020204" pitchFamily="34" charset="0"/>
              </a:rPr>
              <a:t>Looking for patterns</a:t>
            </a:r>
            <a:endParaRPr lang="en-GB" sz="2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1093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5F6A87-42D5-3040-A903-E6D83D0895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3728" y="457861"/>
            <a:ext cx="10737350" cy="531557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rebuchet MS" panose="020B0603020202020204" pitchFamily="34" charset="0"/>
              </a:rPr>
              <a:t>How to look at graphs and maps</a:t>
            </a:r>
            <a:endParaRPr lang="en-GB" sz="2800" dirty="0">
              <a:latin typeface="Trebuchet MS" panose="020B0603020202020204" pitchFamily="34" charset="0"/>
            </a:endParaRPr>
          </a:p>
          <a:p>
            <a:endParaRPr lang="en-US" sz="2800" dirty="0">
              <a:latin typeface="Trebuchet MS" panose="020B0603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2D126-3182-2F4C-BFE0-6AE0CD6AFB4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28490" y="1449309"/>
            <a:ext cx="11935019" cy="3727376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b="1">
                <a:latin typeface="Trebuchet MS" panose="020B0603020202020204" pitchFamily="34" charset="0"/>
              </a:rPr>
              <a:t>Graph:</a:t>
            </a:r>
            <a:r>
              <a:rPr lang="en-GB">
                <a:latin typeface="Trebuchet MS" panose="020B0603020202020204" pitchFamily="34" charset="0"/>
              </a:rPr>
              <a:t> </a:t>
            </a:r>
            <a:r>
              <a:rPr lang="en-GB" dirty="0">
                <a:latin typeface="Trebuchet MS" panose="020B0603020202020204" pitchFamily="34" charset="0"/>
              </a:rPr>
              <a:t>look at the labels of the axis, their units, and the legend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b="1">
                <a:latin typeface="Trebuchet MS" panose="020B0603020202020204" pitchFamily="34" charset="0"/>
              </a:rPr>
              <a:t>Map: </a:t>
            </a:r>
            <a:r>
              <a:rPr lang="en-GB" dirty="0">
                <a:latin typeface="Trebuchet MS" panose="020B0603020202020204" pitchFamily="34" charset="0"/>
              </a:rPr>
              <a:t>look at the title, the legend, and other available information (if any)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endParaRPr lang="en-GB" sz="2600" dirty="0">
              <a:latin typeface="Trebuchet MS" panose="020B0603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1400"/>
              </a:spcAft>
              <a:buFont typeface="System Font Regular"/>
              <a:buChar char="-"/>
            </a:pPr>
            <a:endParaRPr lang="en-GB" sz="2600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400"/>
              </a:spcAft>
            </a:pPr>
            <a:endParaRPr lang="en-GB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400"/>
              </a:spcAft>
            </a:pPr>
            <a:endParaRPr lang="en-GB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1400"/>
              </a:spcAft>
            </a:pPr>
            <a:endParaRPr lang="en-GB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1400"/>
              </a:spcAft>
            </a:pPr>
            <a:endParaRPr lang="en-GB" sz="2800" dirty="0">
              <a:latin typeface="Trebuchet MS" panose="020B0603020202020204" pitchFamily="34" charset="0"/>
            </a:endParaRPr>
          </a:p>
          <a:p>
            <a:pPr marL="571500" indent="-571500"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800" dirty="0">
              <a:latin typeface="Trebuchet MS" panose="020B0603020202020204" pitchFamily="34" charset="0"/>
            </a:endParaRPr>
          </a:p>
          <a:p>
            <a:pPr marL="571500" indent="-571500"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Trebuchet MS" panose="020B06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latin typeface="Trebuchet MS" panose="020B06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latin typeface="Trebuchet MS" panose="020B0603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800" dirty="0">
              <a:latin typeface="Trebuchet MS" panose="020B0603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26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66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B8D90-CDD6-4458-AE2C-321D81CFB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2559"/>
            <a:ext cx="10515600" cy="756603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Trebuchet MS" panose="020B0603020202020204" pitchFamily="34" charset="0"/>
              </a:rPr>
              <a:t>HHFA: example of a graph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86A33-8167-4EC3-8EF4-FE6D5751BF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FDC1D-8583-4669-9D9D-8CDA4F230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845" y="919163"/>
            <a:ext cx="11619462" cy="593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38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F1B24-0570-42A1-A059-70B8E49E7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25" y="0"/>
            <a:ext cx="548311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2800">
                <a:latin typeface="Trebuchet MS" panose="020B0603020202020204" pitchFamily="34" charset="0"/>
              </a:rPr>
              <a:t>HHFA: example </a:t>
            </a:r>
            <a:r>
              <a:rPr lang="en-GB" sz="2800" dirty="0">
                <a:latin typeface="Trebuchet MS" panose="020B0603020202020204" pitchFamily="34" charset="0"/>
              </a:rPr>
              <a:t>of a map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7FB69D-A450-4F00-BA33-AE7A472435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20" b="1396"/>
          <a:stretch/>
        </p:blipFill>
        <p:spPr>
          <a:xfrm>
            <a:off x="5835535" y="114264"/>
            <a:ext cx="6116659" cy="662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49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5F6A87-42D5-3040-A903-E6D83D0895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3775" y="518681"/>
            <a:ext cx="10737350" cy="531557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rebuchet MS" panose="020B0603020202020204" pitchFamily="34" charset="0"/>
              </a:rPr>
              <a:t>How to read tables, graphs and maps</a:t>
            </a:r>
            <a:endParaRPr lang="en-GB" sz="2800" dirty="0">
              <a:latin typeface="Trebuchet MS" panose="020B0603020202020204" pitchFamily="34" charset="0"/>
            </a:endParaRPr>
          </a:p>
          <a:p>
            <a:endParaRPr lang="en-US" sz="2800" dirty="0">
              <a:latin typeface="Trebuchet MS" panose="020B0603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2D126-3182-2F4C-BFE0-6AE0CD6AFB4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13775" y="1302879"/>
            <a:ext cx="11578225" cy="530442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GB" sz="2400" i="1" dirty="0">
                <a:latin typeface="Trebuchet MS" panose="020B0603020202020204" pitchFamily="34" charset="0"/>
              </a:rPr>
              <a:t>“You can understand a lot by just watching. Of course you do have to know what to watch and you do have to keep watching</a:t>
            </a:r>
            <a:r>
              <a:rPr lang="en-GB" sz="2400" i="1">
                <a:latin typeface="Trebuchet MS" panose="020B0603020202020204" pitchFamily="34" charset="0"/>
              </a:rPr>
              <a:t>”</a:t>
            </a:r>
            <a:r>
              <a:rPr lang="en-GB" sz="2400" i="1" baseline="30000">
                <a:latin typeface="Trebuchet MS" panose="020B0603020202020204" pitchFamily="34" charset="0"/>
              </a:rPr>
              <a:t>  </a:t>
            </a:r>
            <a:r>
              <a:rPr lang="en-GB" sz="2400" i="1">
                <a:latin typeface="Trebuchet MS" panose="020B0603020202020204" pitchFamily="34" charset="0"/>
              </a:rPr>
              <a:t>(</a:t>
            </a:r>
            <a:r>
              <a:rPr lang="en-US" sz="2000">
                <a:latin typeface="Trebuchet MS" panose="020B0603020202020204" pitchFamily="34" charset="0"/>
              </a:rPr>
              <a:t>Tukey</a:t>
            </a:r>
            <a:r>
              <a:rPr lang="en-US" sz="2000" dirty="0">
                <a:latin typeface="Trebuchet MS" panose="020B0603020202020204" pitchFamily="34" charset="0"/>
              </a:rPr>
              <a:t>, J. The future of data analysis. AMS, 1963, 33</a:t>
            </a:r>
            <a:r>
              <a:rPr lang="en-US" sz="2000">
                <a:latin typeface="Trebuchet MS" panose="020B0603020202020204" pitchFamily="34" charset="0"/>
              </a:rPr>
              <a:t>, 13)</a:t>
            </a:r>
            <a:endParaRPr lang="en-US" sz="2000" dirty="0">
              <a:latin typeface="Trebuchet MS" panose="020B0603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400" b="1" dirty="0">
                <a:solidFill>
                  <a:srgbClr val="4472C4"/>
                </a:solidFill>
                <a:latin typeface="Trebuchet MS" panose="020B0603020202020204" pitchFamily="34" charset="0"/>
              </a:rPr>
              <a:t>Three key steps </a:t>
            </a:r>
            <a:r>
              <a:rPr lang="en-US" sz="2400" dirty="0">
                <a:latin typeface="Trebuchet MS" panose="020B0603020202020204" pitchFamily="34" charset="0"/>
              </a:rPr>
              <a:t>when looking at tables, graphs, </a:t>
            </a:r>
            <a:r>
              <a:rPr lang="en-US" sz="2400">
                <a:latin typeface="Trebuchet MS" panose="020B0603020202020204" pitchFamily="34" charset="0"/>
              </a:rPr>
              <a:t>and maps:</a:t>
            </a:r>
            <a:endParaRPr lang="en-US" sz="2400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b="1" dirty="0">
                <a:latin typeface="Trebuchet MS" panose="020B0603020202020204" pitchFamily="34" charset="0"/>
              </a:rPr>
              <a:t>To look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b="1" dirty="0">
                <a:latin typeface="Trebuchet MS" panose="020B0603020202020204" pitchFamily="34" charset="0"/>
              </a:rPr>
              <a:t>To describe and summarize 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b="1" dirty="0">
                <a:latin typeface="Trebuchet MS" panose="020B0603020202020204" pitchFamily="34" charset="0"/>
              </a:rPr>
              <a:t>To try to understand what the data show </a:t>
            </a:r>
            <a:endParaRPr lang="en-GB" sz="2400" b="1" dirty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en-GB" sz="2400" dirty="0">
              <a:latin typeface="Trebuchet MS" panose="020B0603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endParaRPr lang="en-GB" sz="2400" dirty="0">
              <a:latin typeface="Trebuchet MS" panose="020B0603020202020204" pitchFamily="34" charset="0"/>
            </a:endParaRP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GB" dirty="0">
              <a:latin typeface="Trebuchet MS" panose="020B0603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1400"/>
              </a:spcAft>
              <a:buFont typeface="System Font Regular"/>
              <a:buChar char="-"/>
            </a:pPr>
            <a:endParaRPr lang="en-GB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400"/>
              </a:spcAft>
            </a:pPr>
            <a:endParaRPr lang="en-GB" sz="2400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400"/>
              </a:spcAft>
            </a:pPr>
            <a:endParaRPr lang="en-GB" sz="2400" dirty="0">
              <a:latin typeface="Trebuchet MS" panose="020B0603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1400"/>
              </a:spcAft>
              <a:buNone/>
            </a:pPr>
            <a:endParaRPr lang="en-GB" sz="2400" dirty="0">
              <a:latin typeface="Trebuchet MS" panose="020B0603020202020204" pitchFamily="34" charset="0"/>
            </a:endParaRPr>
          </a:p>
          <a:p>
            <a:pPr marL="571500" indent="-571500"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400" dirty="0">
              <a:latin typeface="Trebuchet MS" panose="020B0603020202020204" pitchFamily="34" charset="0"/>
            </a:endParaRPr>
          </a:p>
          <a:p>
            <a:pPr marL="571500" indent="-571500"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400" dirty="0">
              <a:latin typeface="Trebuchet MS" panose="020B06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latin typeface="Trebuchet MS" panose="020B06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latin typeface="Trebuchet MS" panose="020B0603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latin typeface="Trebuchet MS" panose="020B0603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2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61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19669F-8D2C-5F4C-BE7C-08CB90DD5A4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>
                <a:latin typeface="Trebuchet MS" panose="020B0603020202020204" pitchFamily="34" charset="0"/>
              </a:rPr>
              <a:t>Heatmaps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E927EB-FEC0-B84B-9429-5647727420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EA47B8-A590-F843-86EB-5126D55FC87F}"/>
              </a:ext>
            </a:extLst>
          </p:cNvPr>
          <p:cNvSpPr txBox="1"/>
          <p:nvPr/>
        </p:nvSpPr>
        <p:spPr>
          <a:xfrm>
            <a:off x="417765" y="1144774"/>
            <a:ext cx="114873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Trebuchet MS" panose="020B0603020202020204" pitchFamily="34" charset="0"/>
              </a:rPr>
              <a:t>Heatmaps are tables with visual clues, which use colours to quickly target data of special interest </a:t>
            </a:r>
          </a:p>
          <a:p>
            <a:pPr marL="914400" lvl="1" indent="-457200">
              <a:buFont typeface="System Font Regular"/>
              <a:buChar char="-"/>
            </a:pPr>
            <a:r>
              <a:rPr lang="en-US" sz="2000" dirty="0">
                <a:latin typeface="Trebuchet MS" panose="020B0603020202020204" pitchFamily="34" charset="0"/>
              </a:rPr>
              <a:t>In the example below </a:t>
            </a:r>
            <a:r>
              <a:rPr lang="en-US" sz="2000">
                <a:latin typeface="Trebuchet MS" panose="020B0603020202020204" pitchFamily="34" charset="0"/>
              </a:rPr>
              <a:t>the darker </a:t>
            </a:r>
            <a:r>
              <a:rPr lang="en-US" sz="2000" dirty="0">
                <a:latin typeface="Trebuchet MS" panose="020B0603020202020204" pitchFamily="34" charset="0"/>
              </a:rPr>
              <a:t>cells indicate that the mental health services in Regions B and D are much below the national average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AF1110-C903-5D46-8F91-124BE3E44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507" y="3028950"/>
            <a:ext cx="9395883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464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5F6A87-42D5-3040-A903-E6D83D0895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3108" y="435001"/>
            <a:ext cx="10737350" cy="531557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rebuchet MS" panose="020B0603020202020204" pitchFamily="34" charset="0"/>
              </a:rPr>
              <a:t>Keep an overall view, across different programmes  1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2D126-3182-2F4C-BFE0-6AE0CD6AFB4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54208" y="1384180"/>
            <a:ext cx="11480811" cy="561352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latin typeface="Trebuchet MS" panose="020B0603020202020204" pitchFamily="34" charset="0"/>
              </a:rPr>
              <a:t>The programmes / service areas are inter-connected</a:t>
            </a:r>
            <a:r>
              <a:rPr lang="en-GB" sz="2400">
                <a:latin typeface="Trebuchet MS" panose="020B0603020202020204" pitchFamily="34" charset="0"/>
              </a:rPr>
              <a:t>, and so </a:t>
            </a:r>
            <a:r>
              <a:rPr lang="en-GB" sz="2400" dirty="0">
                <a:latin typeface="Trebuchet MS" panose="020B0603020202020204" pitchFamily="34" charset="0"/>
              </a:rPr>
              <a:t>are </a:t>
            </a:r>
            <a:r>
              <a:rPr lang="en-GB" sz="2400">
                <a:latin typeface="Trebuchet MS" panose="020B0603020202020204" pitchFamily="34" charset="0"/>
              </a:rPr>
              <a:t>their indicators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>
                <a:latin typeface="Trebuchet MS" panose="020B0603020202020204" pitchFamily="34" charset="0"/>
              </a:rPr>
              <a:t>Look </a:t>
            </a:r>
            <a:r>
              <a:rPr lang="en-GB" sz="2400" b="1" dirty="0">
                <a:latin typeface="Trebuchet MS" panose="020B0603020202020204" pitchFamily="34" charset="0"/>
              </a:rPr>
              <a:t>for links across the different tables: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System Font Regular"/>
              <a:buChar char="-"/>
            </a:pPr>
            <a:r>
              <a:rPr lang="en-GB" dirty="0">
                <a:latin typeface="Trebuchet MS" panose="020B0603020202020204" pitchFamily="34" charset="0"/>
              </a:rPr>
              <a:t>Is the pattern of the indicator similar to that of related indicators of the same area/programme? 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System Font Regular"/>
              <a:buChar char="-"/>
            </a:pPr>
            <a:r>
              <a:rPr lang="en-GB" dirty="0">
                <a:latin typeface="Trebuchet MS" panose="020B0603020202020204" pitchFamily="34" charset="0"/>
              </a:rPr>
              <a:t>Are there possible common explanations </a:t>
            </a:r>
            <a:r>
              <a:rPr lang="en-GB" sz="2000" dirty="0">
                <a:latin typeface="Trebuchet MS" panose="020B0603020202020204" pitchFamily="34" charset="0"/>
              </a:rPr>
              <a:t>(e.g., low % of availability of tracer medicines, or different types of equipment)?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400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400"/>
              </a:spcAft>
            </a:pPr>
            <a:endParaRPr lang="en-GB" sz="2400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400"/>
              </a:spcAft>
            </a:pPr>
            <a:endParaRPr lang="en-GB" sz="2400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1400"/>
              </a:spcAft>
            </a:pPr>
            <a:endParaRPr lang="en-GB" sz="2400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1400"/>
              </a:spcAft>
            </a:pPr>
            <a:endParaRPr lang="en-GB" sz="2400" dirty="0">
              <a:latin typeface="Trebuchet MS" panose="020B0603020202020204" pitchFamily="34" charset="0"/>
            </a:endParaRPr>
          </a:p>
          <a:p>
            <a:pPr marL="571500" indent="-571500"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400" dirty="0">
              <a:latin typeface="Trebuchet MS" panose="020B0603020202020204" pitchFamily="34" charset="0"/>
            </a:endParaRPr>
          </a:p>
          <a:p>
            <a:pPr marL="571500" indent="-571500"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400" dirty="0">
              <a:latin typeface="Trebuchet MS" panose="020B06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latin typeface="Trebuchet MS" panose="020B06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latin typeface="Trebuchet MS" panose="020B0603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latin typeface="Trebuchet MS" panose="020B0603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2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787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5F6A87-42D5-3040-A903-E6D83D0895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5808" y="498501"/>
            <a:ext cx="10737350" cy="531557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rebuchet MS" panose="020B0603020202020204" pitchFamily="34" charset="0"/>
              </a:rPr>
              <a:t>Keep an overall view, across different programmes 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2D126-3182-2F4C-BFE0-6AE0CD6AFB4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54208" y="1382337"/>
            <a:ext cx="11480811" cy="56135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dirty="0">
                <a:latin typeface="Trebuchet MS" panose="020B0603020202020204" pitchFamily="34" charset="0"/>
              </a:rPr>
              <a:t>In the </a:t>
            </a:r>
            <a:r>
              <a:rPr lang="en-GB" sz="2400" b="1" dirty="0">
                <a:latin typeface="Trebuchet MS" panose="020B0603020202020204" pitchFamily="34" charset="0"/>
              </a:rPr>
              <a:t>same sub-service area, look at the different </a:t>
            </a:r>
            <a:r>
              <a:rPr lang="en-GB" sz="2400" b="1">
                <a:latin typeface="Trebuchet MS" panose="020B0603020202020204" pitchFamily="34" charset="0"/>
              </a:rPr>
              <a:t>tables </a:t>
            </a:r>
            <a:r>
              <a:rPr lang="en-GB" sz="2000">
                <a:latin typeface="Trebuchet MS" panose="020B0603020202020204" pitchFamily="34" charset="0"/>
              </a:rPr>
              <a:t>e</a:t>
            </a:r>
            <a:r>
              <a:rPr lang="en-GB" sz="2000" dirty="0">
                <a:latin typeface="Trebuchet MS" panose="020B0603020202020204" pitchFamily="34" charset="0"/>
              </a:rPr>
              <a:t>.g. for availability, readiness, auxiliary indicators: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r>
              <a:rPr lang="en-GB" sz="2200" dirty="0">
                <a:latin typeface="Trebuchet MS" panose="020B0603020202020204" pitchFamily="34" charset="0"/>
              </a:rPr>
              <a:t>Compare the results between the different </a:t>
            </a:r>
            <a:r>
              <a:rPr lang="en-GB" sz="2200">
                <a:latin typeface="Trebuchet MS" panose="020B0603020202020204" pitchFamily="34" charset="0"/>
              </a:rPr>
              <a:t>tables, e.g.</a:t>
            </a:r>
            <a:endParaRPr lang="en-GB" sz="2200" dirty="0">
              <a:latin typeface="Trebuchet MS" panose="020B0603020202020204" pitchFamily="34" charset="0"/>
            </a:endParaRP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2200">
                <a:latin typeface="Trebuchet MS" panose="020B0603020202020204" pitchFamily="34" charset="0"/>
              </a:rPr>
              <a:t>	Is </a:t>
            </a:r>
            <a:r>
              <a:rPr lang="en-GB" sz="2200" dirty="0">
                <a:latin typeface="Trebuchet MS" panose="020B0603020202020204" pitchFamily="34" charset="0"/>
              </a:rPr>
              <a:t>there a good performance in service availability compared </a:t>
            </a:r>
            <a:r>
              <a:rPr lang="en-GB" sz="2200">
                <a:latin typeface="Trebuchet MS" panose="020B0603020202020204" pitchFamily="34" charset="0"/>
              </a:rPr>
              <a:t>with poor</a:t>
            </a: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200">
                <a:latin typeface="Trebuchet MS" panose="020B0603020202020204" pitchFamily="34" charset="0"/>
              </a:rPr>
              <a:t>      performance </a:t>
            </a:r>
            <a:r>
              <a:rPr lang="en-GB" sz="2200" dirty="0">
                <a:latin typeface="Trebuchet MS" panose="020B0603020202020204" pitchFamily="34" charset="0"/>
              </a:rPr>
              <a:t>in readiness?</a:t>
            </a:r>
            <a:endParaRPr lang="en-GB" sz="2600" dirty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b="1" dirty="0">
                <a:latin typeface="Trebuchet MS" panose="020B0603020202020204" pitchFamily="34" charset="0"/>
              </a:rPr>
              <a:t>Compare different service areas / programmes</a:t>
            </a:r>
            <a:r>
              <a:rPr lang="en-GB" sz="2600" dirty="0">
                <a:latin typeface="Trebuchet MS" panose="020B0603020202020204" pitchFamily="34" charset="0"/>
              </a:rPr>
              <a:t>, e.g.:</a:t>
            </a:r>
            <a:endParaRPr lang="en-GB" sz="2200" dirty="0">
              <a:latin typeface="Trebuchet MS" panose="020B0603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r>
              <a:rPr lang="en-GB" sz="2200" dirty="0">
                <a:latin typeface="Trebuchet MS" panose="020B0603020202020204" pitchFamily="34" charset="0"/>
              </a:rPr>
              <a:t>C</a:t>
            </a:r>
            <a:r>
              <a:rPr lang="en-GB" sz="2200">
                <a:latin typeface="Trebuchet MS" panose="020B0603020202020204" pitchFamily="34" charset="0"/>
              </a:rPr>
              <a:t>ompare </a:t>
            </a:r>
            <a:r>
              <a:rPr lang="en-GB" sz="2200" dirty="0">
                <a:latin typeface="Trebuchet MS" panose="020B0603020202020204" pitchFamily="34" charset="0"/>
              </a:rPr>
              <a:t>the performance of HIV, TB and malaria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r>
              <a:rPr lang="en-GB" sz="2200" dirty="0">
                <a:latin typeface="Trebuchet MS" panose="020B0603020202020204" pitchFamily="34" charset="0"/>
              </a:rPr>
              <a:t>C</a:t>
            </a:r>
            <a:r>
              <a:rPr lang="en-GB" sz="2200">
                <a:latin typeface="Trebuchet MS" panose="020B0603020202020204" pitchFamily="34" charset="0"/>
              </a:rPr>
              <a:t>ompare </a:t>
            </a:r>
            <a:r>
              <a:rPr lang="en-GB" sz="2200" dirty="0">
                <a:latin typeface="Trebuchet MS" panose="020B0603020202020204" pitchFamily="34" charset="0"/>
              </a:rPr>
              <a:t>the performance of communicable diseases </a:t>
            </a:r>
            <a:r>
              <a:rPr lang="en-GB" sz="2200">
                <a:latin typeface="Trebuchet MS" panose="020B0603020202020204" pitchFamily="34" charset="0"/>
              </a:rPr>
              <a:t>with NCDs</a:t>
            </a:r>
            <a:endParaRPr lang="en-GB" sz="2200" dirty="0">
              <a:latin typeface="Trebuchet MS" panose="020B0603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r>
              <a:rPr lang="en-GB" sz="2200" dirty="0">
                <a:latin typeface="Trebuchet MS" panose="020B0603020202020204" pitchFamily="34" charset="0"/>
              </a:rPr>
              <a:t>etc</a:t>
            </a:r>
            <a:r>
              <a:rPr lang="en-GB" sz="2200">
                <a:latin typeface="Trebuchet MS" panose="020B0603020202020204" pitchFamily="34" charset="0"/>
              </a:rPr>
              <a:t>. </a:t>
            </a:r>
            <a:endParaRPr lang="en-GB" sz="2200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400"/>
              </a:spcAft>
            </a:pPr>
            <a:endParaRPr lang="en-GB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400"/>
              </a:spcAft>
            </a:pPr>
            <a:endParaRPr lang="en-GB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1400"/>
              </a:spcAft>
            </a:pPr>
            <a:endParaRPr lang="en-GB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1400"/>
              </a:spcAft>
            </a:pPr>
            <a:endParaRPr lang="en-GB" sz="2800" dirty="0">
              <a:latin typeface="Trebuchet MS" panose="020B0603020202020204" pitchFamily="34" charset="0"/>
            </a:endParaRPr>
          </a:p>
          <a:p>
            <a:pPr marL="571500" indent="-571500"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800" dirty="0">
              <a:latin typeface="Trebuchet MS" panose="020B0603020202020204" pitchFamily="34" charset="0"/>
            </a:endParaRPr>
          </a:p>
          <a:p>
            <a:pPr marL="571500" indent="-571500"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Trebuchet MS" panose="020B06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latin typeface="Trebuchet MS" panose="020B06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latin typeface="Trebuchet MS" panose="020B0603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800" dirty="0">
              <a:latin typeface="Trebuchet MS" panose="020B0603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26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4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5F6A87-42D5-3040-A903-E6D83D0895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0408" y="473101"/>
            <a:ext cx="10737350" cy="531557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/>
              <a:t>Summarize the data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2D126-3182-2F4C-BFE0-6AE0CD6AFB4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30408" y="1368279"/>
            <a:ext cx="11533101" cy="4854721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2400"/>
              </a:spcAft>
            </a:pPr>
            <a:r>
              <a:rPr lang="en-GB" sz="2400" dirty="0">
                <a:latin typeface="Trebuchet MS" panose="020B0603020202020204" pitchFamily="34" charset="0"/>
              </a:rPr>
              <a:t>Write down your observations under </a:t>
            </a:r>
            <a:r>
              <a:rPr lang="en-GB" sz="2400">
                <a:latin typeface="Trebuchet MS" panose="020B0603020202020204" pitchFamily="34" charset="0"/>
              </a:rPr>
              <a:t>each table.</a:t>
            </a:r>
            <a:endParaRPr lang="en-GB" sz="2400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2400"/>
              </a:spcAft>
            </a:pPr>
            <a:r>
              <a:rPr lang="en-GB" sz="2400" dirty="0">
                <a:latin typeface="Trebuchet MS" panose="020B0603020202020204" pitchFamily="34" charset="0"/>
              </a:rPr>
              <a:t>For </a:t>
            </a:r>
            <a:r>
              <a:rPr lang="en-GB" sz="2400" b="1" dirty="0">
                <a:latin typeface="Trebuchet MS" panose="020B0603020202020204" pitchFamily="34" charset="0"/>
              </a:rPr>
              <a:t>each sub-section</a:t>
            </a:r>
            <a:r>
              <a:rPr lang="en-GB" sz="2400" dirty="0">
                <a:latin typeface="Trebuchet MS" panose="020B0603020202020204" pitchFamily="34" charset="0"/>
              </a:rPr>
              <a:t>, identify the </a:t>
            </a:r>
            <a:r>
              <a:rPr lang="en-GB" sz="2400" u="sng" dirty="0">
                <a:latin typeface="Trebuchet MS" panose="020B0603020202020204" pitchFamily="34" charset="0"/>
              </a:rPr>
              <a:t>key findings </a:t>
            </a:r>
            <a:r>
              <a:rPr lang="en-GB" sz="2400" dirty="0">
                <a:latin typeface="Trebuchet MS" panose="020B0603020202020204" pitchFamily="34" charset="0"/>
              </a:rPr>
              <a:t>that need to be highlighted in the report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2400"/>
              </a:spcAft>
            </a:pPr>
            <a:r>
              <a:rPr lang="en-GB" sz="2400" dirty="0">
                <a:latin typeface="Trebuchet MS" panose="020B0603020202020204" pitchFamily="34" charset="0"/>
              </a:rPr>
              <a:t>List the key </a:t>
            </a:r>
            <a:r>
              <a:rPr lang="en-GB" sz="2400" u="sng" dirty="0">
                <a:latin typeface="Trebuchet MS" panose="020B0603020202020204" pitchFamily="34" charset="0"/>
              </a:rPr>
              <a:t>recommendations</a:t>
            </a:r>
            <a:r>
              <a:rPr lang="en-GB" sz="2400" dirty="0">
                <a:latin typeface="Trebuchet MS" panose="020B0603020202020204" pitchFamily="34" charset="0"/>
              </a:rPr>
              <a:t>: realistic, feasible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2400"/>
              </a:spcAft>
            </a:pPr>
            <a:r>
              <a:rPr lang="en-GB" sz="2400" dirty="0">
                <a:latin typeface="Trebuchet MS" panose="020B0603020202020204" pitchFamily="34" charset="0"/>
              </a:rPr>
              <a:t>Be parsimonious with the priority findings and recommendations: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2400"/>
              </a:spcAft>
              <a:buFont typeface="System Font Regular"/>
              <a:buChar char="-"/>
            </a:pPr>
            <a:r>
              <a:rPr lang="en-GB" b="1" dirty="0">
                <a:latin typeface="Trebuchet MS" panose="020B0603020202020204" pitchFamily="34" charset="0"/>
              </a:rPr>
              <a:t>Too many priorities = no priorities!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1400"/>
              </a:spcAft>
            </a:pPr>
            <a:endParaRPr lang="en-GB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1400"/>
              </a:spcAft>
            </a:pPr>
            <a:endParaRPr lang="en-GB" sz="2800" dirty="0">
              <a:latin typeface="Trebuchet MS" panose="020B0603020202020204" pitchFamily="34" charset="0"/>
            </a:endParaRPr>
          </a:p>
          <a:p>
            <a:pPr marL="571500" indent="-571500"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800" dirty="0">
              <a:latin typeface="Trebuchet MS" panose="020B0603020202020204" pitchFamily="34" charset="0"/>
            </a:endParaRPr>
          </a:p>
          <a:p>
            <a:pPr marL="571500" indent="-571500"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Trebuchet MS" panose="020B06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latin typeface="Trebuchet MS" panose="020B06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latin typeface="Trebuchet MS" panose="020B0603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800" dirty="0">
              <a:latin typeface="Trebuchet MS" panose="020B0603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26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11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5F6A87-42D5-3040-A903-E6D83D0895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6108" y="485801"/>
            <a:ext cx="10737350" cy="531557"/>
          </a:xfrm>
        </p:spPr>
        <p:txBody>
          <a:bodyPr>
            <a:normAutofit/>
          </a:bodyPr>
          <a:lstStyle/>
          <a:p>
            <a:r>
              <a:rPr lang="en-US" sz="2800">
                <a:latin typeface="Trebuchet MS" panose="020B0603020202020204" pitchFamily="34" charset="0"/>
              </a:rPr>
              <a:t>In conclusion…</a:t>
            </a:r>
            <a:endParaRPr lang="en-US" sz="2800" dirty="0">
              <a:latin typeface="Trebuchet MS" panose="020B0603020202020204" pitchFamily="34" charset="0"/>
            </a:endParaRP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FE17CFA1-533F-44DD-9FDB-7B1577605AB1}"/>
              </a:ext>
            </a:extLst>
          </p:cNvPr>
          <p:cNvSpPr txBox="1">
            <a:spLocks/>
          </p:cNvSpPr>
          <p:nvPr/>
        </p:nvSpPr>
        <p:spPr>
          <a:xfrm>
            <a:off x="416108" y="1174346"/>
            <a:ext cx="11175275" cy="550668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600">
                <a:latin typeface="Trebuchet MS" panose="020B0603020202020204" pitchFamily="34" charset="0"/>
              </a:rPr>
              <a:t>When looking at data, try to find a </a:t>
            </a:r>
            <a:r>
              <a:rPr lang="en-GB" sz="2600" b="1">
                <a:latin typeface="Trebuchet MS" panose="020B0603020202020204" pitchFamily="34" charset="0"/>
              </a:rPr>
              <a:t>balance between</a:t>
            </a:r>
            <a:r>
              <a:rPr lang="en-GB" sz="2600">
                <a:latin typeface="Trebuchet MS" panose="020B0603020202020204" pitchFamily="34" charset="0"/>
              </a:rPr>
              <a:t>: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>
                <a:latin typeface="Trebuchet MS" panose="020B0603020202020204" pitchFamily="34" charset="0"/>
              </a:rPr>
              <a:t>Openness / curiosity, and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>
                <a:latin typeface="Trebuchet MS" panose="020B0603020202020204" pitchFamily="34" charset="0"/>
              </a:rPr>
              <a:t>Technical &amp; contextual knowledge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GB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600">
                <a:latin typeface="Trebuchet MS" panose="020B0603020202020204" pitchFamily="34" charset="0"/>
              </a:rPr>
              <a:t>Always </a:t>
            </a:r>
            <a:r>
              <a:rPr lang="en-GB" sz="2600" b="1">
                <a:latin typeface="Trebuchet MS" panose="020B0603020202020204" pitchFamily="34" charset="0"/>
              </a:rPr>
              <a:t>keep in mind the questions behind the HHFA objectives</a:t>
            </a:r>
            <a:r>
              <a:rPr lang="en-GB" sz="2600">
                <a:latin typeface="Trebuchet MS" panose="020B0603020202020204" pitchFamily="34" charset="0"/>
              </a:rPr>
              <a:t>:</a:t>
            </a:r>
          </a:p>
          <a:p>
            <a:pPr marL="457200" lvl="1" indent="0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GB" i="1">
                <a:latin typeface="Trebuchet MS" panose="020B0603020202020204" pitchFamily="34" charset="0"/>
              </a:rPr>
              <a:t>”Far better an approximate answer to the right question than an exact answer to the wrong question” </a:t>
            </a:r>
            <a:r>
              <a:rPr lang="en-GB" sz="1800">
                <a:latin typeface="Trebuchet MS" panose="020B0603020202020204" pitchFamily="34" charset="0"/>
              </a:rPr>
              <a:t>   adapted from John Tukey</a:t>
            </a:r>
          </a:p>
          <a:p>
            <a:pPr marL="457200" lvl="1" indent="0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endParaRPr lang="en-US" sz="1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612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6E80A-8BC9-4313-AA1D-7365D4650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697" y="243069"/>
            <a:ext cx="10515600" cy="706056"/>
          </a:xfrm>
        </p:spPr>
        <p:txBody>
          <a:bodyPr>
            <a:normAutofit/>
          </a:bodyPr>
          <a:lstStyle/>
          <a:p>
            <a:r>
              <a:rPr lang="en-US" sz="2800" b="1">
                <a:latin typeface="Trebuchet MS" panose="020B0603020202020204" pitchFamily="34" charset="0"/>
              </a:rPr>
              <a:t>Getting </a:t>
            </a:r>
            <a:r>
              <a:rPr lang="en-US" sz="2800" b="1" dirty="0">
                <a:latin typeface="Trebuchet MS" panose="020B0603020202020204" pitchFamily="34" charset="0"/>
              </a:rPr>
              <a:t>an overview of the table (1)</a:t>
            </a:r>
            <a:endParaRPr lang="en-GB" sz="2800" b="1" dirty="0">
              <a:latin typeface="Trebuchet MS" panose="020B06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D4DF9-9FC5-4423-A654-52757D2D52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697" y="1545940"/>
            <a:ext cx="11671663" cy="4896831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>
                <a:latin typeface="Trebuchet MS" panose="020B0603020202020204" pitchFamily="34" charset="0"/>
              </a:rPr>
              <a:t>Look at the table </a:t>
            </a:r>
            <a:r>
              <a:rPr lang="en-US" sz="2400" b="1" dirty="0">
                <a:latin typeface="Trebuchet MS" panose="020B0603020202020204" pitchFamily="34" charset="0"/>
              </a:rPr>
              <a:t>title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sz="24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>
                <a:latin typeface="Trebuchet MS" panose="020B0603020202020204" pitchFamily="34" charset="0"/>
              </a:rPr>
              <a:t>Look at the </a:t>
            </a:r>
            <a:r>
              <a:rPr lang="en-US" sz="2400" b="1" dirty="0">
                <a:latin typeface="Trebuchet MS" panose="020B0603020202020204" pitchFamily="34" charset="0"/>
              </a:rPr>
              <a:t>indicator pre-fix </a:t>
            </a:r>
            <a:r>
              <a:rPr lang="en-US" sz="2400" dirty="0">
                <a:latin typeface="Trebuchet MS" panose="020B0603020202020204" pitchFamily="34" charset="0"/>
              </a:rPr>
              <a:t>for the table. </a:t>
            </a:r>
            <a:r>
              <a:rPr lang="en-US" sz="2000" dirty="0">
                <a:latin typeface="Trebuchet MS" panose="020B0603020202020204" pitchFamily="34" charset="0"/>
              </a:rPr>
              <a:t>e.g. Percentage of  facilities offering…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sz="2000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>
                <a:latin typeface="Trebuchet MS" panose="020B0603020202020204" pitchFamily="34" charset="0"/>
              </a:rPr>
              <a:t>What is the </a:t>
            </a:r>
            <a:r>
              <a:rPr lang="en-US" sz="2400" b="1" dirty="0">
                <a:latin typeface="Trebuchet MS" panose="020B0603020202020204" pitchFamily="34" charset="0"/>
              </a:rPr>
              <a:t>denominator</a:t>
            </a:r>
            <a:r>
              <a:rPr lang="en-US" sz="2400" dirty="0">
                <a:latin typeface="Trebuchet MS" panose="020B0603020202020204" pitchFamily="34" charset="0"/>
              </a:rPr>
              <a:t> of the table? </a:t>
            </a:r>
            <a:r>
              <a:rPr lang="en-US" sz="2000" dirty="0">
                <a:latin typeface="Trebuchet MS" panose="020B0603020202020204" pitchFamily="34" charset="0"/>
              </a:rPr>
              <a:t>e.g. All facilities, facilities offering the service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sz="2000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 startAt="5"/>
            </a:pPr>
            <a:endParaRPr lang="en-US" sz="2400" dirty="0"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500" dirty="0">
                <a:latin typeface="Trebuchet MS" panose="020B0603020202020204" pitchFamily="34" charset="0"/>
              </a:rPr>
              <a:t>    </a:t>
            </a:r>
            <a:endParaRPr lang="en-US" sz="20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076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5F6A87-42D5-3040-A903-E6D83D0895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4208" y="506155"/>
            <a:ext cx="10737350" cy="531557"/>
          </a:xfrm>
        </p:spPr>
        <p:txBody>
          <a:bodyPr>
            <a:normAutofit fontScale="92500" lnSpcReduction="20000"/>
          </a:bodyPr>
          <a:lstStyle/>
          <a:p>
            <a:r>
              <a:rPr lang="en-US" sz="3600">
                <a:latin typeface="Trebuchet MS" panose="020B0603020202020204" pitchFamily="34" charset="0"/>
              </a:rPr>
              <a:t>Getting </a:t>
            </a:r>
            <a:r>
              <a:rPr lang="en-US" sz="3600" dirty="0">
                <a:latin typeface="Trebuchet MS" panose="020B0603020202020204" pitchFamily="34" charset="0"/>
              </a:rPr>
              <a:t>an overview of the table (2)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2D126-3182-2F4C-BFE0-6AE0CD6AFB4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54208" y="1401053"/>
            <a:ext cx="11558252" cy="577575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 startAt="4"/>
            </a:pPr>
            <a:r>
              <a:rPr lang="en-GB" sz="2400" dirty="0">
                <a:latin typeface="Trebuchet MS" panose="020B0603020202020204" pitchFamily="34" charset="0"/>
              </a:rPr>
              <a:t>Look at the headings for each column </a:t>
            </a:r>
            <a:r>
              <a:rPr lang="en-GB" sz="2400">
                <a:latin typeface="Trebuchet MS" panose="020B0603020202020204" pitchFamily="34" charset="0"/>
              </a:rPr>
              <a:t>and row:</a:t>
            </a:r>
            <a:endParaRPr lang="en-GB" sz="2400" dirty="0">
              <a:latin typeface="Trebuchet MS" panose="020B0603020202020204" pitchFamily="34" charset="0"/>
            </a:endParaRPr>
          </a:p>
          <a:p>
            <a:pPr lvl="1">
              <a:lnSpc>
                <a:spcPct val="150000"/>
              </a:lnSpc>
              <a:spcBef>
                <a:spcPts val="600"/>
              </a:spcBef>
              <a:buFont typeface="System Font Regular"/>
              <a:buChar char="-"/>
            </a:pPr>
            <a:r>
              <a:rPr lang="en-GB" sz="2200" b="1">
                <a:latin typeface="Trebuchet MS" panose="020B0603020202020204" pitchFamily="34" charset="0"/>
              </a:rPr>
              <a:t>Column headings are the indicators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r>
              <a:rPr lang="en-GB" sz="2200" b="1">
                <a:latin typeface="Trebuchet MS" panose="020B0603020202020204" pitchFamily="34" charset="0"/>
              </a:rPr>
              <a:t>Row headings are the stratifiers </a:t>
            </a:r>
            <a:r>
              <a:rPr lang="en-GB" sz="2000">
                <a:latin typeface="Trebuchet MS" panose="020B0603020202020204" pitchFamily="34" charset="0"/>
              </a:rPr>
              <a:t>(national, regional; managing authority; ownership; rural/urban)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System Font Regular"/>
              <a:buChar char="-"/>
            </a:pPr>
            <a:endParaRPr lang="en-GB" sz="200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 startAt="4"/>
            </a:pPr>
            <a:r>
              <a:rPr lang="en-US" sz="2400">
                <a:latin typeface="Trebuchet MS" panose="020B0603020202020204" pitchFamily="34" charset="0"/>
              </a:rPr>
              <a:t>Look </a:t>
            </a:r>
            <a:r>
              <a:rPr lang="en-US" sz="2400" dirty="0">
                <a:latin typeface="Trebuchet MS" panose="020B0603020202020204" pitchFamily="34" charset="0"/>
              </a:rPr>
              <a:t>at the </a:t>
            </a:r>
            <a:r>
              <a:rPr lang="en-US" sz="2400" b="1" dirty="0">
                <a:latin typeface="Trebuchet MS" panose="020B0603020202020204" pitchFamily="34" charset="0"/>
              </a:rPr>
              <a:t>indicator names in the 1st row</a:t>
            </a:r>
            <a:r>
              <a:rPr lang="en-US" sz="2400" dirty="0">
                <a:latin typeface="Trebuchet MS" panose="020B0603020202020204" pitchFamily="34" charset="0"/>
              </a:rPr>
              <a:t>. How many indicators are there?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latin typeface="Trebuchet MS" panose="020B0603020202020204" pitchFamily="34" charset="0"/>
              </a:rPr>
              <a:t>     </a:t>
            </a:r>
            <a:r>
              <a:rPr lang="en-US" sz="2000" dirty="0">
                <a:latin typeface="Trebuchet MS" panose="020B0603020202020204" pitchFamily="34" charset="0"/>
              </a:rPr>
              <a:t>(Sometimes the table continues on next </a:t>
            </a:r>
            <a:r>
              <a:rPr lang="en-US" sz="2000">
                <a:latin typeface="Trebuchet MS" panose="020B0603020202020204" pitchFamily="34" charset="0"/>
              </a:rPr>
              <a:t>page)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 startAt="6"/>
            </a:pPr>
            <a:r>
              <a:rPr lang="en-GB" sz="2400">
                <a:latin typeface="Trebuchet MS" panose="020B0603020202020204" pitchFamily="34" charset="0"/>
              </a:rPr>
              <a:t>Look </a:t>
            </a:r>
            <a:r>
              <a:rPr lang="en-GB" sz="2400" dirty="0">
                <a:latin typeface="Trebuchet MS" panose="020B0603020202020204" pitchFamily="34" charset="0"/>
              </a:rPr>
              <a:t>at the column headings to </a:t>
            </a:r>
            <a:r>
              <a:rPr lang="en-GB" sz="2400">
                <a:latin typeface="Trebuchet MS" panose="020B0603020202020204" pitchFamily="34" charset="0"/>
              </a:rPr>
              <a:t>see if </a:t>
            </a:r>
            <a:r>
              <a:rPr lang="en-GB" sz="2400" dirty="0">
                <a:latin typeface="Trebuchet MS" panose="020B0603020202020204" pitchFamily="34" charset="0"/>
              </a:rPr>
              <a:t>there are indices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endParaRPr lang="en-GB" sz="2600" dirty="0">
              <a:latin typeface="Trebuchet MS" panose="020B0603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endParaRPr lang="en-GB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System Font Regular"/>
              <a:buChar char="-"/>
            </a:pPr>
            <a:endParaRPr lang="en-GB" dirty="0"/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GB" sz="2600" dirty="0"/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1400"/>
              </a:spcAft>
              <a:buFont typeface="System Font Regular"/>
              <a:buChar char="-"/>
            </a:pPr>
            <a:endParaRPr lang="en-GB" sz="2600" dirty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400"/>
              </a:spcAft>
            </a:pPr>
            <a:endParaRPr lang="en-GB" dirty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400"/>
              </a:spcAft>
            </a:pPr>
            <a:endParaRPr lang="en-GB" dirty="0"/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1400"/>
              </a:spcAft>
              <a:buNone/>
            </a:pPr>
            <a:endParaRPr lang="en-GB" sz="2800" dirty="0"/>
          </a:p>
          <a:p>
            <a:pPr marL="571500" indent="-571500"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571500" indent="-571500"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219423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70DC0-2A95-47B1-BDCD-F398E68E7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573" y="305487"/>
            <a:ext cx="10515600" cy="7511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b="1">
                <a:latin typeface="Trebuchet MS" panose="020B0603020202020204" pitchFamily="34" charset="0"/>
              </a:rPr>
              <a:t>Example  -  Table 3.2.2.1  </a:t>
            </a:r>
            <a:r>
              <a:rPr lang="en-US" sz="2800" b="1">
                <a:latin typeface="+mn-lt"/>
              </a:rPr>
              <a:t>TB service availability </a:t>
            </a:r>
            <a:endParaRPr lang="en-GB" sz="2800" b="1">
              <a:latin typeface="Trebuchet MS" panose="020B06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9AEC2-27BA-4E1B-9A70-7C112DE6D6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7D56FB-5B11-4D11-B0DD-1B904B0736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27" y="1535200"/>
            <a:ext cx="12037756" cy="491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082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D4DF9-9FC5-4423-A654-52757D2D52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383" y="1596044"/>
            <a:ext cx="11508377" cy="4896831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 startAt="7"/>
            </a:pPr>
            <a:r>
              <a:rPr lang="en-US" sz="2400" dirty="0">
                <a:latin typeface="Trebuchet MS" panose="020B0603020202020204" pitchFamily="34" charset="0"/>
              </a:rPr>
              <a:t>What are the </a:t>
            </a:r>
            <a:r>
              <a:rPr lang="en-US" sz="2400" b="1" dirty="0">
                <a:latin typeface="Trebuchet MS" panose="020B0603020202020204" pitchFamily="34" charset="0"/>
              </a:rPr>
              <a:t>stratifiers</a:t>
            </a:r>
            <a:r>
              <a:rPr lang="en-US" sz="2400" dirty="0">
                <a:latin typeface="Trebuchet MS" panose="020B0603020202020204" pitchFamily="34" charset="0"/>
              </a:rPr>
              <a:t> for </a:t>
            </a:r>
            <a:r>
              <a:rPr lang="en-US" sz="2400">
                <a:latin typeface="Trebuchet MS" panose="020B0603020202020204" pitchFamily="34" charset="0"/>
              </a:rPr>
              <a:t>this table?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 startAt="7"/>
            </a:pPr>
            <a:endParaRPr lang="en-US" sz="200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 startAt="7"/>
            </a:pPr>
            <a:r>
              <a:rPr lang="en-US" sz="2400">
                <a:latin typeface="Trebuchet MS" panose="020B0603020202020204" pitchFamily="34" charset="0"/>
              </a:rPr>
              <a:t>What </a:t>
            </a:r>
            <a:r>
              <a:rPr lang="en-US" sz="2400" dirty="0">
                <a:latin typeface="Trebuchet MS" panose="020B0603020202020204" pitchFamily="34" charset="0"/>
              </a:rPr>
              <a:t>is the </a:t>
            </a:r>
            <a:r>
              <a:rPr lang="en-US" sz="2400" b="1" dirty="0">
                <a:latin typeface="Trebuchet MS" panose="020B0603020202020204" pitchFamily="34" charset="0"/>
              </a:rPr>
              <a:t>total number of facilities </a:t>
            </a:r>
            <a:r>
              <a:rPr lang="en-US" sz="2400">
                <a:latin typeface="Trebuchet MS" panose="020B0603020202020204" pitchFamily="34" charset="0"/>
              </a:rPr>
              <a:t>assessed (denominator number)?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>
                <a:latin typeface="Trebuchet MS" panose="020B0603020202020204" pitchFamily="34" charset="0"/>
              </a:rPr>
              <a:t> </a:t>
            </a:r>
            <a:endParaRPr lang="en-GB" sz="2000" dirty="0">
              <a:latin typeface="Trebuchet MS" panose="020B0603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1F21251-DD9F-4423-87A9-062EE79B7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383" y="0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b="1">
                <a:latin typeface="Trebuchet MS" panose="020B0603020202020204" pitchFamily="34" charset="0"/>
              </a:rPr>
              <a:t>Getting </a:t>
            </a:r>
            <a:r>
              <a:rPr lang="en-US" sz="2800" b="1" dirty="0">
                <a:latin typeface="Trebuchet MS" panose="020B0603020202020204" pitchFamily="34" charset="0"/>
              </a:rPr>
              <a:t>an overview of the table (3)</a:t>
            </a:r>
            <a:endParaRPr lang="en-GB" sz="28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44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74691A9F-28E5-4DC8-A495-DAF658D72B78}"/>
              </a:ext>
            </a:extLst>
          </p:cNvPr>
          <p:cNvGrpSpPr/>
          <p:nvPr/>
        </p:nvGrpSpPr>
        <p:grpSpPr>
          <a:xfrm>
            <a:off x="0" y="1223181"/>
            <a:ext cx="12192000" cy="4486279"/>
            <a:chOff x="0" y="1912011"/>
            <a:chExt cx="12192000" cy="448627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31ADB55-4593-4647-BA6C-233F9BCED8D7}"/>
                </a:ext>
              </a:extLst>
            </p:cNvPr>
            <p:cNvSpPr/>
            <p:nvPr/>
          </p:nvSpPr>
          <p:spPr>
            <a:xfrm>
              <a:off x="450286" y="5891514"/>
              <a:ext cx="2432935" cy="506776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>
                  <a:solidFill>
                    <a:srgbClr val="C00000"/>
                  </a:solidFill>
                </a:rPr>
                <a:t>Stratifier: region</a:t>
              </a:r>
              <a:endParaRPr lang="en-GB" sz="2000" b="1">
                <a:solidFill>
                  <a:srgbClr val="C00000"/>
                </a:solidFill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A195C3A-4945-4D62-B5D7-C88CC4F1B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633348"/>
              <a:ext cx="12192000" cy="2656070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E4E0C2B-24FB-4A31-9A88-D9561F9976F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2476" y="4018941"/>
              <a:ext cx="1274278" cy="1872573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5826022C-5A78-4BBE-A7A3-CD97596B702A}"/>
                </a:ext>
              </a:extLst>
            </p:cNvPr>
            <p:cNvSpPr/>
            <p:nvPr/>
          </p:nvSpPr>
          <p:spPr>
            <a:xfrm>
              <a:off x="11725154" y="3240911"/>
              <a:ext cx="401440" cy="567160"/>
            </a:xfrm>
            <a:prstGeom prst="roundRect">
              <a:avLst>
                <a:gd name="adj" fmla="val 8487"/>
              </a:avLst>
            </a:prstGeom>
            <a:noFill/>
            <a:ln w="349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731EA3F-0EAD-4D89-84D6-25DC75848AB3}"/>
                </a:ext>
              </a:extLst>
            </p:cNvPr>
            <p:cNvSpPr/>
            <p:nvPr/>
          </p:nvSpPr>
          <p:spPr>
            <a:xfrm>
              <a:off x="11227443" y="1912011"/>
              <a:ext cx="497712" cy="51339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>
                  <a:solidFill>
                    <a:srgbClr val="C00000"/>
                  </a:solidFill>
                </a:rPr>
                <a:t>n</a:t>
              </a:r>
              <a:endParaRPr lang="en-GB" sz="2400" b="1">
                <a:solidFill>
                  <a:srgbClr val="C00000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B40C726-EF81-4F0B-8FE4-788616D8A583}"/>
                </a:ext>
              </a:extLst>
            </p:cNvPr>
            <p:cNvCxnSpPr>
              <a:cxnSpLocks/>
              <a:stCxn id="18" idx="2"/>
              <a:endCxn id="17" idx="0"/>
            </p:cNvCxnSpPr>
            <p:nvPr/>
          </p:nvCxnSpPr>
          <p:spPr>
            <a:xfrm>
              <a:off x="11476299" y="2425401"/>
              <a:ext cx="449575" cy="815510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4CEDAD7D-FFF4-4C38-8337-6AA879804BB0}"/>
              </a:ext>
            </a:extLst>
          </p:cNvPr>
          <p:cNvSpPr txBox="1">
            <a:spLocks/>
          </p:cNvSpPr>
          <p:nvPr/>
        </p:nvSpPr>
        <p:spPr>
          <a:xfrm>
            <a:off x="280487" y="306140"/>
            <a:ext cx="12033997" cy="751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>
                <a:latin typeface="Trebuchet MS" panose="020B0603020202020204" pitchFamily="34" charset="0"/>
              </a:rPr>
              <a:t>Example  -  Table 3.2.2.1 - TB service availability </a:t>
            </a:r>
            <a:r>
              <a:rPr lang="en-US" sz="2000" b="1">
                <a:latin typeface="Trebuchet MS" panose="020B0603020202020204" pitchFamily="34" charset="0"/>
              </a:rPr>
              <a:t> </a:t>
            </a:r>
            <a:endParaRPr lang="en-GB" sz="2000" b="1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497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6E80A-8BC9-4313-AA1D-7365D4650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22" y="130896"/>
            <a:ext cx="10515600" cy="1101687"/>
          </a:xfrm>
        </p:spPr>
        <p:txBody>
          <a:bodyPr>
            <a:normAutofit/>
          </a:bodyPr>
          <a:lstStyle/>
          <a:p>
            <a:r>
              <a:rPr lang="en-US" sz="2800" b="1">
                <a:latin typeface="Trebuchet MS" panose="020B0603020202020204" pitchFamily="34" charset="0"/>
              </a:rPr>
              <a:t>Looking at the indicators in the table</a:t>
            </a:r>
            <a:endParaRPr lang="en-GB" sz="2800" b="1">
              <a:latin typeface="Trebuchet MS" panose="020B06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D4DF9-9FC5-4423-A654-52757D2D52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922" y="1645307"/>
            <a:ext cx="11312434" cy="4858909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b="1" dirty="0">
                <a:latin typeface="Trebuchet MS" panose="020B0603020202020204" pitchFamily="34" charset="0"/>
              </a:rPr>
              <a:t>What are the indicators about?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>
                <a:latin typeface="Trebuchet MS" panose="020B0603020202020204" pitchFamily="34" charset="0"/>
              </a:rPr>
              <a:t>Get a quick idea of the main service aspects / items in </a:t>
            </a:r>
            <a:r>
              <a:rPr lang="en-US" sz="2000">
                <a:latin typeface="Trebuchet MS" panose="020B0603020202020204" pitchFamily="34" charset="0"/>
              </a:rPr>
              <a:t>the table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000" dirty="0">
              <a:latin typeface="Trebuchet MS" panose="020B0603020202020204" pitchFamily="34" charset="0"/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b="1" dirty="0">
                <a:latin typeface="Trebuchet MS" panose="020B0603020202020204" pitchFamily="34" charset="0"/>
              </a:rPr>
              <a:t>Can the indicators be looked at in groups?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>
                <a:latin typeface="Trebuchet MS" panose="020B0603020202020204" pitchFamily="34" charset="0"/>
              </a:rPr>
              <a:t>Sometimes there are many indicators in one table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>
                <a:latin typeface="Trebuchet MS" panose="020B0603020202020204" pitchFamily="34" charset="0"/>
              </a:rPr>
              <a:t>Then it may be helpful to look at them in groups, according to some criteria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>
                <a:latin typeface="Trebuchet MS" panose="020B0603020202020204" pitchFamily="34" charset="0"/>
              </a:rPr>
              <a:t>Grouping indicators can be </a:t>
            </a:r>
            <a:r>
              <a:rPr lang="en-US" sz="2000" b="1" dirty="0">
                <a:latin typeface="Trebuchet MS" panose="020B0603020202020204" pitchFamily="34" charset="0"/>
              </a:rPr>
              <a:t>helpful when describing the table</a:t>
            </a:r>
            <a:r>
              <a:rPr lang="en-US" sz="2000" dirty="0">
                <a:latin typeface="Trebuchet MS" panose="020B0603020202020204" pitchFamily="34" charset="0"/>
              </a:rPr>
              <a:t>.</a:t>
            </a:r>
          </a:p>
          <a:p>
            <a:pPr lvl="1">
              <a:lnSpc>
                <a:spcPct val="200000"/>
              </a:lnSpc>
            </a:pPr>
            <a:endParaRPr lang="en-US" sz="2000" dirty="0">
              <a:latin typeface="Trebuchet MS" panose="020B0603020202020204" pitchFamily="34" charset="0"/>
            </a:endParaRPr>
          </a:p>
          <a:p>
            <a:endParaRPr lang="en-US" sz="2000" dirty="0">
              <a:latin typeface="Trebuchet MS" panose="020B0603020202020204" pitchFamily="34" charset="0"/>
            </a:endParaRPr>
          </a:p>
          <a:p>
            <a:endParaRPr lang="en-GB" sz="20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289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474EB-400E-42BA-B029-E1640B14B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40" y="365124"/>
            <a:ext cx="11513788" cy="497683"/>
          </a:xfrm>
        </p:spPr>
        <p:txBody>
          <a:bodyPr>
            <a:noAutofit/>
          </a:bodyPr>
          <a:lstStyle/>
          <a:p>
            <a:r>
              <a:rPr lang="en-US" sz="2800" b="1">
                <a:latin typeface="Trebuchet MS" panose="020B0603020202020204" pitchFamily="34" charset="0"/>
              </a:rPr>
              <a:t>Example  –  grouping indicators</a:t>
            </a:r>
            <a:endParaRPr lang="en-GB" sz="2000" b="1">
              <a:latin typeface="Trebuchet MS" panose="020B0603020202020204" pitchFamily="34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E069A75-C7DE-438D-A48D-C0655EA390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193" t="1612" r="21778" b="89157"/>
          <a:stretch/>
        </p:blipFill>
        <p:spPr>
          <a:xfrm>
            <a:off x="0" y="2022923"/>
            <a:ext cx="12145985" cy="6829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7C0E5A-75DE-467E-9B2E-F40A0F389B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83" t="9639" r="3699" b="78643"/>
          <a:stretch/>
        </p:blipFill>
        <p:spPr>
          <a:xfrm>
            <a:off x="0" y="2705830"/>
            <a:ext cx="12248224" cy="78972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2199671-D3B2-40B1-836C-C8486D5AB62A}"/>
              </a:ext>
            </a:extLst>
          </p:cNvPr>
          <p:cNvSpPr/>
          <p:nvPr/>
        </p:nvSpPr>
        <p:spPr>
          <a:xfrm>
            <a:off x="167009" y="4439029"/>
            <a:ext cx="1446835" cy="113682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rgbClr val="C00000"/>
                </a:solidFill>
              </a:rPr>
              <a:t>General TB services</a:t>
            </a:r>
            <a:endParaRPr lang="en-GB" sz="2000" b="1">
              <a:solidFill>
                <a:srgbClr val="C0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72332E2-CFB1-4039-A7C5-788EE610AEC8}"/>
              </a:ext>
            </a:extLst>
          </p:cNvPr>
          <p:cNvSpPr/>
          <p:nvPr/>
        </p:nvSpPr>
        <p:spPr>
          <a:xfrm>
            <a:off x="2766261" y="4401166"/>
            <a:ext cx="1944999" cy="117127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rgbClr val="C00000"/>
                </a:solidFill>
              </a:rPr>
              <a:t>TB diagnosis for </a:t>
            </a:r>
          </a:p>
          <a:p>
            <a:pPr algn="ctr"/>
            <a:r>
              <a:rPr lang="en-US" sz="2000" b="1">
                <a:solidFill>
                  <a:srgbClr val="C00000"/>
                </a:solidFill>
              </a:rPr>
              <a:t>different age groups </a:t>
            </a:r>
            <a:endParaRPr lang="en-GB" sz="2000" b="1">
              <a:solidFill>
                <a:srgbClr val="C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5FA04AA-EED8-42CC-A1DB-4FB2C1D2E602}"/>
              </a:ext>
            </a:extLst>
          </p:cNvPr>
          <p:cNvSpPr/>
          <p:nvPr/>
        </p:nvSpPr>
        <p:spPr>
          <a:xfrm>
            <a:off x="8405708" y="4404307"/>
            <a:ext cx="2265874" cy="115314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rgbClr val="C00000"/>
                </a:solidFill>
              </a:rPr>
              <a:t>TB diagnostic methods for adults 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5C6F06AA-9CE9-40F8-8396-0466C8A59023}"/>
              </a:ext>
            </a:extLst>
          </p:cNvPr>
          <p:cNvSpPr/>
          <p:nvPr/>
        </p:nvSpPr>
        <p:spPr>
          <a:xfrm rot="5400000">
            <a:off x="712050" y="3299819"/>
            <a:ext cx="356748" cy="1446836"/>
          </a:xfrm>
          <a:prstGeom prst="rightBrace">
            <a:avLst>
              <a:gd name="adj1" fmla="val 45518"/>
              <a:gd name="adj2" fmla="val 50000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F4935BCD-E4A2-4CD3-B1A0-CE646A541421}"/>
              </a:ext>
            </a:extLst>
          </p:cNvPr>
          <p:cNvSpPr/>
          <p:nvPr/>
        </p:nvSpPr>
        <p:spPr>
          <a:xfrm rot="5400000">
            <a:off x="3571962" y="2340085"/>
            <a:ext cx="333599" cy="3343156"/>
          </a:xfrm>
          <a:prstGeom prst="rightBrace">
            <a:avLst>
              <a:gd name="adj1" fmla="val 45518"/>
              <a:gd name="adj2" fmla="val 50000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0A9BD6A1-AA59-4797-B357-D61AE73B935B}"/>
              </a:ext>
            </a:extLst>
          </p:cNvPr>
          <p:cNvSpPr/>
          <p:nvPr/>
        </p:nvSpPr>
        <p:spPr>
          <a:xfrm rot="5400000">
            <a:off x="9360271" y="1361059"/>
            <a:ext cx="356748" cy="5177744"/>
          </a:xfrm>
          <a:prstGeom prst="rightBrace">
            <a:avLst>
              <a:gd name="adj1" fmla="val 45518"/>
              <a:gd name="adj2" fmla="val 50000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B1125ED-4FD6-4AF5-8898-A54696609421}"/>
              </a:ext>
            </a:extLst>
          </p:cNvPr>
          <p:cNvSpPr/>
          <p:nvPr/>
        </p:nvSpPr>
        <p:spPr>
          <a:xfrm>
            <a:off x="5484611" y="4401166"/>
            <a:ext cx="1279002" cy="115628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rgbClr val="C00000"/>
                </a:solidFill>
              </a:rPr>
              <a:t>Onsite TB diagnostic testing</a:t>
            </a:r>
            <a:endParaRPr lang="en-GB" sz="2000" b="1">
              <a:solidFill>
                <a:srgbClr val="C00000"/>
              </a:solidFill>
            </a:endParaRP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5AA6BF88-DE75-42B2-A426-BA1BD9D94E58}"/>
              </a:ext>
            </a:extLst>
          </p:cNvPr>
          <p:cNvSpPr/>
          <p:nvPr/>
        </p:nvSpPr>
        <p:spPr>
          <a:xfrm rot="5400000">
            <a:off x="5991485" y="3555842"/>
            <a:ext cx="377141" cy="914400"/>
          </a:xfrm>
          <a:prstGeom prst="rightBrace">
            <a:avLst>
              <a:gd name="adj1" fmla="val 45518"/>
              <a:gd name="adj2" fmla="val 50000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5D35DE9F-BCBE-48A6-9CFC-1C83C38AAEB1}"/>
              </a:ext>
            </a:extLst>
          </p:cNvPr>
          <p:cNvSpPr txBox="1">
            <a:spLocks/>
          </p:cNvSpPr>
          <p:nvPr/>
        </p:nvSpPr>
        <p:spPr>
          <a:xfrm>
            <a:off x="269240" y="1329978"/>
            <a:ext cx="11513788" cy="4976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>
                <a:latin typeface="Trebuchet MS" panose="020B0603020202020204" pitchFamily="34" charset="0"/>
              </a:rPr>
              <a:t>Table 3.2.2.1 - TB service availability </a:t>
            </a:r>
            <a:endParaRPr lang="en-GB" sz="2000" b="1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22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2_master">
  <a:themeElements>
    <a:clrScheme name="2_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2_master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_master">
  <a:themeElements>
    <a:clrScheme name="2_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2_master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_master">
  <a:themeElements>
    <a:clrScheme name="2_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2_master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AB383CFE351E4980079CAB43D24491" ma:contentTypeVersion="13" ma:contentTypeDescription="Create a new document." ma:contentTypeScope="" ma:versionID="21903c200076b3ec55be68dd2bdf11fe">
  <xsd:schema xmlns:xsd="http://www.w3.org/2001/XMLSchema" xmlns:xs="http://www.w3.org/2001/XMLSchema" xmlns:p="http://schemas.microsoft.com/office/2006/metadata/properties" xmlns:ns2="1022376e-cd63-4e3a-9ae1-c617fc1c4f2c" xmlns:ns3="bd879b36-96f5-4c4e-979a-9eb1cd712529" targetNamespace="http://schemas.microsoft.com/office/2006/metadata/properties" ma:root="true" ma:fieldsID="f489635911e13f24b7b9894dba5432d9" ns2:_="" ns3:_="">
    <xsd:import namespace="1022376e-cd63-4e3a-9ae1-c617fc1c4f2c"/>
    <xsd:import namespace="bd879b36-96f5-4c4e-979a-9eb1cd7125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22376e-cd63-4e3a-9ae1-c617fc1c4f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879b36-96f5-4c4e-979a-9eb1cd712529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d879b36-96f5-4c4e-979a-9eb1cd712529">
      <UserInfo>
        <DisplayName>VENTER, Wendy</DisplayName>
        <AccountId>82</AccountId>
        <AccountType/>
      </UserInfo>
      <UserInfo>
        <DisplayName>CHU, Hong Anh</DisplayName>
        <AccountId>48</AccountId>
        <AccountType/>
      </UserInfo>
      <UserInfo>
        <DisplayName>MA FAT, Doris</DisplayName>
        <AccountId>56</AccountId>
        <AccountType/>
      </UserInfo>
      <UserInfo>
        <DisplayName>ZHAO, Luhua</DisplayName>
        <AccountId>18</AccountId>
        <AccountType/>
      </UserInfo>
      <UserInfo>
        <DisplayName>BADR, Azza Mohamed</DisplayName>
        <AccountId>285</AccountId>
        <AccountType/>
      </UserInfo>
      <UserInfo>
        <DisplayName>CHATTERJI, Somnath</DisplayName>
        <AccountId>19</AccountId>
        <AccountType/>
      </UserInfo>
      <UserInfo>
        <DisplayName>FRASER, Emily Jane</DisplayName>
        <AccountId>835</AccountId>
        <AccountType/>
      </UserInfo>
      <UserInfo>
        <DisplayName>GUTIERREZ LOBOS, Benjamin</DisplayName>
        <AccountId>785</AccountId>
        <AccountType/>
      </UserInfo>
      <UserInfo>
        <DisplayName>TOMASKA, Nola</DisplayName>
        <AccountId>69</AccountId>
        <AccountType/>
      </UserInfo>
      <UserInfo>
        <DisplayName>NAIDOO, Nirmala</DisplayName>
        <AccountId>60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06B3D44C-EB71-42AB-9166-97A50C655F0C}">
  <ds:schemaRefs>
    <ds:schemaRef ds:uri="1022376e-cd63-4e3a-9ae1-c617fc1c4f2c"/>
    <ds:schemaRef ds:uri="bd879b36-96f5-4c4e-979a-9eb1cd71252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A779C37-014B-4ABC-AADD-17C930C33C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7C4A28-27A6-4D40-96DC-F28675483A58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bd879b36-96f5-4c4e-979a-9eb1cd712529"/>
    <ds:schemaRef ds:uri="1022376e-cd63-4e3a-9ae1-c617fc1c4f2c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36623</TotalTime>
  <Words>1377</Words>
  <Application>Microsoft Office PowerPoint</Application>
  <PresentationFormat>Widescreen</PresentationFormat>
  <Paragraphs>229</Paragraphs>
  <Slides>24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24</vt:i4>
      </vt:variant>
    </vt:vector>
  </HeadingPairs>
  <TitlesOfParts>
    <vt:vector size="44" baseType="lpstr">
      <vt:lpstr>Arial</vt:lpstr>
      <vt:lpstr>Calibri</vt:lpstr>
      <vt:lpstr>Calibri Light</vt:lpstr>
      <vt:lpstr>System Font Regular</vt:lpstr>
      <vt:lpstr>Trebuchet MS</vt:lpstr>
      <vt:lpstr>Wingdings</vt:lpstr>
      <vt:lpstr>Office Theme</vt:lpstr>
      <vt:lpstr>1_Custom Design</vt:lpstr>
      <vt:lpstr>Custom Design</vt:lpstr>
      <vt:lpstr>Custom Design</vt:lpstr>
      <vt:lpstr>Custom Design</vt:lpstr>
      <vt:lpstr>Custom Design</vt:lpstr>
      <vt:lpstr>Custom Design</vt:lpstr>
      <vt:lpstr>Custom Design</vt:lpstr>
      <vt:lpstr>Custom Design</vt:lpstr>
      <vt:lpstr>Custom Design</vt:lpstr>
      <vt:lpstr>Custom Design</vt:lpstr>
      <vt:lpstr>2_master</vt:lpstr>
      <vt:lpstr>2_master</vt:lpstr>
      <vt:lpstr>2_master</vt:lpstr>
      <vt:lpstr>Harmonized Health Facility Assessment (HHFA)      Introduction to report-writing </vt:lpstr>
      <vt:lpstr>PowerPoint Presentation</vt:lpstr>
      <vt:lpstr>Getting an overview of the table (1)</vt:lpstr>
      <vt:lpstr>PowerPoint Presentation</vt:lpstr>
      <vt:lpstr>Example  -  Table 3.2.2.1  TB service availability </vt:lpstr>
      <vt:lpstr>Getting an overview of the table (3)</vt:lpstr>
      <vt:lpstr>PowerPoint Presentation</vt:lpstr>
      <vt:lpstr>Looking at the indicators in the table</vt:lpstr>
      <vt:lpstr>Example  –  grouping indicators</vt:lpstr>
      <vt:lpstr>Looking at the indicators one at a time (1)</vt:lpstr>
      <vt:lpstr>Looking at the indicators one at a time (2)</vt:lpstr>
      <vt:lpstr>Looking at the indicators – further details </vt:lpstr>
      <vt:lpstr>Looking at the indices</vt:lpstr>
      <vt:lpstr>Look at the following table</vt:lpstr>
      <vt:lpstr>A deeper level of analysis – more stratifiers</vt:lpstr>
      <vt:lpstr>Looking for patterns</vt:lpstr>
      <vt:lpstr>PowerPoint Presentation</vt:lpstr>
      <vt:lpstr>HHFA: example of a graph</vt:lpstr>
      <vt:lpstr>HHFA: example of a map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SCH</dc:title>
  <dc:creator>TOMASKA, Nola</dc:creator>
  <cp:lastModifiedBy>VENTER, Wendy</cp:lastModifiedBy>
  <cp:revision>333</cp:revision>
  <cp:lastPrinted>2021-10-03T13:40:52Z</cp:lastPrinted>
  <dcterms:created xsi:type="dcterms:W3CDTF">2021-03-29T07:45:20Z</dcterms:created>
  <dcterms:modified xsi:type="dcterms:W3CDTF">2022-04-25T16:37:12Z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0x0101002BAB383CFE351E4980079CAB43D24491</vt:lpwstr>
  </property>
</Properties>
</file>