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99" r:id="rId5"/>
  </p:sldMasterIdLst>
  <p:notesMasterIdLst>
    <p:notesMasterId r:id="rId27"/>
  </p:notesMasterIdLst>
  <p:sldIdLst>
    <p:sldId id="2076138269" r:id="rId6"/>
    <p:sldId id="2141411502" r:id="rId7"/>
    <p:sldId id="2141411490" r:id="rId8"/>
    <p:sldId id="2141411484" r:id="rId9"/>
    <p:sldId id="2141411472" r:id="rId10"/>
    <p:sldId id="2141411470" r:id="rId11"/>
    <p:sldId id="2141411485" r:id="rId12"/>
    <p:sldId id="2076138036" r:id="rId13"/>
    <p:sldId id="2076138034" r:id="rId14"/>
    <p:sldId id="2076138038" r:id="rId15"/>
    <p:sldId id="2076138039" r:id="rId16"/>
    <p:sldId id="2076138040" r:id="rId17"/>
    <p:sldId id="2076138041" r:id="rId18"/>
    <p:sldId id="2076138044" r:id="rId19"/>
    <p:sldId id="2076138045" r:id="rId20"/>
    <p:sldId id="2141411510" r:id="rId21"/>
    <p:sldId id="2076138037" r:id="rId22"/>
    <p:sldId id="2076138043" r:id="rId23"/>
    <p:sldId id="2076138051" r:id="rId24"/>
    <p:sldId id="2141411487" r:id="rId25"/>
    <p:sldId id="214141147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6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mnath Chatterji" initials="SC" lastIdx="5" clrIdx="0">
    <p:extLst>
      <p:ext uri="{19B8F6BF-5375-455C-9EA6-DF929625EA0E}">
        <p15:presenceInfo xmlns:p15="http://schemas.microsoft.com/office/powerpoint/2012/main" userId="fd935564e64a8510" providerId="Windows Live"/>
      </p:ext>
    </p:extLst>
  </p:cmAuthor>
  <p:cmAuthor id="2" name="PALMQUIST, Alyssa" initials="PA" lastIdx="5" clrIdx="1">
    <p:extLst>
      <p:ext uri="{19B8F6BF-5375-455C-9EA6-DF929625EA0E}">
        <p15:presenceInfo xmlns:p15="http://schemas.microsoft.com/office/powerpoint/2012/main" userId="S::palmquista@who.int::586e2ba2-ac3a-41f8-bf92-f4b73eaa1da3" providerId="AD"/>
      </p:ext>
    </p:extLst>
  </p:cmAuthor>
  <p:cmAuthor id="3" name="CHU, Hong Anh" initials="CHA" lastIdx="2" clrIdx="2">
    <p:extLst>
      <p:ext uri="{19B8F6BF-5375-455C-9EA6-DF929625EA0E}">
        <p15:presenceInfo xmlns:p15="http://schemas.microsoft.com/office/powerpoint/2012/main" userId="S::chuh@who.int::f8a76ed7-c171-4e37-9749-b7c1e68dbf2d" providerId="AD"/>
      </p:ext>
    </p:extLst>
  </p:cmAuthor>
  <p:cmAuthor id="4" name="VENTER, Wendy" initials="VW" lastIdx="1" clrIdx="3">
    <p:extLst>
      <p:ext uri="{19B8F6BF-5375-455C-9EA6-DF929625EA0E}">
        <p15:presenceInfo xmlns:p15="http://schemas.microsoft.com/office/powerpoint/2012/main" userId="S::venterw@who.int::c0669ad9-b3e8-40cc-ac16-4ce7248a352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B3C0E2"/>
    <a:srgbClr val="0070C0"/>
    <a:srgbClr val="F48D30"/>
    <a:srgbClr val="FBD5B3"/>
    <a:srgbClr val="FCE5D0"/>
    <a:srgbClr val="03978C"/>
    <a:srgbClr val="FFD13F"/>
    <a:srgbClr val="A2D668"/>
    <a:srgbClr val="0085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7DF797-B594-42DD-8ED8-E0A22BDCDCCD}" v="3" dt="2022-04-25T14:14:30.7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22" autoAdjust="0"/>
    <p:restoredTop sz="85965" autoAdjust="0"/>
  </p:normalViewPr>
  <p:slideViewPr>
    <p:cSldViewPr snapToGrid="0">
      <p:cViewPr varScale="1">
        <p:scale>
          <a:sx n="54" d="100"/>
          <a:sy n="54" d="100"/>
        </p:scale>
        <p:origin x="920" y="24"/>
      </p:cViewPr>
      <p:guideLst>
        <p:guide orient="horz" pos="3768"/>
        <p:guide pos="3840"/>
      </p:guideLst>
    </p:cSldViewPr>
  </p:slideViewPr>
  <p:notesTextViewPr>
    <p:cViewPr>
      <p:scale>
        <a:sx n="115" d="100"/>
        <a:sy n="11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TER, Wendy" userId="c0669ad9-b3e8-40cc-ac16-4ce7248a352d" providerId="ADAL" clId="{287DF797-B594-42DD-8ED8-E0A22BDCDCCD}"/>
    <pc:docChg chg="custSel addSld delSld modSld">
      <pc:chgData name="VENTER, Wendy" userId="c0669ad9-b3e8-40cc-ac16-4ce7248a352d" providerId="ADAL" clId="{287DF797-B594-42DD-8ED8-E0A22BDCDCCD}" dt="2022-04-25T14:17:12.308" v="145" actId="1076"/>
      <pc:docMkLst>
        <pc:docMk/>
      </pc:docMkLst>
      <pc:sldChg chg="del modNotesTx">
        <pc:chgData name="VENTER, Wendy" userId="c0669ad9-b3e8-40cc-ac16-4ce7248a352d" providerId="ADAL" clId="{287DF797-B594-42DD-8ED8-E0A22BDCDCCD}" dt="2022-04-25T14:14:38.518" v="3" actId="47"/>
        <pc:sldMkLst>
          <pc:docMk/>
          <pc:sldMk cId="3825602592" sldId="2076138058"/>
        </pc:sldMkLst>
      </pc:sldChg>
      <pc:sldChg chg="modSp add mod modNotesTx">
        <pc:chgData name="VENTER, Wendy" userId="c0669ad9-b3e8-40cc-ac16-4ce7248a352d" providerId="ADAL" clId="{287DF797-B594-42DD-8ED8-E0A22BDCDCCD}" dt="2022-04-25T14:15:35.290" v="137" actId="6549"/>
        <pc:sldMkLst>
          <pc:docMk/>
          <pc:sldMk cId="3151199095" sldId="2076138269"/>
        </pc:sldMkLst>
        <pc:spChg chg="mod">
          <ac:chgData name="VENTER, Wendy" userId="c0669ad9-b3e8-40cc-ac16-4ce7248a352d" providerId="ADAL" clId="{287DF797-B594-42DD-8ED8-E0A22BDCDCCD}" dt="2022-04-25T14:15:35.290" v="137" actId="6549"/>
          <ac:spMkLst>
            <pc:docMk/>
            <pc:sldMk cId="3151199095" sldId="2076138269"/>
            <ac:spMk id="9" creationId="{FB997269-157B-40D6-9BF8-00E9F6FA5725}"/>
          </ac:spMkLst>
        </pc:spChg>
      </pc:sldChg>
      <pc:sldChg chg="modSp mod">
        <pc:chgData name="VENTER, Wendy" userId="c0669ad9-b3e8-40cc-ac16-4ce7248a352d" providerId="ADAL" clId="{287DF797-B594-42DD-8ED8-E0A22BDCDCCD}" dt="2022-04-25T14:17:12.308" v="145" actId="1076"/>
        <pc:sldMkLst>
          <pc:docMk/>
          <pc:sldMk cId="3922891084" sldId="2141411477"/>
        </pc:sldMkLst>
        <pc:spChg chg="mod">
          <ac:chgData name="VENTER, Wendy" userId="c0669ad9-b3e8-40cc-ac16-4ce7248a352d" providerId="ADAL" clId="{287DF797-B594-42DD-8ED8-E0A22BDCDCCD}" dt="2022-04-25T14:16:54.129" v="141" actId="1076"/>
          <ac:spMkLst>
            <pc:docMk/>
            <pc:sldMk cId="3922891084" sldId="2141411477"/>
            <ac:spMk id="3" creationId="{07F1B51B-43DC-4A10-8CF5-A671BFEDBCC0}"/>
          </ac:spMkLst>
        </pc:spChg>
        <pc:picChg chg="mod">
          <ac:chgData name="VENTER, Wendy" userId="c0669ad9-b3e8-40cc-ac16-4ce7248a352d" providerId="ADAL" clId="{287DF797-B594-42DD-8ED8-E0A22BDCDCCD}" dt="2022-04-25T14:17:03.147" v="143" actId="1076"/>
          <ac:picMkLst>
            <pc:docMk/>
            <pc:sldMk cId="3922891084" sldId="2141411477"/>
            <ac:picMk id="6" creationId="{DE25FD12-5631-4A2E-94B4-09C8F7C965F6}"/>
          </ac:picMkLst>
        </pc:picChg>
        <pc:picChg chg="mod">
          <ac:chgData name="VENTER, Wendy" userId="c0669ad9-b3e8-40cc-ac16-4ce7248a352d" providerId="ADAL" clId="{287DF797-B594-42DD-8ED8-E0A22BDCDCCD}" dt="2022-04-25T14:17:12.308" v="145" actId="1076"/>
          <ac:picMkLst>
            <pc:docMk/>
            <pc:sldMk cId="3922891084" sldId="2141411477"/>
            <ac:picMk id="9" creationId="{5252D5F5-8069-4EB2-A093-FBE7FA779B22}"/>
          </ac:picMkLst>
        </pc:picChg>
      </pc:sldChg>
      <pc:sldChg chg="modSp mod">
        <pc:chgData name="VENTER, Wendy" userId="c0669ad9-b3e8-40cc-ac16-4ce7248a352d" providerId="ADAL" clId="{287DF797-B594-42DD-8ED8-E0A22BDCDCCD}" dt="2022-04-25T14:16:09.742" v="140" actId="14100"/>
        <pc:sldMkLst>
          <pc:docMk/>
          <pc:sldMk cId="1089059228" sldId="2141411484"/>
        </pc:sldMkLst>
        <pc:picChg chg="mod">
          <ac:chgData name="VENTER, Wendy" userId="c0669ad9-b3e8-40cc-ac16-4ce7248a352d" providerId="ADAL" clId="{287DF797-B594-42DD-8ED8-E0A22BDCDCCD}" dt="2022-04-25T14:16:09.742" v="140" actId="14100"/>
          <ac:picMkLst>
            <pc:docMk/>
            <pc:sldMk cId="1089059228" sldId="2141411484"/>
            <ac:picMk id="7" creationId="{3A5810BF-5056-49BB-B3DC-3405CA08E0DF}"/>
          </ac:picMkLst>
        </pc:picChg>
      </pc:sldChg>
      <pc:sldChg chg="del">
        <pc:chgData name="VENTER, Wendy" userId="c0669ad9-b3e8-40cc-ac16-4ce7248a352d" providerId="ADAL" clId="{287DF797-B594-42DD-8ED8-E0A22BDCDCCD}" dt="2022-04-25T14:15:45.067" v="138" actId="47"/>
        <pc:sldMkLst>
          <pc:docMk/>
          <pc:sldMk cId="2268364683" sldId="2141411508"/>
        </pc:sldMkLst>
      </pc:sldChg>
    </pc:docChg>
  </pc:docChgLst>
  <pc:docChgLst>
    <pc:chgData name="VENTER, Wendy" userId="c0669ad9-b3e8-40cc-ac16-4ce7248a352d" providerId="ADAL" clId="{6B764BB7-F27D-4EDB-9C79-1403BC8A9ED8}"/>
    <pc:docChg chg="addSld delSld modSld">
      <pc:chgData name="VENTER, Wendy" userId="c0669ad9-b3e8-40cc-ac16-4ce7248a352d" providerId="ADAL" clId="{6B764BB7-F27D-4EDB-9C79-1403BC8A9ED8}" dt="2022-03-21T13:07:51.798" v="22" actId="47"/>
      <pc:docMkLst>
        <pc:docMk/>
      </pc:docMkLst>
      <pc:sldChg chg="modSp">
        <pc:chgData name="VENTER, Wendy" userId="c0669ad9-b3e8-40cc-ac16-4ce7248a352d" providerId="ADAL" clId="{6B764BB7-F27D-4EDB-9C79-1403BC8A9ED8}" dt="2022-03-21T10:12:02.642" v="10" actId="20577"/>
        <pc:sldMkLst>
          <pc:docMk/>
          <pc:sldMk cId="2558254892" sldId="2141411430"/>
        </pc:sldMkLst>
        <pc:spChg chg="mod">
          <ac:chgData name="VENTER, Wendy" userId="c0669ad9-b3e8-40cc-ac16-4ce7248a352d" providerId="ADAL" clId="{6B764BB7-F27D-4EDB-9C79-1403BC8A9ED8}" dt="2022-03-21T10:12:02.642" v="10" actId="20577"/>
          <ac:spMkLst>
            <pc:docMk/>
            <pc:sldMk cId="2558254892" sldId="2141411430"/>
            <ac:spMk id="9" creationId="{F723743A-D7A9-4A2B-8684-2C1C93AA3DD7}"/>
          </ac:spMkLst>
        </pc:spChg>
      </pc:sldChg>
      <pc:sldChg chg="modSp mod">
        <pc:chgData name="VENTER, Wendy" userId="c0669ad9-b3e8-40cc-ac16-4ce7248a352d" providerId="ADAL" clId="{6B764BB7-F27D-4EDB-9C79-1403BC8A9ED8}" dt="2022-03-21T12:16:09.511" v="20" actId="1076"/>
        <pc:sldMkLst>
          <pc:docMk/>
          <pc:sldMk cId="3189008763" sldId="2141411471"/>
        </pc:sldMkLst>
        <pc:spChg chg="mod">
          <ac:chgData name="VENTER, Wendy" userId="c0669ad9-b3e8-40cc-ac16-4ce7248a352d" providerId="ADAL" clId="{6B764BB7-F27D-4EDB-9C79-1403BC8A9ED8}" dt="2022-03-21T12:16:09.511" v="20" actId="1076"/>
          <ac:spMkLst>
            <pc:docMk/>
            <pc:sldMk cId="3189008763" sldId="2141411471"/>
            <ac:spMk id="3" creationId="{31ECCCAF-4C33-418B-9D16-237C1F234159}"/>
          </ac:spMkLst>
        </pc:spChg>
      </pc:sldChg>
      <pc:sldChg chg="modSp mod">
        <pc:chgData name="VENTER, Wendy" userId="c0669ad9-b3e8-40cc-ac16-4ce7248a352d" providerId="ADAL" clId="{6B764BB7-F27D-4EDB-9C79-1403BC8A9ED8}" dt="2022-03-21T12:14:42.693" v="17" actId="6549"/>
        <pc:sldMkLst>
          <pc:docMk/>
          <pc:sldMk cId="2880475985" sldId="2141411475"/>
        </pc:sldMkLst>
        <pc:graphicFrameChg chg="mod modGraphic">
          <ac:chgData name="VENTER, Wendy" userId="c0669ad9-b3e8-40cc-ac16-4ce7248a352d" providerId="ADAL" clId="{6B764BB7-F27D-4EDB-9C79-1403BC8A9ED8}" dt="2022-03-21T12:14:42.693" v="17" actId="6549"/>
          <ac:graphicFrameMkLst>
            <pc:docMk/>
            <pc:sldMk cId="2880475985" sldId="2141411475"/>
            <ac:graphicFrameMk id="6" creationId="{92B2BE5C-08DE-4863-AE9F-D531F9E4D3C2}"/>
          </ac:graphicFrameMkLst>
        </pc:graphicFrameChg>
        <pc:graphicFrameChg chg="mod">
          <ac:chgData name="VENTER, Wendy" userId="c0669ad9-b3e8-40cc-ac16-4ce7248a352d" providerId="ADAL" clId="{6B764BB7-F27D-4EDB-9C79-1403BC8A9ED8}" dt="2022-03-21T10:13:17.043" v="13" actId="1076"/>
          <ac:graphicFrameMkLst>
            <pc:docMk/>
            <pc:sldMk cId="2880475985" sldId="2141411475"/>
            <ac:graphicFrameMk id="7" creationId="{F1F0E5E1-AB1D-4E7C-80A0-EF08BBAEE570}"/>
          </ac:graphicFrameMkLst>
        </pc:graphicFrameChg>
      </pc:sldChg>
      <pc:sldChg chg="modSp mod">
        <pc:chgData name="VENTER, Wendy" userId="c0669ad9-b3e8-40cc-ac16-4ce7248a352d" providerId="ADAL" clId="{6B764BB7-F27D-4EDB-9C79-1403BC8A9ED8}" dt="2022-03-21T12:15:38.629" v="19" actId="20577"/>
        <pc:sldMkLst>
          <pc:docMk/>
          <pc:sldMk cId="1916756110" sldId="2141411476"/>
        </pc:sldMkLst>
        <pc:graphicFrameChg chg="modGraphic">
          <ac:chgData name="VENTER, Wendy" userId="c0669ad9-b3e8-40cc-ac16-4ce7248a352d" providerId="ADAL" clId="{6B764BB7-F27D-4EDB-9C79-1403BC8A9ED8}" dt="2022-03-21T12:15:38.629" v="19" actId="20577"/>
          <ac:graphicFrameMkLst>
            <pc:docMk/>
            <pc:sldMk cId="1916756110" sldId="2141411476"/>
            <ac:graphicFrameMk id="5" creationId="{20A6087E-A39B-45BD-AE3F-5FE6D276046B}"/>
          </ac:graphicFrameMkLst>
        </pc:graphicFrameChg>
      </pc:sldChg>
      <pc:sldChg chg="modSp mod">
        <pc:chgData name="VENTER, Wendy" userId="c0669ad9-b3e8-40cc-ac16-4ce7248a352d" providerId="ADAL" clId="{6B764BB7-F27D-4EDB-9C79-1403BC8A9ED8}" dt="2022-03-21T10:11:25.200" v="0" actId="2711"/>
        <pc:sldMkLst>
          <pc:docMk/>
          <pc:sldMk cId="2493351128" sldId="2141411502"/>
        </pc:sldMkLst>
        <pc:spChg chg="mod">
          <ac:chgData name="VENTER, Wendy" userId="c0669ad9-b3e8-40cc-ac16-4ce7248a352d" providerId="ADAL" clId="{6B764BB7-F27D-4EDB-9C79-1403BC8A9ED8}" dt="2022-03-21T10:11:25.200" v="0" actId="2711"/>
          <ac:spMkLst>
            <pc:docMk/>
            <pc:sldMk cId="2493351128" sldId="2141411502"/>
            <ac:spMk id="2" creationId="{8A38C6D7-0643-4A50-83A7-5C4F07CED84C}"/>
          </ac:spMkLst>
        </pc:spChg>
      </pc:sldChg>
      <pc:sldChg chg="new del">
        <pc:chgData name="VENTER, Wendy" userId="c0669ad9-b3e8-40cc-ac16-4ce7248a352d" providerId="ADAL" clId="{6B764BB7-F27D-4EDB-9C79-1403BC8A9ED8}" dt="2022-03-21T13:07:51.798" v="22" actId="47"/>
        <pc:sldMkLst>
          <pc:docMk/>
          <pc:sldMk cId="3257436179" sldId="2141411506"/>
        </pc:sldMkLst>
      </pc:sldChg>
    </pc:docChg>
  </pc:docChgLst>
  <pc:docChgLst>
    <pc:chgData name="VENTER, Wendy" userId="c0669ad9-b3e8-40cc-ac16-4ce7248a352d" providerId="ADAL" clId="{EC2A39DF-2A59-4E24-B7A4-822EEEFDB5A7}"/>
    <pc:docChg chg="undo custSel addSld delSld modSld sldOrd">
      <pc:chgData name="VENTER, Wendy" userId="c0669ad9-b3e8-40cc-ac16-4ce7248a352d" providerId="ADAL" clId="{EC2A39DF-2A59-4E24-B7A4-822EEEFDB5A7}" dt="2022-04-08T12:22:50.360" v="906" actId="20577"/>
      <pc:docMkLst>
        <pc:docMk/>
      </pc:docMkLst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2281741196" sldId="2076138034"/>
        </pc:sldMkLst>
      </pc:sldChg>
      <pc:sldChg chg="add">
        <pc:chgData name="VENTER, Wendy" userId="c0669ad9-b3e8-40cc-ac16-4ce7248a352d" providerId="ADAL" clId="{EC2A39DF-2A59-4E24-B7A4-822EEEFDB5A7}" dt="2022-04-08T12:09:05.017" v="610"/>
        <pc:sldMkLst>
          <pc:docMk/>
          <pc:sldMk cId="4111270404" sldId="2076138034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839572499" sldId="2076138036"/>
        </pc:sldMkLst>
      </pc:sldChg>
      <pc:sldChg chg="add">
        <pc:chgData name="VENTER, Wendy" userId="c0669ad9-b3e8-40cc-ac16-4ce7248a352d" providerId="ADAL" clId="{EC2A39DF-2A59-4E24-B7A4-822EEEFDB5A7}" dt="2022-04-08T12:09:05.017" v="610"/>
        <pc:sldMkLst>
          <pc:docMk/>
          <pc:sldMk cId="3669635619" sldId="2076138036"/>
        </pc:sldMkLst>
      </pc:sldChg>
      <pc:sldChg chg="add">
        <pc:chgData name="VENTER, Wendy" userId="c0669ad9-b3e8-40cc-ac16-4ce7248a352d" providerId="ADAL" clId="{EC2A39DF-2A59-4E24-B7A4-822EEEFDB5A7}" dt="2022-04-08T12:09:05.017" v="610"/>
        <pc:sldMkLst>
          <pc:docMk/>
          <pc:sldMk cId="247642709" sldId="2076138037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3796496377" sldId="2076138037"/>
        </pc:sldMkLst>
      </pc:sldChg>
      <pc:sldChg chg="add">
        <pc:chgData name="VENTER, Wendy" userId="c0669ad9-b3e8-40cc-ac16-4ce7248a352d" providerId="ADAL" clId="{EC2A39DF-2A59-4E24-B7A4-822EEEFDB5A7}" dt="2022-04-08T12:09:05.017" v="610"/>
        <pc:sldMkLst>
          <pc:docMk/>
          <pc:sldMk cId="534487122" sldId="2076138038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1140421166" sldId="2076138038"/>
        </pc:sldMkLst>
      </pc:sldChg>
      <pc:sldChg chg="add">
        <pc:chgData name="VENTER, Wendy" userId="c0669ad9-b3e8-40cc-ac16-4ce7248a352d" providerId="ADAL" clId="{EC2A39DF-2A59-4E24-B7A4-822EEEFDB5A7}" dt="2022-04-08T12:09:05.017" v="610"/>
        <pc:sldMkLst>
          <pc:docMk/>
          <pc:sldMk cId="243838929" sldId="2076138039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376561787" sldId="2076138039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548272791" sldId="2076138040"/>
        </pc:sldMkLst>
      </pc:sldChg>
      <pc:sldChg chg="add">
        <pc:chgData name="VENTER, Wendy" userId="c0669ad9-b3e8-40cc-ac16-4ce7248a352d" providerId="ADAL" clId="{EC2A39DF-2A59-4E24-B7A4-822EEEFDB5A7}" dt="2022-04-08T12:09:05.017" v="610"/>
        <pc:sldMkLst>
          <pc:docMk/>
          <pc:sldMk cId="3252908017" sldId="2076138040"/>
        </pc:sldMkLst>
      </pc:sldChg>
      <pc:sldChg chg="add">
        <pc:chgData name="VENTER, Wendy" userId="c0669ad9-b3e8-40cc-ac16-4ce7248a352d" providerId="ADAL" clId="{EC2A39DF-2A59-4E24-B7A4-822EEEFDB5A7}" dt="2022-04-08T12:09:05.017" v="610"/>
        <pc:sldMkLst>
          <pc:docMk/>
          <pc:sldMk cId="696463572" sldId="2076138041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1640955543" sldId="2076138041"/>
        </pc:sldMkLst>
      </pc:sldChg>
      <pc:sldChg chg="add">
        <pc:chgData name="VENTER, Wendy" userId="c0669ad9-b3e8-40cc-ac16-4ce7248a352d" providerId="ADAL" clId="{EC2A39DF-2A59-4E24-B7A4-822EEEFDB5A7}" dt="2022-04-08T12:09:05.017" v="610"/>
        <pc:sldMkLst>
          <pc:docMk/>
          <pc:sldMk cId="518913793" sldId="2076138042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3767086592" sldId="2076138042"/>
        </pc:sldMkLst>
      </pc:sldChg>
      <pc:sldChg chg="add">
        <pc:chgData name="VENTER, Wendy" userId="c0669ad9-b3e8-40cc-ac16-4ce7248a352d" providerId="ADAL" clId="{EC2A39DF-2A59-4E24-B7A4-822EEEFDB5A7}" dt="2022-04-08T12:09:05.017" v="610"/>
        <pc:sldMkLst>
          <pc:docMk/>
          <pc:sldMk cId="915911563" sldId="2076138043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1911212234" sldId="2076138043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1565841392" sldId="2076138044"/>
        </pc:sldMkLst>
      </pc:sldChg>
      <pc:sldChg chg="add">
        <pc:chgData name="VENTER, Wendy" userId="c0669ad9-b3e8-40cc-ac16-4ce7248a352d" providerId="ADAL" clId="{EC2A39DF-2A59-4E24-B7A4-822EEEFDB5A7}" dt="2022-04-08T12:09:05.017" v="610"/>
        <pc:sldMkLst>
          <pc:docMk/>
          <pc:sldMk cId="3518217722" sldId="2076138044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879100940" sldId="2076138045"/>
        </pc:sldMkLst>
      </pc:sldChg>
      <pc:sldChg chg="add">
        <pc:chgData name="VENTER, Wendy" userId="c0669ad9-b3e8-40cc-ac16-4ce7248a352d" providerId="ADAL" clId="{EC2A39DF-2A59-4E24-B7A4-822EEEFDB5A7}" dt="2022-04-08T12:09:05.017" v="610"/>
        <pc:sldMkLst>
          <pc:docMk/>
          <pc:sldMk cId="1188024800" sldId="2076138045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1792297478" sldId="2076138051"/>
        </pc:sldMkLst>
      </pc:sldChg>
      <pc:sldChg chg="add">
        <pc:chgData name="VENTER, Wendy" userId="c0669ad9-b3e8-40cc-ac16-4ce7248a352d" providerId="ADAL" clId="{EC2A39DF-2A59-4E24-B7A4-822EEEFDB5A7}" dt="2022-04-08T12:09:05.017" v="610"/>
        <pc:sldMkLst>
          <pc:docMk/>
          <pc:sldMk cId="3729282809" sldId="2076138051"/>
        </pc:sldMkLst>
      </pc:sldChg>
      <pc:sldChg chg="delSp modSp mod">
        <pc:chgData name="VENTER, Wendy" userId="c0669ad9-b3e8-40cc-ac16-4ce7248a352d" providerId="ADAL" clId="{EC2A39DF-2A59-4E24-B7A4-822EEEFDB5A7}" dt="2022-04-08T11:38:56.459" v="13" actId="20577"/>
        <pc:sldMkLst>
          <pc:docMk/>
          <pc:sldMk cId="3825602592" sldId="2076138058"/>
        </pc:sldMkLst>
        <pc:spChg chg="del">
          <ac:chgData name="VENTER, Wendy" userId="c0669ad9-b3e8-40cc-ac16-4ce7248a352d" providerId="ADAL" clId="{EC2A39DF-2A59-4E24-B7A4-822EEEFDB5A7}" dt="2022-04-08T11:38:51.800" v="0" actId="478"/>
          <ac:spMkLst>
            <pc:docMk/>
            <pc:sldMk cId="3825602592" sldId="2076138058"/>
            <ac:spMk id="7" creationId="{73D3AE92-2526-4EC8-AC74-1EB2BB3807CA}"/>
          </ac:spMkLst>
        </pc:spChg>
        <pc:spChg chg="mod">
          <ac:chgData name="VENTER, Wendy" userId="c0669ad9-b3e8-40cc-ac16-4ce7248a352d" providerId="ADAL" clId="{EC2A39DF-2A59-4E24-B7A4-822EEEFDB5A7}" dt="2022-04-08T11:38:56.459" v="13" actId="20577"/>
          <ac:spMkLst>
            <pc:docMk/>
            <pc:sldMk cId="3825602592" sldId="2076138058"/>
            <ac:spMk id="8" creationId="{02D22E5E-DF1F-47B6-9061-698C2418E69F}"/>
          </ac:spMkLst>
        </pc:spChg>
      </pc:sldChg>
      <pc:sldChg chg="del ord">
        <pc:chgData name="VENTER, Wendy" userId="c0669ad9-b3e8-40cc-ac16-4ce7248a352d" providerId="ADAL" clId="{EC2A39DF-2A59-4E24-B7A4-822EEEFDB5A7}" dt="2022-04-08T12:11:02.466" v="618" actId="47"/>
        <pc:sldMkLst>
          <pc:docMk/>
          <pc:sldMk cId="1634130008" sldId="2076138379"/>
        </pc:sldMkLst>
      </pc:sldChg>
      <pc:sldChg chg="modSp modAnim">
        <pc:chgData name="VENTER, Wendy" userId="c0669ad9-b3e8-40cc-ac16-4ce7248a352d" providerId="ADAL" clId="{EC2A39DF-2A59-4E24-B7A4-822EEEFDB5A7}" dt="2022-04-08T11:43:39.447" v="53" actId="207"/>
        <pc:sldMkLst>
          <pc:docMk/>
          <pc:sldMk cId="2558254892" sldId="2141411430"/>
        </pc:sldMkLst>
        <pc:spChg chg="mod">
          <ac:chgData name="VENTER, Wendy" userId="c0669ad9-b3e8-40cc-ac16-4ce7248a352d" providerId="ADAL" clId="{EC2A39DF-2A59-4E24-B7A4-822EEEFDB5A7}" dt="2022-04-08T11:43:39.447" v="53" actId="207"/>
          <ac:spMkLst>
            <pc:docMk/>
            <pc:sldMk cId="2558254892" sldId="2141411430"/>
            <ac:spMk id="9" creationId="{F723743A-D7A9-4A2B-8684-2C1C93AA3DD7}"/>
          </ac:spMkLst>
        </pc:spChg>
      </pc:sldChg>
      <pc:sldChg chg="add">
        <pc:chgData name="VENTER, Wendy" userId="c0669ad9-b3e8-40cc-ac16-4ce7248a352d" providerId="ADAL" clId="{EC2A39DF-2A59-4E24-B7A4-822EEEFDB5A7}" dt="2022-04-08T12:09:05.017" v="610"/>
        <pc:sldMkLst>
          <pc:docMk/>
          <pc:sldMk cId="464334640" sldId="2141411470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848002226" sldId="2141411470"/>
        </pc:sldMkLst>
      </pc:sldChg>
      <pc:sldChg chg="modSp mod">
        <pc:chgData name="VENTER, Wendy" userId="c0669ad9-b3e8-40cc-ac16-4ce7248a352d" providerId="ADAL" clId="{EC2A39DF-2A59-4E24-B7A4-822EEEFDB5A7}" dt="2022-04-08T11:49:00.949" v="91" actId="1076"/>
        <pc:sldMkLst>
          <pc:docMk/>
          <pc:sldMk cId="3189008763" sldId="2141411471"/>
        </pc:sldMkLst>
        <pc:spChg chg="mod">
          <ac:chgData name="VENTER, Wendy" userId="c0669ad9-b3e8-40cc-ac16-4ce7248a352d" providerId="ADAL" clId="{EC2A39DF-2A59-4E24-B7A4-822EEEFDB5A7}" dt="2022-04-08T11:48:20.963" v="88" actId="1076"/>
          <ac:spMkLst>
            <pc:docMk/>
            <pc:sldMk cId="3189008763" sldId="2141411471"/>
            <ac:spMk id="3" creationId="{31ECCCAF-4C33-418B-9D16-237C1F234159}"/>
          </ac:spMkLst>
        </pc:spChg>
        <pc:spChg chg="mod">
          <ac:chgData name="VENTER, Wendy" userId="c0669ad9-b3e8-40cc-ac16-4ce7248a352d" providerId="ADAL" clId="{EC2A39DF-2A59-4E24-B7A4-822EEEFDB5A7}" dt="2022-04-08T11:45:56.726" v="67" actId="1076"/>
          <ac:spMkLst>
            <pc:docMk/>
            <pc:sldMk cId="3189008763" sldId="2141411471"/>
            <ac:spMk id="5" creationId="{42D368BA-F8CA-4954-A57B-D7F6B7F328FF}"/>
          </ac:spMkLst>
        </pc:spChg>
        <pc:graphicFrameChg chg="mod">
          <ac:chgData name="VENTER, Wendy" userId="c0669ad9-b3e8-40cc-ac16-4ce7248a352d" providerId="ADAL" clId="{EC2A39DF-2A59-4E24-B7A4-822EEEFDB5A7}" dt="2022-04-08T11:49:00.949" v="91" actId="1076"/>
          <ac:graphicFrameMkLst>
            <pc:docMk/>
            <pc:sldMk cId="3189008763" sldId="2141411471"/>
            <ac:graphicFrameMk id="2" creationId="{ADBDDF06-4ED9-454F-8C67-7CAF947AFC74}"/>
          </ac:graphicFrameMkLst>
        </pc:graphicFrameChg>
      </pc:sldChg>
      <pc:sldChg chg="addSp delSp modSp add mod ord modAnim">
        <pc:chgData name="VENTER, Wendy" userId="c0669ad9-b3e8-40cc-ac16-4ce7248a352d" providerId="ADAL" clId="{EC2A39DF-2A59-4E24-B7A4-822EEEFDB5A7}" dt="2022-04-08T12:22:50.360" v="906" actId="20577"/>
        <pc:sldMkLst>
          <pc:docMk/>
          <pc:sldMk cId="1277330061" sldId="2141411472"/>
        </pc:sldMkLst>
        <pc:spChg chg="mod">
          <ac:chgData name="VENTER, Wendy" userId="c0669ad9-b3e8-40cc-ac16-4ce7248a352d" providerId="ADAL" clId="{EC2A39DF-2A59-4E24-B7A4-822EEEFDB5A7}" dt="2022-04-08T12:19:31.895" v="738" actId="1076"/>
          <ac:spMkLst>
            <pc:docMk/>
            <pc:sldMk cId="1277330061" sldId="2141411472"/>
            <ac:spMk id="2" creationId="{168C28C4-F254-9844-9E09-D6E5E8AF450F}"/>
          </ac:spMkLst>
        </pc:spChg>
        <pc:spChg chg="mod">
          <ac:chgData name="VENTER, Wendy" userId="c0669ad9-b3e8-40cc-ac16-4ce7248a352d" providerId="ADAL" clId="{EC2A39DF-2A59-4E24-B7A4-822EEEFDB5A7}" dt="2022-04-08T12:22:50.360" v="906" actId="20577"/>
          <ac:spMkLst>
            <pc:docMk/>
            <pc:sldMk cId="1277330061" sldId="2141411472"/>
            <ac:spMk id="3" creationId="{4BD35FD9-2FB8-A247-B3E7-AEC46E2F34DF}"/>
          </ac:spMkLst>
        </pc:spChg>
        <pc:spChg chg="del mod">
          <ac:chgData name="VENTER, Wendy" userId="c0669ad9-b3e8-40cc-ac16-4ce7248a352d" providerId="ADAL" clId="{EC2A39DF-2A59-4E24-B7A4-822EEEFDB5A7}" dt="2022-04-08T12:22:29.282" v="889" actId="478"/>
          <ac:spMkLst>
            <pc:docMk/>
            <pc:sldMk cId="1277330061" sldId="2141411472"/>
            <ac:spMk id="4" creationId="{2441E510-995B-7A45-B81A-24412F51299F}"/>
          </ac:spMkLst>
        </pc:spChg>
        <pc:spChg chg="add del mod">
          <ac:chgData name="VENTER, Wendy" userId="c0669ad9-b3e8-40cc-ac16-4ce7248a352d" providerId="ADAL" clId="{EC2A39DF-2A59-4E24-B7A4-822EEEFDB5A7}" dt="2022-04-08T12:22:35.107" v="892" actId="478"/>
          <ac:spMkLst>
            <pc:docMk/>
            <pc:sldMk cId="1277330061" sldId="2141411472"/>
            <ac:spMk id="6" creationId="{490ED7AC-A60D-43C3-B58E-32A80E349FDE}"/>
          </ac:spMkLst>
        </pc:spChg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1342065957" sldId="2141411472"/>
        </pc:sldMkLst>
      </pc:sldChg>
      <pc:sldChg chg="modSp mod">
        <pc:chgData name="VENTER, Wendy" userId="c0669ad9-b3e8-40cc-ac16-4ce7248a352d" providerId="ADAL" clId="{EC2A39DF-2A59-4E24-B7A4-822EEEFDB5A7}" dt="2022-04-08T11:50:18.432" v="101" actId="1076"/>
        <pc:sldMkLst>
          <pc:docMk/>
          <pc:sldMk cId="1158261492" sldId="2141411473"/>
        </pc:sldMkLst>
        <pc:spChg chg="mod">
          <ac:chgData name="VENTER, Wendy" userId="c0669ad9-b3e8-40cc-ac16-4ce7248a352d" providerId="ADAL" clId="{EC2A39DF-2A59-4E24-B7A4-822EEEFDB5A7}" dt="2022-04-08T11:50:18.432" v="101" actId="1076"/>
          <ac:spMkLst>
            <pc:docMk/>
            <pc:sldMk cId="1158261492" sldId="2141411473"/>
            <ac:spMk id="5" creationId="{42D368BA-F8CA-4954-A57B-D7F6B7F328FF}"/>
          </ac:spMkLst>
        </pc:spChg>
        <pc:graphicFrameChg chg="mod">
          <ac:chgData name="VENTER, Wendy" userId="c0669ad9-b3e8-40cc-ac16-4ce7248a352d" providerId="ADAL" clId="{EC2A39DF-2A59-4E24-B7A4-822EEEFDB5A7}" dt="2022-04-08T11:49:10.630" v="92" actId="1076"/>
          <ac:graphicFrameMkLst>
            <pc:docMk/>
            <pc:sldMk cId="1158261492" sldId="2141411473"/>
            <ac:graphicFrameMk id="2" creationId="{ADBDDF06-4ED9-454F-8C67-7CAF947AFC74}"/>
          </ac:graphicFrameMkLst>
        </pc:graphicFrameChg>
      </pc:sldChg>
      <pc:sldChg chg="modSp mod">
        <pc:chgData name="VENTER, Wendy" userId="c0669ad9-b3e8-40cc-ac16-4ce7248a352d" providerId="ADAL" clId="{EC2A39DF-2A59-4E24-B7A4-822EEEFDB5A7}" dt="2022-04-08T11:50:00.883" v="100" actId="14734"/>
        <pc:sldMkLst>
          <pc:docMk/>
          <pc:sldMk cId="3867303707" sldId="2141411474"/>
        </pc:sldMkLst>
        <pc:spChg chg="mod">
          <ac:chgData name="VENTER, Wendy" userId="c0669ad9-b3e8-40cc-ac16-4ce7248a352d" providerId="ADAL" clId="{EC2A39DF-2A59-4E24-B7A4-822EEEFDB5A7}" dt="2022-04-08T11:49:32.732" v="95" actId="1076"/>
          <ac:spMkLst>
            <pc:docMk/>
            <pc:sldMk cId="3867303707" sldId="2141411474"/>
            <ac:spMk id="5" creationId="{42D368BA-F8CA-4954-A57B-D7F6B7F328FF}"/>
          </ac:spMkLst>
        </pc:spChg>
        <pc:graphicFrameChg chg="mod modGraphic">
          <ac:chgData name="VENTER, Wendy" userId="c0669ad9-b3e8-40cc-ac16-4ce7248a352d" providerId="ADAL" clId="{EC2A39DF-2A59-4E24-B7A4-822EEEFDB5A7}" dt="2022-04-08T11:50:00.883" v="100" actId="14734"/>
          <ac:graphicFrameMkLst>
            <pc:docMk/>
            <pc:sldMk cId="3867303707" sldId="2141411474"/>
            <ac:graphicFrameMk id="2" creationId="{ADBDDF06-4ED9-454F-8C67-7CAF947AFC74}"/>
          </ac:graphicFrameMkLst>
        </pc:graphicFrameChg>
      </pc:sldChg>
      <pc:sldChg chg="addSp delSp modSp mod">
        <pc:chgData name="VENTER, Wendy" userId="c0669ad9-b3e8-40cc-ac16-4ce7248a352d" providerId="ADAL" clId="{EC2A39DF-2A59-4E24-B7A4-822EEEFDB5A7}" dt="2022-04-08T11:48:08.545" v="87" actId="1076"/>
        <pc:sldMkLst>
          <pc:docMk/>
          <pc:sldMk cId="2880475985" sldId="2141411475"/>
        </pc:sldMkLst>
        <pc:spChg chg="mod">
          <ac:chgData name="VENTER, Wendy" userId="c0669ad9-b3e8-40cc-ac16-4ce7248a352d" providerId="ADAL" clId="{EC2A39DF-2A59-4E24-B7A4-822EEEFDB5A7}" dt="2022-04-08T11:45:42.567" v="65" actId="1076"/>
          <ac:spMkLst>
            <pc:docMk/>
            <pc:sldMk cId="2880475985" sldId="2141411475"/>
            <ac:spMk id="5" creationId="{E80C6340-3966-4E77-8319-CF609BC145F0}"/>
          </ac:spMkLst>
        </pc:spChg>
        <pc:graphicFrameChg chg="add del mod modGraphic">
          <ac:chgData name="VENTER, Wendy" userId="c0669ad9-b3e8-40cc-ac16-4ce7248a352d" providerId="ADAL" clId="{EC2A39DF-2A59-4E24-B7A4-822EEEFDB5A7}" dt="2022-04-08T11:48:08.545" v="87" actId="1076"/>
          <ac:graphicFrameMkLst>
            <pc:docMk/>
            <pc:sldMk cId="2880475985" sldId="2141411475"/>
            <ac:graphicFrameMk id="6" creationId="{92B2BE5C-08DE-4863-AE9F-D531F9E4D3C2}"/>
          </ac:graphicFrameMkLst>
        </pc:graphicFrameChg>
        <pc:graphicFrameChg chg="mod modGraphic">
          <ac:chgData name="VENTER, Wendy" userId="c0669ad9-b3e8-40cc-ac16-4ce7248a352d" providerId="ADAL" clId="{EC2A39DF-2A59-4E24-B7A4-822EEEFDB5A7}" dt="2022-04-08T11:48:08.545" v="87" actId="1076"/>
          <ac:graphicFrameMkLst>
            <pc:docMk/>
            <pc:sldMk cId="2880475985" sldId="2141411475"/>
            <ac:graphicFrameMk id="7" creationId="{F1F0E5E1-AB1D-4E7C-80A0-EF08BBAEE570}"/>
          </ac:graphicFrameMkLst>
        </pc:graphicFrameChg>
      </pc:sldChg>
      <pc:sldChg chg="modSp mod">
        <pc:chgData name="VENTER, Wendy" userId="c0669ad9-b3e8-40cc-ac16-4ce7248a352d" providerId="ADAL" clId="{EC2A39DF-2A59-4E24-B7A4-822EEEFDB5A7}" dt="2022-04-08T11:47:09.115" v="78" actId="14100"/>
        <pc:sldMkLst>
          <pc:docMk/>
          <pc:sldMk cId="1916756110" sldId="2141411476"/>
        </pc:sldMkLst>
        <pc:spChg chg="mod">
          <ac:chgData name="VENTER, Wendy" userId="c0669ad9-b3e8-40cc-ac16-4ce7248a352d" providerId="ADAL" clId="{EC2A39DF-2A59-4E24-B7A4-822EEEFDB5A7}" dt="2022-04-08T11:45:48.982" v="66" actId="1076"/>
          <ac:spMkLst>
            <pc:docMk/>
            <pc:sldMk cId="1916756110" sldId="2141411476"/>
            <ac:spMk id="6" creationId="{5C161AD7-BC05-4B21-9833-9D143DEB8E41}"/>
          </ac:spMkLst>
        </pc:spChg>
        <pc:graphicFrameChg chg="mod">
          <ac:chgData name="VENTER, Wendy" userId="c0669ad9-b3e8-40cc-ac16-4ce7248a352d" providerId="ADAL" clId="{EC2A39DF-2A59-4E24-B7A4-822EEEFDB5A7}" dt="2022-04-08T11:47:03.124" v="77" actId="1076"/>
          <ac:graphicFrameMkLst>
            <pc:docMk/>
            <pc:sldMk cId="1916756110" sldId="2141411476"/>
            <ac:graphicFrameMk id="5" creationId="{20A6087E-A39B-45BD-AE3F-5FE6D276046B}"/>
          </ac:graphicFrameMkLst>
        </pc:graphicFrameChg>
        <pc:graphicFrameChg chg="mod modGraphic">
          <ac:chgData name="VENTER, Wendy" userId="c0669ad9-b3e8-40cc-ac16-4ce7248a352d" providerId="ADAL" clId="{EC2A39DF-2A59-4E24-B7A4-822EEEFDB5A7}" dt="2022-04-08T11:47:09.115" v="78" actId="14100"/>
          <ac:graphicFrameMkLst>
            <pc:docMk/>
            <pc:sldMk cId="1916756110" sldId="2141411476"/>
            <ac:graphicFrameMk id="7" creationId="{8C5C4640-0645-4260-BCF5-641CE92986E0}"/>
          </ac:graphicFrameMkLst>
        </pc:graphicFrameChg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780211429" sldId="2141411477"/>
        </pc:sldMkLst>
      </pc:sldChg>
      <pc:sldChg chg="add">
        <pc:chgData name="VENTER, Wendy" userId="c0669ad9-b3e8-40cc-ac16-4ce7248a352d" providerId="ADAL" clId="{EC2A39DF-2A59-4E24-B7A4-822EEEFDB5A7}" dt="2022-04-08T12:09:05.017" v="610"/>
        <pc:sldMkLst>
          <pc:docMk/>
          <pc:sldMk cId="3922891084" sldId="2141411477"/>
        </pc:sldMkLst>
      </pc:sldChg>
      <pc:sldChg chg="modSp mod">
        <pc:chgData name="VENTER, Wendy" userId="c0669ad9-b3e8-40cc-ac16-4ce7248a352d" providerId="ADAL" clId="{EC2A39DF-2A59-4E24-B7A4-822EEEFDB5A7}" dt="2022-04-08T11:52:14.498" v="119"/>
        <pc:sldMkLst>
          <pc:docMk/>
          <pc:sldMk cId="3213833540" sldId="2141411478"/>
        </pc:sldMkLst>
        <pc:spChg chg="mod">
          <ac:chgData name="VENTER, Wendy" userId="c0669ad9-b3e8-40cc-ac16-4ce7248a352d" providerId="ADAL" clId="{EC2A39DF-2A59-4E24-B7A4-822EEEFDB5A7}" dt="2022-04-08T11:50:57.772" v="103" actId="1076"/>
          <ac:spMkLst>
            <pc:docMk/>
            <pc:sldMk cId="3213833540" sldId="2141411478"/>
            <ac:spMk id="6" creationId="{5C161AD7-BC05-4B21-9833-9D143DEB8E41}"/>
          </ac:spMkLst>
        </pc:spChg>
        <pc:graphicFrameChg chg="mod modGraphic">
          <ac:chgData name="VENTER, Wendy" userId="c0669ad9-b3e8-40cc-ac16-4ce7248a352d" providerId="ADAL" clId="{EC2A39DF-2A59-4E24-B7A4-822EEEFDB5A7}" dt="2022-04-08T11:52:14.498" v="119"/>
          <ac:graphicFrameMkLst>
            <pc:docMk/>
            <pc:sldMk cId="3213833540" sldId="2141411478"/>
            <ac:graphicFrameMk id="5" creationId="{20A6087E-A39B-45BD-AE3F-5FE6D276046B}"/>
          </ac:graphicFrameMkLst>
        </pc:graphicFrameChg>
        <pc:graphicFrameChg chg="mod modGraphic">
          <ac:chgData name="VENTER, Wendy" userId="c0669ad9-b3e8-40cc-ac16-4ce7248a352d" providerId="ADAL" clId="{EC2A39DF-2A59-4E24-B7A4-822EEEFDB5A7}" dt="2022-04-08T11:52:06.944" v="116" actId="1076"/>
          <ac:graphicFrameMkLst>
            <pc:docMk/>
            <pc:sldMk cId="3213833540" sldId="2141411478"/>
            <ac:graphicFrameMk id="7" creationId="{A50B5469-029B-44F1-937F-EE2597DDAA4A}"/>
          </ac:graphicFrameMkLst>
        </pc:graphicFrameChg>
      </pc:sldChg>
      <pc:sldChg chg="modSp mod">
        <pc:chgData name="VENTER, Wendy" userId="c0669ad9-b3e8-40cc-ac16-4ce7248a352d" providerId="ADAL" clId="{EC2A39DF-2A59-4E24-B7A4-822EEEFDB5A7}" dt="2022-04-08T11:52:46.451" v="124" actId="14734"/>
        <pc:sldMkLst>
          <pc:docMk/>
          <pc:sldMk cId="2646534537" sldId="2141411479"/>
        </pc:sldMkLst>
        <pc:spChg chg="mod">
          <ac:chgData name="VENTER, Wendy" userId="c0669ad9-b3e8-40cc-ac16-4ce7248a352d" providerId="ADAL" clId="{EC2A39DF-2A59-4E24-B7A4-822EEEFDB5A7}" dt="2022-04-08T11:52:38.412" v="121" actId="1076"/>
          <ac:spMkLst>
            <pc:docMk/>
            <pc:sldMk cId="2646534537" sldId="2141411479"/>
            <ac:spMk id="6" creationId="{246DEBF9-0532-4407-A418-A4656FBE5797}"/>
          </ac:spMkLst>
        </pc:spChg>
        <pc:graphicFrameChg chg="mod">
          <ac:chgData name="VENTER, Wendy" userId="c0669ad9-b3e8-40cc-ac16-4ce7248a352d" providerId="ADAL" clId="{EC2A39DF-2A59-4E24-B7A4-822EEEFDB5A7}" dt="2022-04-08T11:52:34.018" v="120" actId="1076"/>
          <ac:graphicFrameMkLst>
            <pc:docMk/>
            <pc:sldMk cId="2646534537" sldId="2141411479"/>
            <ac:graphicFrameMk id="5" creationId="{22F1388A-565E-48E1-B684-94EF78CC932A}"/>
          </ac:graphicFrameMkLst>
        </pc:graphicFrameChg>
        <pc:graphicFrameChg chg="mod modGraphic">
          <ac:chgData name="VENTER, Wendy" userId="c0669ad9-b3e8-40cc-ac16-4ce7248a352d" providerId="ADAL" clId="{EC2A39DF-2A59-4E24-B7A4-822EEEFDB5A7}" dt="2022-04-08T11:52:46.451" v="124" actId="14734"/>
          <ac:graphicFrameMkLst>
            <pc:docMk/>
            <pc:sldMk cId="2646534537" sldId="2141411479"/>
            <ac:graphicFrameMk id="7" creationId="{DE63B6AB-A3FD-4987-BFE1-A01A4B3792AB}"/>
          </ac:graphicFrameMkLst>
        </pc:graphicFrameChg>
      </pc:sldChg>
      <pc:sldChg chg="modSp mod">
        <pc:chgData name="VENTER, Wendy" userId="c0669ad9-b3e8-40cc-ac16-4ce7248a352d" providerId="ADAL" clId="{EC2A39DF-2A59-4E24-B7A4-822EEEFDB5A7}" dt="2022-04-08T11:53:08.061" v="126" actId="1076"/>
        <pc:sldMkLst>
          <pc:docMk/>
          <pc:sldMk cId="4039922508" sldId="2141411480"/>
        </pc:sldMkLst>
        <pc:spChg chg="mod">
          <ac:chgData name="VENTER, Wendy" userId="c0669ad9-b3e8-40cc-ac16-4ce7248a352d" providerId="ADAL" clId="{EC2A39DF-2A59-4E24-B7A4-822EEEFDB5A7}" dt="2022-04-08T11:53:08.061" v="126" actId="1076"/>
          <ac:spMkLst>
            <pc:docMk/>
            <pc:sldMk cId="4039922508" sldId="2141411480"/>
            <ac:spMk id="6" creationId="{246DEBF9-0532-4407-A418-A4656FBE5797}"/>
          </ac:spMkLst>
        </pc:spChg>
        <pc:graphicFrameChg chg="mod">
          <ac:chgData name="VENTER, Wendy" userId="c0669ad9-b3e8-40cc-ac16-4ce7248a352d" providerId="ADAL" clId="{EC2A39DF-2A59-4E24-B7A4-822EEEFDB5A7}" dt="2022-04-08T11:53:03.285" v="125" actId="1076"/>
          <ac:graphicFrameMkLst>
            <pc:docMk/>
            <pc:sldMk cId="4039922508" sldId="2141411480"/>
            <ac:graphicFrameMk id="5" creationId="{22F1388A-565E-48E1-B684-94EF78CC932A}"/>
          </ac:graphicFrameMkLst>
        </pc:graphicFrameChg>
        <pc:graphicFrameChg chg="mod">
          <ac:chgData name="VENTER, Wendy" userId="c0669ad9-b3e8-40cc-ac16-4ce7248a352d" providerId="ADAL" clId="{EC2A39DF-2A59-4E24-B7A4-822EEEFDB5A7}" dt="2022-04-08T11:53:03.285" v="125" actId="1076"/>
          <ac:graphicFrameMkLst>
            <pc:docMk/>
            <pc:sldMk cId="4039922508" sldId="2141411480"/>
            <ac:graphicFrameMk id="7" creationId="{3A1E480E-0204-401E-A858-8F26CC75F430}"/>
          </ac:graphicFrameMkLst>
        </pc:graphicFrameChg>
      </pc:sldChg>
      <pc:sldChg chg="delSp modSp del mod ord modAnim">
        <pc:chgData name="VENTER, Wendy" userId="c0669ad9-b3e8-40cc-ac16-4ce7248a352d" providerId="ADAL" clId="{EC2A39DF-2A59-4E24-B7A4-822EEEFDB5A7}" dt="2022-04-08T12:10:54.630" v="617" actId="47"/>
        <pc:sldMkLst>
          <pc:docMk/>
          <pc:sldMk cId="3889889658" sldId="2141411482"/>
        </pc:sldMkLst>
        <pc:spChg chg="mod">
          <ac:chgData name="VENTER, Wendy" userId="c0669ad9-b3e8-40cc-ac16-4ce7248a352d" providerId="ADAL" clId="{EC2A39DF-2A59-4E24-B7A4-822EEEFDB5A7}" dt="2022-04-08T12:09:16.385" v="611" actId="20578"/>
          <ac:spMkLst>
            <pc:docMk/>
            <pc:sldMk cId="3889889658" sldId="2141411482"/>
            <ac:spMk id="9" creationId="{F723743A-D7A9-4A2B-8684-2C1C93AA3DD7}"/>
          </ac:spMkLst>
        </pc:spChg>
        <pc:graphicFrameChg chg="del">
          <ac:chgData name="VENTER, Wendy" userId="c0669ad9-b3e8-40cc-ac16-4ce7248a352d" providerId="ADAL" clId="{EC2A39DF-2A59-4E24-B7A4-822EEEFDB5A7}" dt="2022-04-08T11:39:35.208" v="14" actId="478"/>
          <ac:graphicFrameMkLst>
            <pc:docMk/>
            <pc:sldMk cId="3889889658" sldId="2141411482"/>
            <ac:graphicFrameMk id="7" creationId="{2F127A07-F910-4805-ADD1-5AE67676F44E}"/>
          </ac:graphicFrameMkLst>
        </pc:graphicFrameChg>
      </pc:sldChg>
      <pc:sldChg chg="add ord">
        <pc:chgData name="VENTER, Wendy" userId="c0669ad9-b3e8-40cc-ac16-4ce7248a352d" providerId="ADAL" clId="{EC2A39DF-2A59-4E24-B7A4-822EEEFDB5A7}" dt="2022-04-08T12:11:34.102" v="622"/>
        <pc:sldMkLst>
          <pc:docMk/>
          <pc:sldMk cId="1089059228" sldId="2141411484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2235211229" sldId="2141411484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639746923" sldId="2141411485"/>
        </pc:sldMkLst>
      </pc:sldChg>
      <pc:sldChg chg="add">
        <pc:chgData name="VENTER, Wendy" userId="c0669ad9-b3e8-40cc-ac16-4ce7248a352d" providerId="ADAL" clId="{EC2A39DF-2A59-4E24-B7A4-822EEEFDB5A7}" dt="2022-04-08T12:09:05.017" v="610"/>
        <pc:sldMkLst>
          <pc:docMk/>
          <pc:sldMk cId="887393181" sldId="2141411485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1129908174" sldId="2141411487"/>
        </pc:sldMkLst>
      </pc:sldChg>
      <pc:sldChg chg="add">
        <pc:chgData name="VENTER, Wendy" userId="c0669ad9-b3e8-40cc-ac16-4ce7248a352d" providerId="ADAL" clId="{EC2A39DF-2A59-4E24-B7A4-822EEEFDB5A7}" dt="2022-04-08T12:09:05.017" v="610"/>
        <pc:sldMkLst>
          <pc:docMk/>
          <pc:sldMk cId="2025259279" sldId="2141411487"/>
        </pc:sldMkLst>
      </pc:sldChg>
      <pc:sldChg chg="addSp modSp mod">
        <pc:chgData name="VENTER, Wendy" userId="c0669ad9-b3e8-40cc-ac16-4ce7248a352d" providerId="ADAL" clId="{EC2A39DF-2A59-4E24-B7A4-822EEEFDB5A7}" dt="2022-04-08T12:05:48.194" v="606" actId="113"/>
        <pc:sldMkLst>
          <pc:docMk/>
          <pc:sldMk cId="3953819702" sldId="2141411488"/>
        </pc:sldMkLst>
        <pc:spChg chg="mod">
          <ac:chgData name="VENTER, Wendy" userId="c0669ad9-b3e8-40cc-ac16-4ce7248a352d" providerId="ADAL" clId="{EC2A39DF-2A59-4E24-B7A4-822EEEFDB5A7}" dt="2022-04-08T12:05:48.194" v="606" actId="113"/>
          <ac:spMkLst>
            <pc:docMk/>
            <pc:sldMk cId="3953819702" sldId="2141411488"/>
            <ac:spMk id="3" creationId="{84F8A680-AD90-4C1D-A362-B9D88D1E31E0}"/>
          </ac:spMkLst>
        </pc:spChg>
        <pc:spChg chg="add mod">
          <ac:chgData name="VENTER, Wendy" userId="c0669ad9-b3e8-40cc-ac16-4ce7248a352d" providerId="ADAL" clId="{EC2A39DF-2A59-4E24-B7A4-822EEEFDB5A7}" dt="2022-04-08T12:05:31.571" v="603" actId="14100"/>
          <ac:spMkLst>
            <pc:docMk/>
            <pc:sldMk cId="3953819702" sldId="2141411488"/>
            <ac:spMk id="6" creationId="{BB5FF281-10FE-498E-8741-385E097A3393}"/>
          </ac:spMkLst>
        </pc:spChg>
      </pc:sldChg>
      <pc:sldChg chg="delSp modSp add mod">
        <pc:chgData name="VENTER, Wendy" userId="c0669ad9-b3e8-40cc-ac16-4ce7248a352d" providerId="ADAL" clId="{EC2A39DF-2A59-4E24-B7A4-822EEEFDB5A7}" dt="2022-04-08T12:19:06.462" v="728" actId="14100"/>
        <pc:sldMkLst>
          <pc:docMk/>
          <pc:sldMk cId="123768481" sldId="2141411490"/>
        </pc:sldMkLst>
        <pc:spChg chg="del">
          <ac:chgData name="VENTER, Wendy" userId="c0669ad9-b3e8-40cc-ac16-4ce7248a352d" providerId="ADAL" clId="{EC2A39DF-2A59-4E24-B7A4-822EEEFDB5A7}" dt="2022-04-08T12:15:14.515" v="691" actId="478"/>
          <ac:spMkLst>
            <pc:docMk/>
            <pc:sldMk cId="123768481" sldId="2141411490"/>
            <ac:spMk id="2" creationId="{8BEBBB1E-40B7-4ADF-9B90-55F991F80697}"/>
          </ac:spMkLst>
        </pc:spChg>
        <pc:spChg chg="mod">
          <ac:chgData name="VENTER, Wendy" userId="c0669ad9-b3e8-40cc-ac16-4ce7248a352d" providerId="ADAL" clId="{EC2A39DF-2A59-4E24-B7A4-822EEEFDB5A7}" dt="2022-04-08T12:16:37.753" v="726" actId="20577"/>
          <ac:spMkLst>
            <pc:docMk/>
            <pc:sldMk cId="123768481" sldId="2141411490"/>
            <ac:spMk id="3" creationId="{ADCA4CD0-D287-4ED3-A4F3-D26EF85BF0EB}"/>
          </ac:spMkLst>
        </pc:spChg>
        <pc:picChg chg="mod">
          <ac:chgData name="VENTER, Wendy" userId="c0669ad9-b3e8-40cc-ac16-4ce7248a352d" providerId="ADAL" clId="{EC2A39DF-2A59-4E24-B7A4-822EEEFDB5A7}" dt="2022-04-08T12:19:06.462" v="728" actId="14100"/>
          <ac:picMkLst>
            <pc:docMk/>
            <pc:sldMk cId="123768481" sldId="2141411490"/>
            <ac:picMk id="5" creationId="{DB992019-C672-4AA8-A6EA-1D4BA6A5B982}"/>
          </ac:picMkLst>
        </pc:picChg>
      </pc:sldChg>
      <pc:sldChg chg="add del">
        <pc:chgData name="VENTER, Wendy" userId="c0669ad9-b3e8-40cc-ac16-4ce7248a352d" providerId="ADAL" clId="{EC2A39DF-2A59-4E24-B7A4-822EEEFDB5A7}" dt="2022-04-08T12:13:44.715" v="651" actId="2696"/>
        <pc:sldMkLst>
          <pc:docMk/>
          <pc:sldMk cId="501677412" sldId="2141411490"/>
        </pc:sldMkLst>
      </pc:sldChg>
      <pc:sldChg chg="del">
        <pc:chgData name="VENTER, Wendy" userId="c0669ad9-b3e8-40cc-ac16-4ce7248a352d" providerId="ADAL" clId="{EC2A39DF-2A59-4E24-B7A4-822EEEFDB5A7}" dt="2022-04-08T12:08:32.603" v="607" actId="2696"/>
        <pc:sldMkLst>
          <pc:docMk/>
          <pc:sldMk cId="1512037189" sldId="2141411490"/>
        </pc:sldMkLst>
      </pc:sldChg>
      <pc:sldChg chg="modSp del mod">
        <pc:chgData name="VENTER, Wendy" userId="c0669ad9-b3e8-40cc-ac16-4ce7248a352d" providerId="ADAL" clId="{EC2A39DF-2A59-4E24-B7A4-822EEEFDB5A7}" dt="2022-04-08T11:55:32.909" v="137" actId="2696"/>
        <pc:sldMkLst>
          <pc:docMk/>
          <pc:sldMk cId="12293422" sldId="2141411500"/>
        </pc:sldMkLst>
        <pc:graphicFrameChg chg="modGraphic">
          <ac:chgData name="VENTER, Wendy" userId="c0669ad9-b3e8-40cc-ac16-4ce7248a352d" providerId="ADAL" clId="{EC2A39DF-2A59-4E24-B7A4-822EEEFDB5A7}" dt="2022-04-08T11:54:44.552" v="136" actId="12"/>
          <ac:graphicFrameMkLst>
            <pc:docMk/>
            <pc:sldMk cId="12293422" sldId="2141411500"/>
            <ac:graphicFrameMk id="5" creationId="{9ADED737-E9BC-4A59-B278-F28BF32D54F9}"/>
          </ac:graphicFrameMkLst>
        </pc:graphicFrameChg>
      </pc:sldChg>
      <pc:sldChg chg="add">
        <pc:chgData name="VENTER, Wendy" userId="c0669ad9-b3e8-40cc-ac16-4ce7248a352d" providerId="ADAL" clId="{EC2A39DF-2A59-4E24-B7A4-822EEEFDB5A7}" dt="2022-04-08T11:55:38.502" v="138"/>
        <pc:sldMkLst>
          <pc:docMk/>
          <pc:sldMk cId="502929217" sldId="2141411500"/>
        </pc:sldMkLst>
      </pc:sldChg>
      <pc:sldChg chg="delSp modSp mod">
        <pc:chgData name="VENTER, Wendy" userId="c0669ad9-b3e8-40cc-ac16-4ce7248a352d" providerId="ADAL" clId="{EC2A39DF-2A59-4E24-B7A4-822EEEFDB5A7}" dt="2022-04-08T12:03:27.108" v="436" actId="20577"/>
        <pc:sldMkLst>
          <pc:docMk/>
          <pc:sldMk cId="3093578318" sldId="2141411501"/>
        </pc:sldMkLst>
        <pc:spChg chg="mod">
          <ac:chgData name="VENTER, Wendy" userId="c0669ad9-b3e8-40cc-ac16-4ce7248a352d" providerId="ADAL" clId="{EC2A39DF-2A59-4E24-B7A4-822EEEFDB5A7}" dt="2022-04-08T12:02:49.396" v="414" actId="20577"/>
          <ac:spMkLst>
            <pc:docMk/>
            <pc:sldMk cId="3093578318" sldId="2141411501"/>
            <ac:spMk id="2" creationId="{E6A0069D-F368-4652-B37E-9CF14FFC17C0}"/>
          </ac:spMkLst>
        </pc:spChg>
        <pc:spChg chg="mod">
          <ac:chgData name="VENTER, Wendy" userId="c0669ad9-b3e8-40cc-ac16-4ce7248a352d" providerId="ADAL" clId="{EC2A39DF-2A59-4E24-B7A4-822EEEFDB5A7}" dt="2022-04-08T12:03:27.108" v="436" actId="20577"/>
          <ac:spMkLst>
            <pc:docMk/>
            <pc:sldMk cId="3093578318" sldId="2141411501"/>
            <ac:spMk id="3" creationId="{37053B23-66AD-4AD6-99A2-AC212D5C5340}"/>
          </ac:spMkLst>
        </pc:spChg>
        <pc:spChg chg="del mod">
          <ac:chgData name="VENTER, Wendy" userId="c0669ad9-b3e8-40cc-ac16-4ce7248a352d" providerId="ADAL" clId="{EC2A39DF-2A59-4E24-B7A4-822EEEFDB5A7}" dt="2022-04-08T12:01:53.307" v="327" actId="478"/>
          <ac:spMkLst>
            <pc:docMk/>
            <pc:sldMk cId="3093578318" sldId="2141411501"/>
            <ac:spMk id="5" creationId="{1090E626-B2A9-4933-B011-ECA8C7F75883}"/>
          </ac:spMkLst>
        </pc:spChg>
        <pc:spChg chg="del mod">
          <ac:chgData name="VENTER, Wendy" userId="c0669ad9-b3e8-40cc-ac16-4ce7248a352d" providerId="ADAL" clId="{EC2A39DF-2A59-4E24-B7A4-822EEEFDB5A7}" dt="2022-04-08T12:01:55.455" v="328" actId="478"/>
          <ac:spMkLst>
            <pc:docMk/>
            <pc:sldMk cId="3093578318" sldId="2141411501"/>
            <ac:spMk id="6" creationId="{CFBB332B-5534-45EF-A4AE-1DFE280CE855}"/>
          </ac:spMkLst>
        </pc:spChg>
      </pc:sldChg>
      <pc:sldChg chg="modSp mod">
        <pc:chgData name="VENTER, Wendy" userId="c0669ad9-b3e8-40cc-ac16-4ce7248a352d" providerId="ADAL" clId="{EC2A39DF-2A59-4E24-B7A4-822EEEFDB5A7}" dt="2022-04-08T11:42:36.577" v="49" actId="108"/>
        <pc:sldMkLst>
          <pc:docMk/>
          <pc:sldMk cId="2493351128" sldId="2141411502"/>
        </pc:sldMkLst>
        <pc:spChg chg="mod">
          <ac:chgData name="VENTER, Wendy" userId="c0669ad9-b3e8-40cc-ac16-4ce7248a352d" providerId="ADAL" clId="{EC2A39DF-2A59-4E24-B7A4-822EEEFDB5A7}" dt="2022-04-08T11:42:36.577" v="49" actId="108"/>
          <ac:spMkLst>
            <pc:docMk/>
            <pc:sldMk cId="2493351128" sldId="2141411502"/>
            <ac:spMk id="3" creationId="{7CD65D74-C6BB-4A9D-9F4C-7E9256C8C34D}"/>
          </ac:spMkLst>
        </pc:spChg>
        <pc:spChg chg="mod">
          <ac:chgData name="VENTER, Wendy" userId="c0669ad9-b3e8-40cc-ac16-4ce7248a352d" providerId="ADAL" clId="{EC2A39DF-2A59-4E24-B7A4-822EEEFDB5A7}" dt="2022-04-08T11:40:57.124" v="34" actId="20577"/>
          <ac:spMkLst>
            <pc:docMk/>
            <pc:sldMk cId="2493351128" sldId="2141411502"/>
            <ac:spMk id="5" creationId="{D980BCB7-11C4-4D26-9794-E302AF59C1D0}"/>
          </ac:spMkLst>
        </pc:spChg>
        <pc:spChg chg="mod">
          <ac:chgData name="VENTER, Wendy" userId="c0669ad9-b3e8-40cc-ac16-4ce7248a352d" providerId="ADAL" clId="{EC2A39DF-2A59-4E24-B7A4-822EEEFDB5A7}" dt="2022-04-08T11:41:31.004" v="39" actId="12"/>
          <ac:spMkLst>
            <pc:docMk/>
            <pc:sldMk cId="2493351128" sldId="2141411502"/>
            <ac:spMk id="6" creationId="{8D284A5D-EE5D-462D-84C0-88BC67FED596}"/>
          </ac:spMkLst>
        </pc:spChg>
        <pc:spChg chg="mod">
          <ac:chgData name="VENTER, Wendy" userId="c0669ad9-b3e8-40cc-ac16-4ce7248a352d" providerId="ADAL" clId="{EC2A39DF-2A59-4E24-B7A4-822EEEFDB5A7}" dt="2022-04-08T11:41:05.679" v="36" actId="1076"/>
          <ac:spMkLst>
            <pc:docMk/>
            <pc:sldMk cId="2493351128" sldId="2141411502"/>
            <ac:spMk id="10" creationId="{CEAF6E53-BC9B-49C8-A03A-91AFAAC5E302}"/>
          </ac:spMkLst>
        </pc:spChg>
        <pc:spChg chg="mod">
          <ac:chgData name="VENTER, Wendy" userId="c0669ad9-b3e8-40cc-ac16-4ce7248a352d" providerId="ADAL" clId="{EC2A39DF-2A59-4E24-B7A4-822EEEFDB5A7}" dt="2022-04-08T11:42:17.448" v="48" actId="1076"/>
          <ac:spMkLst>
            <pc:docMk/>
            <pc:sldMk cId="2493351128" sldId="2141411502"/>
            <ac:spMk id="11" creationId="{5306F948-F2E0-4125-8E9D-EB3E6D606352}"/>
          </ac:spMkLst>
        </pc:spChg>
        <pc:spChg chg="mod">
          <ac:chgData name="VENTER, Wendy" userId="c0669ad9-b3e8-40cc-ac16-4ce7248a352d" providerId="ADAL" clId="{EC2A39DF-2A59-4E24-B7A4-822EEEFDB5A7}" dt="2022-04-08T11:41:02.157" v="35" actId="1076"/>
          <ac:spMkLst>
            <pc:docMk/>
            <pc:sldMk cId="2493351128" sldId="2141411502"/>
            <ac:spMk id="12" creationId="{241AEC8C-6ED6-4870-B872-27B4AC9FA073}"/>
          </ac:spMkLst>
        </pc:spChg>
        <pc:spChg chg="mod">
          <ac:chgData name="VENTER, Wendy" userId="c0669ad9-b3e8-40cc-ac16-4ce7248a352d" providerId="ADAL" clId="{EC2A39DF-2A59-4E24-B7A4-822EEEFDB5A7}" dt="2022-04-08T11:42:02.764" v="45" actId="1076"/>
          <ac:spMkLst>
            <pc:docMk/>
            <pc:sldMk cId="2493351128" sldId="2141411502"/>
            <ac:spMk id="13" creationId="{3E1E003B-8283-450B-B14A-48C3A88A640C}"/>
          </ac:spMkLst>
        </pc:spChg>
      </pc:sldChg>
      <pc:sldChg chg="modSp mod">
        <pc:chgData name="VENTER, Wendy" userId="c0669ad9-b3e8-40cc-ac16-4ce7248a352d" providerId="ADAL" clId="{EC2A39DF-2A59-4E24-B7A4-822EEEFDB5A7}" dt="2022-04-08T11:57:26.661" v="153" actId="113"/>
        <pc:sldMkLst>
          <pc:docMk/>
          <pc:sldMk cId="1082570722" sldId="2141411503"/>
        </pc:sldMkLst>
        <pc:spChg chg="mod">
          <ac:chgData name="VENTER, Wendy" userId="c0669ad9-b3e8-40cc-ac16-4ce7248a352d" providerId="ADAL" clId="{EC2A39DF-2A59-4E24-B7A4-822EEEFDB5A7}" dt="2022-04-08T11:57:26.661" v="153" actId="113"/>
          <ac:spMkLst>
            <pc:docMk/>
            <pc:sldMk cId="1082570722" sldId="2141411503"/>
            <ac:spMk id="3" creationId="{FA647D3E-9AA7-499E-89F4-F6CE1D36222C}"/>
          </ac:spMkLst>
        </pc:spChg>
        <pc:spChg chg="mod">
          <ac:chgData name="VENTER, Wendy" userId="c0669ad9-b3e8-40cc-ac16-4ce7248a352d" providerId="ADAL" clId="{EC2A39DF-2A59-4E24-B7A4-822EEEFDB5A7}" dt="2022-04-08T11:57:23.278" v="152" actId="27636"/>
          <ac:spMkLst>
            <pc:docMk/>
            <pc:sldMk cId="1082570722" sldId="2141411503"/>
            <ac:spMk id="4" creationId="{6E27DFE0-EC4C-4F84-A376-26755E446648}"/>
          </ac:spMkLst>
        </pc:spChg>
      </pc:sldChg>
      <pc:sldChg chg="add">
        <pc:chgData name="VENTER, Wendy" userId="c0669ad9-b3e8-40cc-ac16-4ce7248a352d" providerId="ADAL" clId="{EC2A39DF-2A59-4E24-B7A4-822EEEFDB5A7}" dt="2022-04-08T12:10:25.420" v="616"/>
        <pc:sldMkLst>
          <pc:docMk/>
          <pc:sldMk cId="2243371208" sldId="2141411505"/>
        </pc:sldMkLst>
      </pc:sldChg>
      <pc:sldChg chg="add del">
        <pc:chgData name="VENTER, Wendy" userId="c0669ad9-b3e8-40cc-ac16-4ce7248a352d" providerId="ADAL" clId="{EC2A39DF-2A59-4E24-B7A4-822EEEFDB5A7}" dt="2022-04-08T12:04:06.498" v="438"/>
        <pc:sldMkLst>
          <pc:docMk/>
          <pc:sldMk cId="2648980477" sldId="2141411505"/>
        </pc:sldMkLst>
      </pc:sldChg>
      <pc:sldChg chg="del">
        <pc:chgData name="VENTER, Wendy" userId="c0669ad9-b3e8-40cc-ac16-4ce7248a352d" providerId="ADAL" clId="{EC2A39DF-2A59-4E24-B7A4-822EEEFDB5A7}" dt="2022-04-08T11:55:43.712" v="139" actId="47"/>
        <pc:sldMkLst>
          <pc:docMk/>
          <pc:sldMk cId="2725622034" sldId="2141411505"/>
        </pc:sldMkLst>
      </pc:sldChg>
      <pc:sldChg chg="add">
        <pc:chgData name="VENTER, Wendy" userId="c0669ad9-b3e8-40cc-ac16-4ce7248a352d" providerId="ADAL" clId="{EC2A39DF-2A59-4E24-B7A4-822EEEFDB5A7}" dt="2022-04-08T12:10:25.420" v="616"/>
        <pc:sldMkLst>
          <pc:docMk/>
          <pc:sldMk cId="1335214371" sldId="2141411506"/>
        </pc:sldMkLst>
      </pc:sldChg>
      <pc:sldChg chg="add">
        <pc:chgData name="VENTER, Wendy" userId="c0669ad9-b3e8-40cc-ac16-4ce7248a352d" providerId="ADAL" clId="{EC2A39DF-2A59-4E24-B7A4-822EEEFDB5A7}" dt="2022-04-08T12:10:25.420" v="616"/>
        <pc:sldMkLst>
          <pc:docMk/>
          <pc:sldMk cId="4266881921" sldId="2141411507"/>
        </pc:sldMkLst>
      </pc:sldChg>
      <pc:sldChg chg="modSp add mod">
        <pc:chgData name="VENTER, Wendy" userId="c0669ad9-b3e8-40cc-ac16-4ce7248a352d" providerId="ADAL" clId="{EC2A39DF-2A59-4E24-B7A4-822EEEFDB5A7}" dt="2022-04-08T12:12:40.906" v="650" actId="1076"/>
        <pc:sldMkLst>
          <pc:docMk/>
          <pc:sldMk cId="2268364683" sldId="2141411508"/>
        </pc:sldMkLst>
        <pc:spChg chg="mod">
          <ac:chgData name="VENTER, Wendy" userId="c0669ad9-b3e8-40cc-ac16-4ce7248a352d" providerId="ADAL" clId="{EC2A39DF-2A59-4E24-B7A4-822EEEFDB5A7}" dt="2022-04-08T12:12:40.906" v="650" actId="1076"/>
          <ac:spMkLst>
            <pc:docMk/>
            <pc:sldMk cId="2268364683" sldId="2141411508"/>
            <ac:spMk id="2" creationId="{3776BB58-1139-474C-AF04-337D6AEFB4B6}"/>
          </ac:spMkLst>
        </pc:spChg>
      </pc:sldChg>
    </pc:docChg>
  </pc:docChgLst>
  <pc:docChgLst>
    <pc:chgData name="VENTER, Wendy" userId="c0669ad9-b3e8-40cc-ac16-4ce7248a352d" providerId="ADAL" clId="{6A250F3F-22C7-4707-9C4E-8E8E0FF60E3E}"/>
    <pc:docChg chg="undo redo custSel addSld delSld modSld sldOrd">
      <pc:chgData name="VENTER, Wendy" userId="c0669ad9-b3e8-40cc-ac16-4ce7248a352d" providerId="ADAL" clId="{6A250F3F-22C7-4707-9C4E-8E8E0FF60E3E}" dt="2022-03-21T06:29:19.824" v="7785"/>
      <pc:docMkLst>
        <pc:docMk/>
      </pc:docMkLst>
      <pc:sldChg chg="del">
        <pc:chgData name="VENTER, Wendy" userId="c0669ad9-b3e8-40cc-ac16-4ce7248a352d" providerId="ADAL" clId="{6A250F3F-22C7-4707-9C4E-8E8E0FF60E3E}" dt="2022-03-19T13:41:35.284" v="97" actId="47"/>
        <pc:sldMkLst>
          <pc:docMk/>
          <pc:sldMk cId="3826930390" sldId="2076137962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2281741196" sldId="2076138034"/>
        </pc:sldMkLst>
      </pc:sldChg>
      <pc:sldChg chg="modSp add mod modNotesTx">
        <pc:chgData name="VENTER, Wendy" userId="c0669ad9-b3e8-40cc-ac16-4ce7248a352d" providerId="ADAL" clId="{6A250F3F-22C7-4707-9C4E-8E8E0FF60E3E}" dt="2022-03-20T08:53:21.714" v="5731" actId="20577"/>
        <pc:sldMkLst>
          <pc:docMk/>
          <pc:sldMk cId="2149149932" sldId="2076138035"/>
        </pc:sldMkLst>
        <pc:spChg chg="mod">
          <ac:chgData name="VENTER, Wendy" userId="c0669ad9-b3e8-40cc-ac16-4ce7248a352d" providerId="ADAL" clId="{6A250F3F-22C7-4707-9C4E-8E8E0FF60E3E}" dt="2022-03-19T17:17:49.764" v="2487" actId="108"/>
          <ac:spMkLst>
            <pc:docMk/>
            <pc:sldMk cId="2149149932" sldId="2076138035"/>
            <ac:spMk id="5" creationId="{886E5A36-2EF9-4757-B8A8-FF669FFB02BE}"/>
          </ac:spMkLst>
        </pc:spChg>
        <pc:cxnChg chg="mod">
          <ac:chgData name="VENTER, Wendy" userId="c0669ad9-b3e8-40cc-ac16-4ce7248a352d" providerId="ADAL" clId="{6A250F3F-22C7-4707-9C4E-8E8E0FF60E3E}" dt="2022-03-19T17:17:20.579" v="2482" actId="1076"/>
          <ac:cxnSpMkLst>
            <pc:docMk/>
            <pc:sldMk cId="2149149932" sldId="2076138035"/>
            <ac:cxnSpMk id="12" creationId="{C66C904A-5B49-40E3-AE00-B8A565CCD5F6}"/>
          </ac:cxnSpMkLst>
        </pc:cxnChg>
        <pc:cxnChg chg="mod">
          <ac:chgData name="VENTER, Wendy" userId="c0669ad9-b3e8-40cc-ac16-4ce7248a352d" providerId="ADAL" clId="{6A250F3F-22C7-4707-9C4E-8E8E0FF60E3E}" dt="2022-03-19T17:17:06.387" v="2479" actId="1076"/>
          <ac:cxnSpMkLst>
            <pc:docMk/>
            <pc:sldMk cId="2149149932" sldId="2076138035"/>
            <ac:cxnSpMk id="13" creationId="{09041CA8-5419-4D2E-BE62-272633D6059F}"/>
          </ac:cxnSpMkLst>
        </pc:cxnChg>
        <pc:cxnChg chg="mod">
          <ac:chgData name="VENTER, Wendy" userId="c0669ad9-b3e8-40cc-ac16-4ce7248a352d" providerId="ADAL" clId="{6A250F3F-22C7-4707-9C4E-8E8E0FF60E3E}" dt="2022-03-19T17:17:08.180" v="2480" actId="1076"/>
          <ac:cxnSpMkLst>
            <pc:docMk/>
            <pc:sldMk cId="2149149932" sldId="2076138035"/>
            <ac:cxnSpMk id="14" creationId="{579CF1F3-1022-4FB8-B022-8F5507740F60}"/>
          </ac:cxnSpMkLst>
        </pc:cxnChg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839572499" sldId="2076138036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3796496377" sldId="2076138037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1140421166" sldId="2076138038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376561787" sldId="2076138039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548272791" sldId="2076138040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1640955543" sldId="2076138041"/>
        </pc:sldMkLst>
      </pc:sldChg>
      <pc:sldChg chg="modSp add mod">
        <pc:chgData name="VENTER, Wendy" userId="c0669ad9-b3e8-40cc-ac16-4ce7248a352d" providerId="ADAL" clId="{6A250F3F-22C7-4707-9C4E-8E8E0FF60E3E}" dt="2022-03-19T17:31:40.869" v="2592" actId="1076"/>
        <pc:sldMkLst>
          <pc:docMk/>
          <pc:sldMk cId="3767086592" sldId="2076138042"/>
        </pc:sldMkLst>
        <pc:spChg chg="mod">
          <ac:chgData name="VENTER, Wendy" userId="c0669ad9-b3e8-40cc-ac16-4ce7248a352d" providerId="ADAL" clId="{6A250F3F-22C7-4707-9C4E-8E8E0FF60E3E}" dt="2022-03-19T17:31:40.869" v="2592" actId="1076"/>
          <ac:spMkLst>
            <pc:docMk/>
            <pc:sldMk cId="3767086592" sldId="2076138042"/>
            <ac:spMk id="7" creationId="{A742A3A0-AA4F-4D6B-9EF6-A43F261A7A9C}"/>
          </ac:spMkLst>
        </pc:spChg>
        <pc:picChg chg="mod">
          <ac:chgData name="VENTER, Wendy" userId="c0669ad9-b3e8-40cc-ac16-4ce7248a352d" providerId="ADAL" clId="{6A250F3F-22C7-4707-9C4E-8E8E0FF60E3E}" dt="2022-03-19T17:31:24.790" v="2590" actId="1076"/>
          <ac:picMkLst>
            <pc:docMk/>
            <pc:sldMk cId="3767086592" sldId="2076138042"/>
            <ac:picMk id="6" creationId="{9398C0DC-20E1-4785-BF91-339C1097D3C3}"/>
          </ac:picMkLst>
        </pc:picChg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1911212234" sldId="2076138043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1565841392" sldId="2076138044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879100940" sldId="2076138045"/>
        </pc:sldMkLst>
      </pc:sldChg>
      <pc:sldChg chg="add del">
        <pc:chgData name="VENTER, Wendy" userId="c0669ad9-b3e8-40cc-ac16-4ce7248a352d" providerId="ADAL" clId="{6A250F3F-22C7-4707-9C4E-8E8E0FF60E3E}" dt="2022-03-19T17:32:52.483" v="2594" actId="47"/>
        <pc:sldMkLst>
          <pc:docMk/>
          <pc:sldMk cId="3648106506" sldId="2076138047"/>
        </pc:sldMkLst>
      </pc:sldChg>
      <pc:sldChg chg="add del">
        <pc:chgData name="VENTER, Wendy" userId="c0669ad9-b3e8-40cc-ac16-4ce7248a352d" providerId="ADAL" clId="{6A250F3F-22C7-4707-9C4E-8E8E0FF60E3E}" dt="2022-03-19T17:32:12.176" v="2593" actId="47"/>
        <pc:sldMkLst>
          <pc:docMk/>
          <pc:sldMk cId="2342988227" sldId="2076138049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1792297478" sldId="2076138051"/>
        </pc:sldMkLst>
      </pc:sldChg>
      <pc:sldChg chg="modSp mod">
        <pc:chgData name="VENTER, Wendy" userId="c0669ad9-b3e8-40cc-ac16-4ce7248a352d" providerId="ADAL" clId="{6A250F3F-22C7-4707-9C4E-8E8E0FF60E3E}" dt="2022-03-19T13:37:55.899" v="95" actId="1076"/>
        <pc:sldMkLst>
          <pc:docMk/>
          <pc:sldMk cId="1634130008" sldId="2076138379"/>
        </pc:sldMkLst>
        <pc:spChg chg="mod">
          <ac:chgData name="VENTER, Wendy" userId="c0669ad9-b3e8-40cc-ac16-4ce7248a352d" providerId="ADAL" clId="{6A250F3F-22C7-4707-9C4E-8E8E0FF60E3E}" dt="2022-03-19T13:37:55.899" v="95" actId="1076"/>
          <ac:spMkLst>
            <pc:docMk/>
            <pc:sldMk cId="1634130008" sldId="2076138379"/>
            <ac:spMk id="2" creationId="{3776BB58-1139-474C-AF04-337D6AEFB4B6}"/>
          </ac:spMkLst>
        </pc:spChg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1739661473" sldId="2076138380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4255906593" sldId="2076138384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1608321071" sldId="2076138411"/>
        </pc:sldMkLst>
      </pc:sldChg>
      <pc:sldChg chg="modSp add del mod ord modAnim">
        <pc:chgData name="VENTER, Wendy" userId="c0669ad9-b3e8-40cc-ac16-4ce7248a352d" providerId="ADAL" clId="{6A250F3F-22C7-4707-9C4E-8E8E0FF60E3E}" dt="2022-03-21T05:02:38.642" v="6282" actId="2696"/>
        <pc:sldMkLst>
          <pc:docMk/>
          <pc:sldMk cId="631102267" sldId="2076138463"/>
        </pc:sldMkLst>
        <pc:spChg chg="mod">
          <ac:chgData name="VENTER, Wendy" userId="c0669ad9-b3e8-40cc-ac16-4ce7248a352d" providerId="ADAL" clId="{6A250F3F-22C7-4707-9C4E-8E8E0FF60E3E}" dt="2022-03-20T08:44:27.312" v="5022" actId="20577"/>
          <ac:spMkLst>
            <pc:docMk/>
            <pc:sldMk cId="631102267" sldId="2076138463"/>
            <ac:spMk id="2" creationId="{6FF2C7F5-73AE-40D4-9736-8815398128B8}"/>
          </ac:spMkLst>
        </pc:spChg>
        <pc:spChg chg="mod">
          <ac:chgData name="VENTER, Wendy" userId="c0669ad9-b3e8-40cc-ac16-4ce7248a352d" providerId="ADAL" clId="{6A250F3F-22C7-4707-9C4E-8E8E0FF60E3E}" dt="2022-03-19T17:36:19.017" v="2617" actId="1076"/>
          <ac:spMkLst>
            <pc:docMk/>
            <pc:sldMk cId="631102267" sldId="2076138463"/>
            <ac:spMk id="12" creationId="{01A352EE-3512-4FCB-945F-737B14FADC8F}"/>
          </ac:spMkLst>
        </pc:spChg>
      </pc:sldChg>
      <pc:sldChg chg="add del">
        <pc:chgData name="VENTER, Wendy" userId="c0669ad9-b3e8-40cc-ac16-4ce7248a352d" providerId="ADAL" clId="{6A250F3F-22C7-4707-9C4E-8E8E0FF60E3E}" dt="2022-03-19T17:35:47.031" v="2614" actId="2696"/>
        <pc:sldMkLst>
          <pc:docMk/>
          <pc:sldMk cId="1645394175" sldId="2076138463"/>
        </pc:sldMkLst>
      </pc:sldChg>
      <pc:sldChg chg="add mod modShow">
        <pc:chgData name="VENTER, Wendy" userId="c0669ad9-b3e8-40cc-ac16-4ce7248a352d" providerId="ADAL" clId="{6A250F3F-22C7-4707-9C4E-8E8E0FF60E3E}" dt="2022-03-21T05:52:18.863" v="7771" actId="729"/>
        <pc:sldMkLst>
          <pc:docMk/>
          <pc:sldMk cId="4197689702" sldId="2076138463"/>
        </pc:sldMkLst>
      </pc:sldChg>
      <pc:sldChg chg="del">
        <pc:chgData name="VENTER, Wendy" userId="c0669ad9-b3e8-40cc-ac16-4ce7248a352d" providerId="ADAL" clId="{6A250F3F-22C7-4707-9C4E-8E8E0FF60E3E}" dt="2022-03-19T13:41:23.556" v="96" actId="47"/>
        <pc:sldMkLst>
          <pc:docMk/>
          <pc:sldMk cId="429327420" sldId="2076138469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700187951" sldId="2141411428"/>
        </pc:sldMkLst>
      </pc:sldChg>
      <pc:sldChg chg="addSp delSp modSp mod addAnim delAnim modAnim">
        <pc:chgData name="VENTER, Wendy" userId="c0669ad9-b3e8-40cc-ac16-4ce7248a352d" providerId="ADAL" clId="{6A250F3F-22C7-4707-9C4E-8E8E0FF60E3E}" dt="2022-03-20T08:44:15.431" v="5017" actId="20577"/>
        <pc:sldMkLst>
          <pc:docMk/>
          <pc:sldMk cId="2558254892" sldId="2141411430"/>
        </pc:sldMkLst>
        <pc:spChg chg="mod">
          <ac:chgData name="VENTER, Wendy" userId="c0669ad9-b3e8-40cc-ac16-4ce7248a352d" providerId="ADAL" clId="{6A250F3F-22C7-4707-9C4E-8E8E0FF60E3E}" dt="2022-03-20T08:44:15.431" v="5017" actId="20577"/>
          <ac:spMkLst>
            <pc:docMk/>
            <pc:sldMk cId="2558254892" sldId="2141411430"/>
            <ac:spMk id="5" creationId="{42D368BA-F8CA-4954-A57B-D7F6B7F328FF}"/>
          </ac:spMkLst>
        </pc:spChg>
        <pc:spChg chg="mod">
          <ac:chgData name="VENTER, Wendy" userId="c0669ad9-b3e8-40cc-ac16-4ce7248a352d" providerId="ADAL" clId="{6A250F3F-22C7-4707-9C4E-8E8E0FF60E3E}" dt="2022-03-19T13:53:04.330" v="103" actId="1076"/>
          <ac:spMkLst>
            <pc:docMk/>
            <pc:sldMk cId="2558254892" sldId="2141411430"/>
            <ac:spMk id="8" creationId="{D8271597-B441-4A7A-B4B3-54EA28B0FAA6}"/>
          </ac:spMkLst>
        </pc:spChg>
        <pc:spChg chg="add del mod">
          <ac:chgData name="VENTER, Wendy" userId="c0669ad9-b3e8-40cc-ac16-4ce7248a352d" providerId="ADAL" clId="{6A250F3F-22C7-4707-9C4E-8E8E0FF60E3E}" dt="2022-03-19T17:38:20.602" v="2625" actId="20578"/>
          <ac:spMkLst>
            <pc:docMk/>
            <pc:sldMk cId="2558254892" sldId="2141411430"/>
            <ac:spMk id="9" creationId="{F723743A-D7A9-4A2B-8684-2C1C93AA3DD7}"/>
          </ac:spMkLst>
        </pc:spChg>
        <pc:graphicFrameChg chg="del">
          <ac:chgData name="VENTER, Wendy" userId="c0669ad9-b3e8-40cc-ac16-4ce7248a352d" providerId="ADAL" clId="{6A250F3F-22C7-4707-9C4E-8E8E0FF60E3E}" dt="2022-03-19T13:42:08.505" v="100" actId="478"/>
          <ac:graphicFrameMkLst>
            <pc:docMk/>
            <pc:sldMk cId="2558254892" sldId="2141411430"/>
            <ac:graphicFrameMk id="7" creationId="{2F127A07-F910-4805-ADD1-5AE67676F44E}"/>
          </ac:graphicFrameMkLst>
        </pc:graphicFrameChg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9570334" sldId="2141411432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4135723630" sldId="2141411434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556112227" sldId="2141411437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1846548767" sldId="2141411438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4197590165" sldId="2141411439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115353366" sldId="2141411441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3572989061" sldId="2141411442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464260454" sldId="2141411443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1200235031" sldId="2141411444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4263050264" sldId="2141411447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3913151014" sldId="2141411448"/>
        </pc:sldMkLst>
      </pc:sldChg>
      <pc:sldChg chg="modSp add mod modNotesTx">
        <pc:chgData name="VENTER, Wendy" userId="c0669ad9-b3e8-40cc-ac16-4ce7248a352d" providerId="ADAL" clId="{6A250F3F-22C7-4707-9C4E-8E8E0FF60E3E}" dt="2022-03-20T08:51:09.698" v="5354" actId="20577"/>
        <pc:sldMkLst>
          <pc:docMk/>
          <pc:sldMk cId="848002226" sldId="2141411470"/>
        </pc:sldMkLst>
        <pc:spChg chg="mod">
          <ac:chgData name="VENTER, Wendy" userId="c0669ad9-b3e8-40cc-ac16-4ce7248a352d" providerId="ADAL" clId="{6A250F3F-22C7-4707-9C4E-8E8E0FF60E3E}" dt="2022-03-20T08:50:14.377" v="5223" actId="20577"/>
          <ac:spMkLst>
            <pc:docMk/>
            <pc:sldMk cId="848002226" sldId="2141411470"/>
            <ac:spMk id="2" creationId="{3776BB58-1139-474C-AF04-337D6AEFB4B6}"/>
          </ac:spMkLst>
        </pc:spChg>
      </pc:sldChg>
      <pc:sldChg chg="add del">
        <pc:chgData name="VENTER, Wendy" userId="c0669ad9-b3e8-40cc-ac16-4ce7248a352d" providerId="ADAL" clId="{6A250F3F-22C7-4707-9C4E-8E8E0FF60E3E}" dt="2022-03-19T17:01:26.442" v="2310" actId="47"/>
        <pc:sldMkLst>
          <pc:docMk/>
          <pc:sldMk cId="4229178215" sldId="2141411470"/>
        </pc:sldMkLst>
      </pc:sldChg>
      <pc:sldChg chg="new del">
        <pc:chgData name="VENTER, Wendy" userId="c0669ad9-b3e8-40cc-ac16-4ce7248a352d" providerId="ADAL" clId="{6A250F3F-22C7-4707-9C4E-8E8E0FF60E3E}" dt="2022-03-19T13:42:26.756" v="102" actId="47"/>
        <pc:sldMkLst>
          <pc:docMk/>
          <pc:sldMk cId="2096409429" sldId="2141411471"/>
        </pc:sldMkLst>
      </pc:sldChg>
      <pc:sldChg chg="addSp delSp modSp add del mod delAnim modAnim">
        <pc:chgData name="VENTER, Wendy" userId="c0669ad9-b3e8-40cc-ac16-4ce7248a352d" providerId="ADAL" clId="{6A250F3F-22C7-4707-9C4E-8E8E0FF60E3E}" dt="2022-03-19T17:37:45.077" v="2623" actId="2696"/>
        <pc:sldMkLst>
          <pc:docMk/>
          <pc:sldMk cId="2862186140" sldId="2141411471"/>
        </pc:sldMkLst>
        <pc:spChg chg="add mod">
          <ac:chgData name="VENTER, Wendy" userId="c0669ad9-b3e8-40cc-ac16-4ce7248a352d" providerId="ADAL" clId="{6A250F3F-22C7-4707-9C4E-8E8E0FF60E3E}" dt="2022-03-19T14:26:07.659" v="766" actId="14100"/>
          <ac:spMkLst>
            <pc:docMk/>
            <pc:sldMk cId="2862186140" sldId="2141411471"/>
            <ac:spMk id="3" creationId="{31ECCCAF-4C33-418B-9D16-237C1F234159}"/>
          </ac:spMkLst>
        </pc:spChg>
        <pc:spChg chg="mod">
          <ac:chgData name="VENTER, Wendy" userId="c0669ad9-b3e8-40cc-ac16-4ce7248a352d" providerId="ADAL" clId="{6A250F3F-22C7-4707-9C4E-8E8E0FF60E3E}" dt="2022-03-19T14:26:18.968" v="767" actId="1076"/>
          <ac:spMkLst>
            <pc:docMk/>
            <pc:sldMk cId="2862186140" sldId="2141411471"/>
            <ac:spMk id="5" creationId="{42D368BA-F8CA-4954-A57B-D7F6B7F328FF}"/>
          </ac:spMkLst>
        </pc:spChg>
        <pc:spChg chg="del">
          <ac:chgData name="VENTER, Wendy" userId="c0669ad9-b3e8-40cc-ac16-4ce7248a352d" providerId="ADAL" clId="{6A250F3F-22C7-4707-9C4E-8E8E0FF60E3E}" dt="2022-03-19T14:17:53.173" v="701" actId="478"/>
          <ac:spMkLst>
            <pc:docMk/>
            <pc:sldMk cId="2862186140" sldId="2141411471"/>
            <ac:spMk id="8" creationId="{D8271597-B441-4A7A-B4B3-54EA28B0FAA6}"/>
          </ac:spMkLst>
        </pc:spChg>
        <pc:spChg chg="del mod">
          <ac:chgData name="VENTER, Wendy" userId="c0669ad9-b3e8-40cc-ac16-4ce7248a352d" providerId="ADAL" clId="{6A250F3F-22C7-4707-9C4E-8E8E0FF60E3E}" dt="2022-03-19T14:06:17.696" v="509" actId="478"/>
          <ac:spMkLst>
            <pc:docMk/>
            <pc:sldMk cId="2862186140" sldId="2141411471"/>
            <ac:spMk id="9" creationId="{F723743A-D7A9-4A2B-8684-2C1C93AA3DD7}"/>
          </ac:spMkLst>
        </pc:spChg>
        <pc:graphicFrameChg chg="add mod modGraphic">
          <ac:chgData name="VENTER, Wendy" userId="c0669ad9-b3e8-40cc-ac16-4ce7248a352d" providerId="ADAL" clId="{6A250F3F-22C7-4707-9C4E-8E8E0FF60E3E}" dt="2022-03-19T14:27:44.422" v="775"/>
          <ac:graphicFrameMkLst>
            <pc:docMk/>
            <pc:sldMk cId="2862186140" sldId="2141411471"/>
            <ac:graphicFrameMk id="2" creationId="{ADBDDF06-4ED9-454F-8C67-7CAF947AFC74}"/>
          </ac:graphicFrameMkLst>
        </pc:graphicFrameChg>
      </pc:sldChg>
      <pc:sldChg chg="modSp add mod">
        <pc:chgData name="VENTER, Wendy" userId="c0669ad9-b3e8-40cc-ac16-4ce7248a352d" providerId="ADAL" clId="{6A250F3F-22C7-4707-9C4E-8E8E0FF60E3E}" dt="2022-03-20T08:44:41.741" v="5034" actId="20577"/>
        <pc:sldMkLst>
          <pc:docMk/>
          <pc:sldMk cId="3189008763" sldId="2141411471"/>
        </pc:sldMkLst>
        <pc:spChg chg="mod">
          <ac:chgData name="VENTER, Wendy" userId="c0669ad9-b3e8-40cc-ac16-4ce7248a352d" providerId="ADAL" clId="{6A250F3F-22C7-4707-9C4E-8E8E0FF60E3E}" dt="2022-03-20T08:44:41.741" v="5034" actId="20577"/>
          <ac:spMkLst>
            <pc:docMk/>
            <pc:sldMk cId="3189008763" sldId="2141411471"/>
            <ac:spMk id="5" creationId="{42D368BA-F8CA-4954-A57B-D7F6B7F328FF}"/>
          </ac:spMkLst>
        </pc:spChg>
      </pc:sldChg>
      <pc:sldChg chg="add del">
        <pc:chgData name="VENTER, Wendy" userId="c0669ad9-b3e8-40cc-ac16-4ce7248a352d" providerId="ADAL" clId="{6A250F3F-22C7-4707-9C4E-8E8E0FF60E3E}" dt="2022-03-19T14:16:01.883" v="686" actId="47"/>
        <pc:sldMkLst>
          <pc:docMk/>
          <pc:sldMk cId="239708323" sldId="2141411472"/>
        </pc:sldMkLst>
      </pc:sldChg>
      <pc:sldChg chg="modSp add mod">
        <pc:chgData name="VENTER, Wendy" userId="c0669ad9-b3e8-40cc-ac16-4ce7248a352d" providerId="ADAL" clId="{6A250F3F-22C7-4707-9C4E-8E8E0FF60E3E}" dt="2022-03-19T17:14:52.406" v="2433" actId="5793"/>
        <pc:sldMkLst>
          <pc:docMk/>
          <pc:sldMk cId="1342065957" sldId="2141411472"/>
        </pc:sldMkLst>
        <pc:spChg chg="mod">
          <ac:chgData name="VENTER, Wendy" userId="c0669ad9-b3e8-40cc-ac16-4ce7248a352d" providerId="ADAL" clId="{6A250F3F-22C7-4707-9C4E-8E8E0FF60E3E}" dt="2022-03-19T17:14:52.406" v="2433" actId="5793"/>
          <ac:spMkLst>
            <pc:docMk/>
            <pc:sldMk cId="1342065957" sldId="2141411472"/>
            <ac:spMk id="3" creationId="{4BD35FD9-2FB8-A247-B3E7-AEC46E2F34DF}"/>
          </ac:spMkLst>
        </pc:spChg>
      </pc:sldChg>
      <pc:sldChg chg="modSp add mod">
        <pc:chgData name="VENTER, Wendy" userId="c0669ad9-b3e8-40cc-ac16-4ce7248a352d" providerId="ADAL" clId="{6A250F3F-22C7-4707-9C4E-8E8E0FF60E3E}" dt="2022-03-20T08:44:47.064" v="5039" actId="20577"/>
        <pc:sldMkLst>
          <pc:docMk/>
          <pc:sldMk cId="1158261492" sldId="2141411473"/>
        </pc:sldMkLst>
        <pc:spChg chg="mod">
          <ac:chgData name="VENTER, Wendy" userId="c0669ad9-b3e8-40cc-ac16-4ce7248a352d" providerId="ADAL" clId="{6A250F3F-22C7-4707-9C4E-8E8E0FF60E3E}" dt="2022-03-20T08:44:47.064" v="5039" actId="20577"/>
          <ac:spMkLst>
            <pc:docMk/>
            <pc:sldMk cId="1158261492" sldId="2141411473"/>
            <ac:spMk id="5" creationId="{42D368BA-F8CA-4954-A57B-D7F6B7F328FF}"/>
          </ac:spMkLst>
        </pc:spChg>
      </pc:sldChg>
      <pc:sldChg chg="modSp add del mod">
        <pc:chgData name="VENTER, Wendy" userId="c0669ad9-b3e8-40cc-ac16-4ce7248a352d" providerId="ADAL" clId="{6A250F3F-22C7-4707-9C4E-8E8E0FF60E3E}" dt="2022-03-19T17:37:45.077" v="2623" actId="2696"/>
        <pc:sldMkLst>
          <pc:docMk/>
          <pc:sldMk cId="2465011917" sldId="2141411473"/>
        </pc:sldMkLst>
        <pc:spChg chg="mod">
          <ac:chgData name="VENTER, Wendy" userId="c0669ad9-b3e8-40cc-ac16-4ce7248a352d" providerId="ADAL" clId="{6A250F3F-22C7-4707-9C4E-8E8E0FF60E3E}" dt="2022-03-19T14:27:08.299" v="771" actId="1076"/>
          <ac:spMkLst>
            <pc:docMk/>
            <pc:sldMk cId="2465011917" sldId="2141411473"/>
            <ac:spMk id="5" creationId="{42D368BA-F8CA-4954-A57B-D7F6B7F328FF}"/>
          </ac:spMkLst>
        </pc:spChg>
        <pc:graphicFrameChg chg="mod modGraphic">
          <ac:chgData name="VENTER, Wendy" userId="c0669ad9-b3e8-40cc-ac16-4ce7248a352d" providerId="ADAL" clId="{6A250F3F-22C7-4707-9C4E-8E8E0FF60E3E}" dt="2022-03-19T14:27:40.295" v="774"/>
          <ac:graphicFrameMkLst>
            <pc:docMk/>
            <pc:sldMk cId="2465011917" sldId="2141411473"/>
            <ac:graphicFrameMk id="2" creationId="{ADBDDF06-4ED9-454F-8C67-7CAF947AFC74}"/>
          </ac:graphicFrameMkLst>
        </pc:graphicFrameChg>
      </pc:sldChg>
      <pc:sldChg chg="modSp add del mod">
        <pc:chgData name="VENTER, Wendy" userId="c0669ad9-b3e8-40cc-ac16-4ce7248a352d" providerId="ADAL" clId="{6A250F3F-22C7-4707-9C4E-8E8E0FF60E3E}" dt="2022-03-19T17:37:45.077" v="2623" actId="2696"/>
        <pc:sldMkLst>
          <pc:docMk/>
          <pc:sldMk cId="2658123095" sldId="2141411474"/>
        </pc:sldMkLst>
        <pc:spChg chg="mod">
          <ac:chgData name="VENTER, Wendy" userId="c0669ad9-b3e8-40cc-ac16-4ce7248a352d" providerId="ADAL" clId="{6A250F3F-22C7-4707-9C4E-8E8E0FF60E3E}" dt="2022-03-19T14:55:59.573" v="1458" actId="20577"/>
          <ac:spMkLst>
            <pc:docMk/>
            <pc:sldMk cId="2658123095" sldId="2141411474"/>
            <ac:spMk id="5" creationId="{42D368BA-F8CA-4954-A57B-D7F6B7F328FF}"/>
          </ac:spMkLst>
        </pc:spChg>
        <pc:graphicFrameChg chg="mod modGraphic">
          <ac:chgData name="VENTER, Wendy" userId="c0669ad9-b3e8-40cc-ac16-4ce7248a352d" providerId="ADAL" clId="{6A250F3F-22C7-4707-9C4E-8E8E0FF60E3E}" dt="2022-03-19T14:27:31.614" v="773"/>
          <ac:graphicFrameMkLst>
            <pc:docMk/>
            <pc:sldMk cId="2658123095" sldId="2141411474"/>
            <ac:graphicFrameMk id="2" creationId="{ADBDDF06-4ED9-454F-8C67-7CAF947AFC74}"/>
          </ac:graphicFrameMkLst>
        </pc:graphicFrameChg>
      </pc:sldChg>
      <pc:sldChg chg="modSp add mod">
        <pc:chgData name="VENTER, Wendy" userId="c0669ad9-b3e8-40cc-ac16-4ce7248a352d" providerId="ADAL" clId="{6A250F3F-22C7-4707-9C4E-8E8E0FF60E3E}" dt="2022-03-20T08:45:06.114" v="5079" actId="20577"/>
        <pc:sldMkLst>
          <pc:docMk/>
          <pc:sldMk cId="3867303707" sldId="2141411474"/>
        </pc:sldMkLst>
        <pc:spChg chg="mod">
          <ac:chgData name="VENTER, Wendy" userId="c0669ad9-b3e8-40cc-ac16-4ce7248a352d" providerId="ADAL" clId="{6A250F3F-22C7-4707-9C4E-8E8E0FF60E3E}" dt="2022-03-20T08:45:06.114" v="5079" actId="20577"/>
          <ac:spMkLst>
            <pc:docMk/>
            <pc:sldMk cId="3867303707" sldId="2141411474"/>
            <ac:spMk id="5" creationId="{42D368BA-F8CA-4954-A57B-D7F6B7F328FF}"/>
          </ac:spMkLst>
        </pc:spChg>
      </pc:sldChg>
      <pc:sldChg chg="addSp delSp modSp new mod">
        <pc:chgData name="VENTER, Wendy" userId="c0669ad9-b3e8-40cc-ac16-4ce7248a352d" providerId="ADAL" clId="{6A250F3F-22C7-4707-9C4E-8E8E0FF60E3E}" dt="2022-03-19T15:11:37.219" v="1763" actId="14734"/>
        <pc:sldMkLst>
          <pc:docMk/>
          <pc:sldMk cId="2880475985" sldId="2141411475"/>
        </pc:sldMkLst>
        <pc:spChg chg="del">
          <ac:chgData name="VENTER, Wendy" userId="c0669ad9-b3e8-40cc-ac16-4ce7248a352d" providerId="ADAL" clId="{6A250F3F-22C7-4707-9C4E-8E8E0FF60E3E}" dt="2022-03-19T14:21:58.345" v="724" actId="478"/>
          <ac:spMkLst>
            <pc:docMk/>
            <pc:sldMk cId="2880475985" sldId="2141411475"/>
            <ac:spMk id="2" creationId="{459A5AD0-35AA-4CFE-A31F-B9B9858E9A93}"/>
          </ac:spMkLst>
        </pc:spChg>
        <pc:spChg chg="del">
          <ac:chgData name="VENTER, Wendy" userId="c0669ad9-b3e8-40cc-ac16-4ce7248a352d" providerId="ADAL" clId="{6A250F3F-22C7-4707-9C4E-8E8E0FF60E3E}" dt="2022-03-19T14:22:03.384" v="727" actId="478"/>
          <ac:spMkLst>
            <pc:docMk/>
            <pc:sldMk cId="2880475985" sldId="2141411475"/>
            <ac:spMk id="3" creationId="{7387674B-C5E5-41CD-BA6A-4D00CF31F737}"/>
          </ac:spMkLst>
        </pc:spChg>
        <pc:spChg chg="mod">
          <ac:chgData name="VENTER, Wendy" userId="c0669ad9-b3e8-40cc-ac16-4ce7248a352d" providerId="ADAL" clId="{6A250F3F-22C7-4707-9C4E-8E8E0FF60E3E}" dt="2022-03-19T14:21:59.969" v="726" actId="27636"/>
          <ac:spMkLst>
            <pc:docMk/>
            <pc:sldMk cId="2880475985" sldId="2141411475"/>
            <ac:spMk id="4" creationId="{8BA00142-385D-452B-AFDF-E9D0E687949D}"/>
          </ac:spMkLst>
        </pc:spChg>
        <pc:spChg chg="add mod">
          <ac:chgData name="VENTER, Wendy" userId="c0669ad9-b3e8-40cc-ac16-4ce7248a352d" providerId="ADAL" clId="{6A250F3F-22C7-4707-9C4E-8E8E0FF60E3E}" dt="2022-03-19T14:55:40.137" v="1425" actId="20577"/>
          <ac:spMkLst>
            <pc:docMk/>
            <pc:sldMk cId="2880475985" sldId="2141411475"/>
            <ac:spMk id="5" creationId="{E80C6340-3966-4E77-8319-CF609BC145F0}"/>
          </ac:spMkLst>
        </pc:spChg>
        <pc:graphicFrameChg chg="add mod modGraphic">
          <ac:chgData name="VENTER, Wendy" userId="c0669ad9-b3e8-40cc-ac16-4ce7248a352d" providerId="ADAL" clId="{6A250F3F-22C7-4707-9C4E-8E8E0FF60E3E}" dt="2022-03-19T15:09:21.429" v="1744" actId="1076"/>
          <ac:graphicFrameMkLst>
            <pc:docMk/>
            <pc:sldMk cId="2880475985" sldId="2141411475"/>
            <ac:graphicFrameMk id="6" creationId="{92B2BE5C-08DE-4863-AE9F-D531F9E4D3C2}"/>
          </ac:graphicFrameMkLst>
        </pc:graphicFrameChg>
        <pc:graphicFrameChg chg="add mod modGraphic">
          <ac:chgData name="VENTER, Wendy" userId="c0669ad9-b3e8-40cc-ac16-4ce7248a352d" providerId="ADAL" clId="{6A250F3F-22C7-4707-9C4E-8E8E0FF60E3E}" dt="2022-03-19T15:11:37.219" v="1763" actId="14734"/>
          <ac:graphicFrameMkLst>
            <pc:docMk/>
            <pc:sldMk cId="2880475985" sldId="2141411475"/>
            <ac:graphicFrameMk id="7" creationId="{F1F0E5E1-AB1D-4E7C-80A0-EF08BBAEE570}"/>
          </ac:graphicFrameMkLst>
        </pc:graphicFrameChg>
      </pc:sldChg>
      <pc:sldChg chg="addSp delSp modSp new mod modNotesTx">
        <pc:chgData name="VENTER, Wendy" userId="c0669ad9-b3e8-40cc-ac16-4ce7248a352d" providerId="ADAL" clId="{6A250F3F-22C7-4707-9C4E-8E8E0FF60E3E}" dt="2022-03-20T08:44:32.189" v="5027" actId="20577"/>
        <pc:sldMkLst>
          <pc:docMk/>
          <pc:sldMk cId="1916756110" sldId="2141411476"/>
        </pc:sldMkLst>
        <pc:spChg chg="del">
          <ac:chgData name="VENTER, Wendy" userId="c0669ad9-b3e8-40cc-ac16-4ce7248a352d" providerId="ADAL" clId="{6A250F3F-22C7-4707-9C4E-8E8E0FF60E3E}" dt="2022-03-19T14:33:03.614" v="894" actId="478"/>
          <ac:spMkLst>
            <pc:docMk/>
            <pc:sldMk cId="1916756110" sldId="2141411476"/>
            <ac:spMk id="2" creationId="{8B75E20D-8F49-4EA6-90CC-5795068CEB18}"/>
          </ac:spMkLst>
        </pc:spChg>
        <pc:spChg chg="del">
          <ac:chgData name="VENTER, Wendy" userId="c0669ad9-b3e8-40cc-ac16-4ce7248a352d" providerId="ADAL" clId="{6A250F3F-22C7-4707-9C4E-8E8E0FF60E3E}" dt="2022-03-19T14:33:01.331" v="893" actId="478"/>
          <ac:spMkLst>
            <pc:docMk/>
            <pc:sldMk cId="1916756110" sldId="2141411476"/>
            <ac:spMk id="3" creationId="{AFEDD918-AEF6-4BCB-8FAB-2B4B38CE7518}"/>
          </ac:spMkLst>
        </pc:spChg>
        <pc:spChg chg="mod">
          <ac:chgData name="VENTER, Wendy" userId="c0669ad9-b3e8-40cc-ac16-4ce7248a352d" providerId="ADAL" clId="{6A250F3F-22C7-4707-9C4E-8E8E0FF60E3E}" dt="2022-03-19T14:33:06.958" v="896" actId="27636"/>
          <ac:spMkLst>
            <pc:docMk/>
            <pc:sldMk cId="1916756110" sldId="2141411476"/>
            <ac:spMk id="4" creationId="{012829DF-D015-4C58-9011-82D7F0058BF1}"/>
          </ac:spMkLst>
        </pc:spChg>
        <pc:spChg chg="add mod">
          <ac:chgData name="VENTER, Wendy" userId="c0669ad9-b3e8-40cc-ac16-4ce7248a352d" providerId="ADAL" clId="{6A250F3F-22C7-4707-9C4E-8E8E0FF60E3E}" dt="2022-03-20T08:44:32.189" v="5027" actId="20577"/>
          <ac:spMkLst>
            <pc:docMk/>
            <pc:sldMk cId="1916756110" sldId="2141411476"/>
            <ac:spMk id="6" creationId="{5C161AD7-BC05-4B21-9833-9D143DEB8E41}"/>
          </ac:spMkLst>
        </pc:spChg>
        <pc:graphicFrameChg chg="add mod modGraphic">
          <ac:chgData name="VENTER, Wendy" userId="c0669ad9-b3e8-40cc-ac16-4ce7248a352d" providerId="ADAL" clId="{6A250F3F-22C7-4707-9C4E-8E8E0FF60E3E}" dt="2022-03-19T15:11:58.381" v="1765" actId="1076"/>
          <ac:graphicFrameMkLst>
            <pc:docMk/>
            <pc:sldMk cId="1916756110" sldId="2141411476"/>
            <ac:graphicFrameMk id="5" creationId="{20A6087E-A39B-45BD-AE3F-5FE6D276046B}"/>
          </ac:graphicFrameMkLst>
        </pc:graphicFrameChg>
        <pc:graphicFrameChg chg="add mod modGraphic">
          <ac:chgData name="VENTER, Wendy" userId="c0669ad9-b3e8-40cc-ac16-4ce7248a352d" providerId="ADAL" clId="{6A250F3F-22C7-4707-9C4E-8E8E0FF60E3E}" dt="2022-03-19T15:11:51.627" v="1764" actId="1076"/>
          <ac:graphicFrameMkLst>
            <pc:docMk/>
            <pc:sldMk cId="1916756110" sldId="2141411476"/>
            <ac:graphicFrameMk id="7" creationId="{8C5C4640-0645-4260-BCF5-641CE92986E0}"/>
          </ac:graphicFrameMkLst>
        </pc:graphicFrameChg>
      </pc:sldChg>
      <pc:sldChg chg="addSp modSp add mod">
        <pc:chgData name="VENTER, Wendy" userId="c0669ad9-b3e8-40cc-ac16-4ce7248a352d" providerId="ADAL" clId="{6A250F3F-22C7-4707-9C4E-8E8E0FF60E3E}" dt="2022-03-19T17:52:27.243" v="2866" actId="1076"/>
        <pc:sldMkLst>
          <pc:docMk/>
          <pc:sldMk cId="780211429" sldId="2141411477"/>
        </pc:sldMkLst>
        <pc:spChg chg="mod">
          <ac:chgData name="VENTER, Wendy" userId="c0669ad9-b3e8-40cc-ac16-4ce7248a352d" providerId="ADAL" clId="{6A250F3F-22C7-4707-9C4E-8E8E0FF60E3E}" dt="2022-03-19T17:41:11.282" v="2637" actId="1076"/>
          <ac:spMkLst>
            <pc:docMk/>
            <pc:sldMk cId="780211429" sldId="2141411477"/>
            <ac:spMk id="2" creationId="{09D8B67C-8978-48BF-9BA8-6C45F046B708}"/>
          </ac:spMkLst>
        </pc:spChg>
        <pc:spChg chg="mod">
          <ac:chgData name="VENTER, Wendy" userId="c0669ad9-b3e8-40cc-ac16-4ce7248a352d" providerId="ADAL" clId="{6A250F3F-22C7-4707-9C4E-8E8E0FF60E3E}" dt="2022-03-19T17:52:01.058" v="2862" actId="255"/>
          <ac:spMkLst>
            <pc:docMk/>
            <pc:sldMk cId="780211429" sldId="2141411477"/>
            <ac:spMk id="3" creationId="{07F1B51B-43DC-4A10-8CF5-A671BFEDBCC0}"/>
          </ac:spMkLst>
        </pc:spChg>
        <pc:picChg chg="add mod">
          <ac:chgData name="VENTER, Wendy" userId="c0669ad9-b3e8-40cc-ac16-4ce7248a352d" providerId="ADAL" clId="{6A250F3F-22C7-4707-9C4E-8E8E0FF60E3E}" dt="2022-03-19T17:52:19.952" v="2865" actId="1076"/>
          <ac:picMkLst>
            <pc:docMk/>
            <pc:sldMk cId="780211429" sldId="2141411477"/>
            <ac:picMk id="6" creationId="{DE25FD12-5631-4A2E-94B4-09C8F7C965F6}"/>
          </ac:picMkLst>
        </pc:picChg>
        <pc:picChg chg="mod">
          <ac:chgData name="VENTER, Wendy" userId="c0669ad9-b3e8-40cc-ac16-4ce7248a352d" providerId="ADAL" clId="{6A250F3F-22C7-4707-9C4E-8E8E0FF60E3E}" dt="2022-03-19T17:52:27.243" v="2866" actId="1076"/>
          <ac:picMkLst>
            <pc:docMk/>
            <pc:sldMk cId="780211429" sldId="2141411477"/>
            <ac:picMk id="9" creationId="{5252D5F5-8069-4EB2-A093-FBE7FA779B22}"/>
          </ac:picMkLst>
        </pc:picChg>
      </pc:sldChg>
      <pc:sldChg chg="addSp delSp modSp new del mod">
        <pc:chgData name="VENTER, Wendy" userId="c0669ad9-b3e8-40cc-ac16-4ce7248a352d" providerId="ADAL" clId="{6A250F3F-22C7-4707-9C4E-8E8E0FF60E3E}" dt="2022-03-19T15:05:42.318" v="1692" actId="47"/>
        <pc:sldMkLst>
          <pc:docMk/>
          <pc:sldMk cId="3220036881" sldId="2141411477"/>
        </pc:sldMkLst>
        <pc:spChg chg="del">
          <ac:chgData name="VENTER, Wendy" userId="c0669ad9-b3e8-40cc-ac16-4ce7248a352d" providerId="ADAL" clId="{6A250F3F-22C7-4707-9C4E-8E8E0FF60E3E}" dt="2022-03-19T14:43:05.070" v="1100" actId="478"/>
          <ac:spMkLst>
            <pc:docMk/>
            <pc:sldMk cId="3220036881" sldId="2141411477"/>
            <ac:spMk id="2" creationId="{990F6F69-BC24-4491-AE29-344FAB1C7F1F}"/>
          </ac:spMkLst>
        </pc:spChg>
        <pc:spChg chg="del">
          <ac:chgData name="VENTER, Wendy" userId="c0669ad9-b3e8-40cc-ac16-4ce7248a352d" providerId="ADAL" clId="{6A250F3F-22C7-4707-9C4E-8E8E0FF60E3E}" dt="2022-03-19T14:43:05.070" v="1100" actId="478"/>
          <ac:spMkLst>
            <pc:docMk/>
            <pc:sldMk cId="3220036881" sldId="2141411477"/>
            <ac:spMk id="3" creationId="{FB007D2D-68C9-4AEA-A931-AC9012915354}"/>
          </ac:spMkLst>
        </pc:spChg>
        <pc:spChg chg="mod">
          <ac:chgData name="VENTER, Wendy" userId="c0669ad9-b3e8-40cc-ac16-4ce7248a352d" providerId="ADAL" clId="{6A250F3F-22C7-4707-9C4E-8E8E0FF60E3E}" dt="2022-03-19T14:44:11.338" v="1105" actId="27636"/>
          <ac:spMkLst>
            <pc:docMk/>
            <pc:sldMk cId="3220036881" sldId="2141411477"/>
            <ac:spMk id="4" creationId="{CB8C2105-7E0C-45A2-9015-4FA3F489789A}"/>
          </ac:spMkLst>
        </pc:spChg>
        <pc:spChg chg="add">
          <ac:chgData name="VENTER, Wendy" userId="c0669ad9-b3e8-40cc-ac16-4ce7248a352d" providerId="ADAL" clId="{6A250F3F-22C7-4707-9C4E-8E8E0FF60E3E}" dt="2022-03-19T14:56:42.624" v="1459" actId="22"/>
          <ac:spMkLst>
            <pc:docMk/>
            <pc:sldMk cId="3220036881" sldId="2141411477"/>
            <ac:spMk id="6" creationId="{EC396464-5669-4AEC-80D4-BA1D8E71F01A}"/>
          </ac:spMkLst>
        </pc:spChg>
      </pc:sldChg>
      <pc:sldChg chg="addSp modSp add del mod">
        <pc:chgData name="VENTER, Wendy" userId="c0669ad9-b3e8-40cc-ac16-4ce7248a352d" providerId="ADAL" clId="{6A250F3F-22C7-4707-9C4E-8E8E0FF60E3E}" dt="2022-03-19T17:38:53.748" v="2626" actId="2696"/>
        <pc:sldMkLst>
          <pc:docMk/>
          <pc:sldMk cId="743293927" sldId="2141411478"/>
        </pc:sldMkLst>
        <pc:spChg chg="mod">
          <ac:chgData name="VENTER, Wendy" userId="c0669ad9-b3e8-40cc-ac16-4ce7248a352d" providerId="ADAL" clId="{6A250F3F-22C7-4707-9C4E-8E8E0FF60E3E}" dt="2022-03-19T15:06:07.439" v="1705" actId="20577"/>
          <ac:spMkLst>
            <pc:docMk/>
            <pc:sldMk cId="743293927" sldId="2141411478"/>
            <ac:spMk id="6" creationId="{5C161AD7-BC05-4B21-9833-9D143DEB8E41}"/>
          </ac:spMkLst>
        </pc:spChg>
        <pc:graphicFrameChg chg="mod modGraphic">
          <ac:chgData name="VENTER, Wendy" userId="c0669ad9-b3e8-40cc-ac16-4ce7248a352d" providerId="ADAL" clId="{6A250F3F-22C7-4707-9C4E-8E8E0FF60E3E}" dt="2022-03-19T15:13:49.319" v="1783" actId="14734"/>
          <ac:graphicFrameMkLst>
            <pc:docMk/>
            <pc:sldMk cId="743293927" sldId="2141411478"/>
            <ac:graphicFrameMk id="5" creationId="{20A6087E-A39B-45BD-AE3F-5FE6D276046B}"/>
          </ac:graphicFrameMkLst>
        </pc:graphicFrameChg>
        <pc:graphicFrameChg chg="add mod modGraphic">
          <ac:chgData name="VENTER, Wendy" userId="c0669ad9-b3e8-40cc-ac16-4ce7248a352d" providerId="ADAL" clId="{6A250F3F-22C7-4707-9C4E-8E8E0FF60E3E}" dt="2022-03-19T15:13:21.702" v="1779" actId="14734"/>
          <ac:graphicFrameMkLst>
            <pc:docMk/>
            <pc:sldMk cId="743293927" sldId="2141411478"/>
            <ac:graphicFrameMk id="7" creationId="{A50B5469-029B-44F1-937F-EE2597DDAA4A}"/>
          </ac:graphicFrameMkLst>
        </pc:graphicFrameChg>
      </pc:sldChg>
      <pc:sldChg chg="modSp add mod">
        <pc:chgData name="VENTER, Wendy" userId="c0669ad9-b3e8-40cc-ac16-4ce7248a352d" providerId="ADAL" clId="{6A250F3F-22C7-4707-9C4E-8E8E0FF60E3E}" dt="2022-03-20T08:45:23.796" v="5114" actId="20577"/>
        <pc:sldMkLst>
          <pc:docMk/>
          <pc:sldMk cId="3213833540" sldId="2141411478"/>
        </pc:sldMkLst>
        <pc:spChg chg="mod">
          <ac:chgData name="VENTER, Wendy" userId="c0669ad9-b3e8-40cc-ac16-4ce7248a352d" providerId="ADAL" clId="{6A250F3F-22C7-4707-9C4E-8E8E0FF60E3E}" dt="2022-03-20T08:45:23.796" v="5114" actId="20577"/>
          <ac:spMkLst>
            <pc:docMk/>
            <pc:sldMk cId="3213833540" sldId="2141411478"/>
            <ac:spMk id="6" creationId="{5C161AD7-BC05-4B21-9833-9D143DEB8E41}"/>
          </ac:spMkLst>
        </pc:spChg>
      </pc:sldChg>
      <pc:sldChg chg="addSp delSp modSp new del mod">
        <pc:chgData name="VENTER, Wendy" userId="c0669ad9-b3e8-40cc-ac16-4ce7248a352d" providerId="ADAL" clId="{6A250F3F-22C7-4707-9C4E-8E8E0FF60E3E}" dt="2022-03-19T17:38:53.748" v="2626" actId="2696"/>
        <pc:sldMkLst>
          <pc:docMk/>
          <pc:sldMk cId="725259630" sldId="2141411479"/>
        </pc:sldMkLst>
        <pc:spChg chg="del">
          <ac:chgData name="VENTER, Wendy" userId="c0669ad9-b3e8-40cc-ac16-4ce7248a352d" providerId="ADAL" clId="{6A250F3F-22C7-4707-9C4E-8E8E0FF60E3E}" dt="2022-03-19T14:57:37.114" v="1469" actId="478"/>
          <ac:spMkLst>
            <pc:docMk/>
            <pc:sldMk cId="725259630" sldId="2141411479"/>
            <ac:spMk id="2" creationId="{CC2FC750-67CC-4E66-BECB-379FBEB4C310}"/>
          </ac:spMkLst>
        </pc:spChg>
        <pc:spChg chg="del">
          <ac:chgData name="VENTER, Wendy" userId="c0669ad9-b3e8-40cc-ac16-4ce7248a352d" providerId="ADAL" clId="{6A250F3F-22C7-4707-9C4E-8E8E0FF60E3E}" dt="2022-03-19T14:57:29.160" v="1467" actId="478"/>
          <ac:spMkLst>
            <pc:docMk/>
            <pc:sldMk cId="725259630" sldId="2141411479"/>
            <ac:spMk id="3" creationId="{B353BE3F-D3DB-4BF5-9ACA-5ED8BC9E098F}"/>
          </ac:spMkLst>
        </pc:spChg>
        <pc:spChg chg="mod">
          <ac:chgData name="VENTER, Wendy" userId="c0669ad9-b3e8-40cc-ac16-4ce7248a352d" providerId="ADAL" clId="{6A250F3F-22C7-4707-9C4E-8E8E0FF60E3E}" dt="2022-03-19T14:57:05.024" v="1462" actId="27636"/>
          <ac:spMkLst>
            <pc:docMk/>
            <pc:sldMk cId="725259630" sldId="2141411479"/>
            <ac:spMk id="4" creationId="{3787A6EC-A39C-4EE0-856B-739199776825}"/>
          </ac:spMkLst>
        </pc:spChg>
        <pc:spChg chg="add mod">
          <ac:chgData name="VENTER, Wendy" userId="c0669ad9-b3e8-40cc-ac16-4ce7248a352d" providerId="ADAL" clId="{6A250F3F-22C7-4707-9C4E-8E8E0FF60E3E}" dt="2022-03-19T17:12:07.688" v="2376" actId="20577"/>
          <ac:spMkLst>
            <pc:docMk/>
            <pc:sldMk cId="725259630" sldId="2141411479"/>
            <ac:spMk id="6" creationId="{246DEBF9-0532-4407-A418-A4656FBE5797}"/>
          </ac:spMkLst>
        </pc:spChg>
        <pc:graphicFrameChg chg="add mod modGraphic">
          <ac:chgData name="VENTER, Wendy" userId="c0669ad9-b3e8-40cc-ac16-4ce7248a352d" providerId="ADAL" clId="{6A250F3F-22C7-4707-9C4E-8E8E0FF60E3E}" dt="2022-03-19T15:14:54.876" v="1795" actId="255"/>
          <ac:graphicFrameMkLst>
            <pc:docMk/>
            <pc:sldMk cId="725259630" sldId="2141411479"/>
            <ac:graphicFrameMk id="5" creationId="{22F1388A-565E-48E1-B684-94EF78CC932A}"/>
          </ac:graphicFrameMkLst>
        </pc:graphicFrameChg>
        <pc:graphicFrameChg chg="add mod modGraphic">
          <ac:chgData name="VENTER, Wendy" userId="c0669ad9-b3e8-40cc-ac16-4ce7248a352d" providerId="ADAL" clId="{6A250F3F-22C7-4707-9C4E-8E8E0FF60E3E}" dt="2022-03-19T15:14:37.840" v="1791" actId="14734"/>
          <ac:graphicFrameMkLst>
            <pc:docMk/>
            <pc:sldMk cId="725259630" sldId="2141411479"/>
            <ac:graphicFrameMk id="7" creationId="{DE63B6AB-A3FD-4987-BFE1-A01A4B3792AB}"/>
          </ac:graphicFrameMkLst>
        </pc:graphicFrameChg>
      </pc:sldChg>
      <pc:sldChg chg="modSp add mod">
        <pc:chgData name="VENTER, Wendy" userId="c0669ad9-b3e8-40cc-ac16-4ce7248a352d" providerId="ADAL" clId="{6A250F3F-22C7-4707-9C4E-8E8E0FF60E3E}" dt="2022-03-20T08:45:46.820" v="5121" actId="20577"/>
        <pc:sldMkLst>
          <pc:docMk/>
          <pc:sldMk cId="2646534537" sldId="2141411479"/>
        </pc:sldMkLst>
        <pc:spChg chg="mod">
          <ac:chgData name="VENTER, Wendy" userId="c0669ad9-b3e8-40cc-ac16-4ce7248a352d" providerId="ADAL" clId="{6A250F3F-22C7-4707-9C4E-8E8E0FF60E3E}" dt="2022-03-20T08:45:46.820" v="5121" actId="20577"/>
          <ac:spMkLst>
            <pc:docMk/>
            <pc:sldMk cId="2646534537" sldId="2141411479"/>
            <ac:spMk id="6" creationId="{246DEBF9-0532-4407-A418-A4656FBE5797}"/>
          </ac:spMkLst>
        </pc:spChg>
      </pc:sldChg>
      <pc:sldChg chg="new del">
        <pc:chgData name="VENTER, Wendy" userId="c0669ad9-b3e8-40cc-ac16-4ce7248a352d" providerId="ADAL" clId="{6A250F3F-22C7-4707-9C4E-8E8E0FF60E3E}" dt="2022-03-19T14:58:06.820" v="1502" actId="47"/>
        <pc:sldMkLst>
          <pc:docMk/>
          <pc:sldMk cId="854335723" sldId="2141411480"/>
        </pc:sldMkLst>
      </pc:sldChg>
      <pc:sldChg chg="modSp add mod">
        <pc:chgData name="VENTER, Wendy" userId="c0669ad9-b3e8-40cc-ac16-4ce7248a352d" providerId="ADAL" clId="{6A250F3F-22C7-4707-9C4E-8E8E0FF60E3E}" dt="2022-03-20T08:45:50.811" v="5126" actId="20577"/>
        <pc:sldMkLst>
          <pc:docMk/>
          <pc:sldMk cId="4039922508" sldId="2141411480"/>
        </pc:sldMkLst>
        <pc:spChg chg="mod">
          <ac:chgData name="VENTER, Wendy" userId="c0669ad9-b3e8-40cc-ac16-4ce7248a352d" providerId="ADAL" clId="{6A250F3F-22C7-4707-9C4E-8E8E0FF60E3E}" dt="2022-03-20T08:45:50.811" v="5126" actId="20577"/>
          <ac:spMkLst>
            <pc:docMk/>
            <pc:sldMk cId="4039922508" sldId="2141411480"/>
            <ac:spMk id="6" creationId="{246DEBF9-0532-4407-A418-A4656FBE5797}"/>
          </ac:spMkLst>
        </pc:spChg>
      </pc:sldChg>
      <pc:sldChg chg="addSp modSp add del mod">
        <pc:chgData name="VENTER, Wendy" userId="c0669ad9-b3e8-40cc-ac16-4ce7248a352d" providerId="ADAL" clId="{6A250F3F-22C7-4707-9C4E-8E8E0FF60E3E}" dt="2022-03-19T17:38:53.748" v="2626" actId="2696"/>
        <pc:sldMkLst>
          <pc:docMk/>
          <pc:sldMk cId="4175962778" sldId="2141411480"/>
        </pc:sldMkLst>
        <pc:spChg chg="mod">
          <ac:chgData name="VENTER, Wendy" userId="c0669ad9-b3e8-40cc-ac16-4ce7248a352d" providerId="ADAL" clId="{6A250F3F-22C7-4707-9C4E-8E8E0FF60E3E}" dt="2022-03-19T17:12:13.526" v="2394" actId="20577"/>
          <ac:spMkLst>
            <pc:docMk/>
            <pc:sldMk cId="4175962778" sldId="2141411480"/>
            <ac:spMk id="6" creationId="{246DEBF9-0532-4407-A418-A4656FBE5797}"/>
          </ac:spMkLst>
        </pc:spChg>
        <pc:graphicFrameChg chg="mod modGraphic">
          <ac:chgData name="VENTER, Wendy" userId="c0669ad9-b3e8-40cc-ac16-4ce7248a352d" providerId="ADAL" clId="{6A250F3F-22C7-4707-9C4E-8E8E0FF60E3E}" dt="2022-03-19T15:15:42.044" v="1802" actId="207"/>
          <ac:graphicFrameMkLst>
            <pc:docMk/>
            <pc:sldMk cId="4175962778" sldId="2141411480"/>
            <ac:graphicFrameMk id="5" creationId="{22F1388A-565E-48E1-B684-94EF78CC932A}"/>
          </ac:graphicFrameMkLst>
        </pc:graphicFrameChg>
        <pc:graphicFrameChg chg="add mod">
          <ac:chgData name="VENTER, Wendy" userId="c0669ad9-b3e8-40cc-ac16-4ce7248a352d" providerId="ADAL" clId="{6A250F3F-22C7-4707-9C4E-8E8E0FF60E3E}" dt="2022-03-19T15:15:15.127" v="1798"/>
          <ac:graphicFrameMkLst>
            <pc:docMk/>
            <pc:sldMk cId="4175962778" sldId="2141411480"/>
            <ac:graphicFrameMk id="7" creationId="{3A1E480E-0204-401E-A858-8F26CC75F430}"/>
          </ac:graphicFrameMkLst>
        </pc:graphicFrameChg>
      </pc:sldChg>
      <pc:sldChg chg="modSp new mod ord modShow">
        <pc:chgData name="VENTER, Wendy" userId="c0669ad9-b3e8-40cc-ac16-4ce7248a352d" providerId="ADAL" clId="{6A250F3F-22C7-4707-9C4E-8E8E0FF60E3E}" dt="2022-03-21T05:52:14.446" v="7770" actId="729"/>
        <pc:sldMkLst>
          <pc:docMk/>
          <pc:sldMk cId="3008897512" sldId="2141411481"/>
        </pc:sldMkLst>
        <pc:spChg chg="mod">
          <ac:chgData name="VENTER, Wendy" userId="c0669ad9-b3e8-40cc-ac16-4ce7248a352d" providerId="ADAL" clId="{6A250F3F-22C7-4707-9C4E-8E8E0FF60E3E}" dt="2022-03-19T17:11:38.177" v="2349" actId="108"/>
          <ac:spMkLst>
            <pc:docMk/>
            <pc:sldMk cId="3008897512" sldId="2141411481"/>
            <ac:spMk id="2" creationId="{52E3BEF7-B03C-489D-AFBE-326BF94198C5}"/>
          </ac:spMkLst>
        </pc:spChg>
        <pc:spChg chg="mod">
          <ac:chgData name="VENTER, Wendy" userId="c0669ad9-b3e8-40cc-ac16-4ce7248a352d" providerId="ADAL" clId="{6A250F3F-22C7-4707-9C4E-8E8E0FF60E3E}" dt="2022-03-19T18:23:52.939" v="3774" actId="1076"/>
          <ac:spMkLst>
            <pc:docMk/>
            <pc:sldMk cId="3008897512" sldId="2141411481"/>
            <ac:spMk id="3" creationId="{FA647D3E-9AA7-499E-89F4-F6CE1D36222C}"/>
          </ac:spMkLst>
        </pc:spChg>
        <pc:spChg chg="mod">
          <ac:chgData name="VENTER, Wendy" userId="c0669ad9-b3e8-40cc-ac16-4ce7248a352d" providerId="ADAL" clId="{6A250F3F-22C7-4707-9C4E-8E8E0FF60E3E}" dt="2022-03-19T16:52:37.853" v="1976" actId="27636"/>
          <ac:spMkLst>
            <pc:docMk/>
            <pc:sldMk cId="3008897512" sldId="2141411481"/>
            <ac:spMk id="4" creationId="{6E27DFE0-EC4C-4F84-A376-26755E446648}"/>
          </ac:spMkLst>
        </pc:spChg>
      </pc:sldChg>
      <pc:sldChg chg="new del">
        <pc:chgData name="VENTER, Wendy" userId="c0669ad9-b3e8-40cc-ac16-4ce7248a352d" providerId="ADAL" clId="{6A250F3F-22C7-4707-9C4E-8E8E0FF60E3E}" dt="2022-03-19T15:17:33.212" v="1804" actId="47"/>
        <pc:sldMkLst>
          <pc:docMk/>
          <pc:sldMk cId="3456945286" sldId="2141411481"/>
        </pc:sldMkLst>
      </pc:sldChg>
      <pc:sldChg chg="delSp modSp add mod delAnim modAnim modNotesTx">
        <pc:chgData name="VENTER, Wendy" userId="c0669ad9-b3e8-40cc-ac16-4ce7248a352d" providerId="ADAL" clId="{6A250F3F-22C7-4707-9C4E-8E8E0FF60E3E}" dt="2022-03-21T06:27:17.439" v="7773" actId="20577"/>
        <pc:sldMkLst>
          <pc:docMk/>
          <pc:sldMk cId="3889889658" sldId="2141411482"/>
        </pc:sldMkLst>
        <pc:spChg chg="mod">
          <ac:chgData name="VENTER, Wendy" userId="c0669ad9-b3e8-40cc-ac16-4ce7248a352d" providerId="ADAL" clId="{6A250F3F-22C7-4707-9C4E-8E8E0FF60E3E}" dt="2022-03-19T16:59:34.815" v="2151" actId="20577"/>
          <ac:spMkLst>
            <pc:docMk/>
            <pc:sldMk cId="3889889658" sldId="2141411482"/>
            <ac:spMk id="5" creationId="{42D368BA-F8CA-4954-A57B-D7F6B7F328FF}"/>
          </ac:spMkLst>
        </pc:spChg>
        <pc:spChg chg="del">
          <ac:chgData name="VENTER, Wendy" userId="c0669ad9-b3e8-40cc-ac16-4ce7248a352d" providerId="ADAL" clId="{6A250F3F-22C7-4707-9C4E-8E8E0FF60E3E}" dt="2022-03-19T16:59:37.657" v="2152" actId="478"/>
          <ac:spMkLst>
            <pc:docMk/>
            <pc:sldMk cId="3889889658" sldId="2141411482"/>
            <ac:spMk id="8" creationId="{D8271597-B441-4A7A-B4B3-54EA28B0FAA6}"/>
          </ac:spMkLst>
        </pc:spChg>
        <pc:spChg chg="mod">
          <ac:chgData name="VENTER, Wendy" userId="c0669ad9-b3e8-40cc-ac16-4ce7248a352d" providerId="ADAL" clId="{6A250F3F-22C7-4707-9C4E-8E8E0FF60E3E}" dt="2022-03-21T06:27:17.439" v="7773" actId="20577"/>
          <ac:spMkLst>
            <pc:docMk/>
            <pc:sldMk cId="3889889658" sldId="2141411482"/>
            <ac:spMk id="9" creationId="{F723743A-D7A9-4A2B-8684-2C1C93AA3DD7}"/>
          </ac:spMkLst>
        </pc:spChg>
      </pc:sldChg>
      <pc:sldChg chg="modSp new del mod">
        <pc:chgData name="VENTER, Wendy" userId="c0669ad9-b3e8-40cc-ac16-4ce7248a352d" providerId="ADAL" clId="{6A250F3F-22C7-4707-9C4E-8E8E0FF60E3E}" dt="2022-03-19T17:34:39.298" v="2613" actId="47"/>
        <pc:sldMkLst>
          <pc:docMk/>
          <pc:sldMk cId="3583501939" sldId="2141411483"/>
        </pc:sldMkLst>
        <pc:spChg chg="mod">
          <ac:chgData name="VENTER, Wendy" userId="c0669ad9-b3e8-40cc-ac16-4ce7248a352d" providerId="ADAL" clId="{6A250F3F-22C7-4707-9C4E-8E8E0FF60E3E}" dt="2022-03-19T17:10:53.109" v="2335" actId="27636"/>
          <ac:spMkLst>
            <pc:docMk/>
            <pc:sldMk cId="3583501939" sldId="2141411483"/>
            <ac:spMk id="4" creationId="{258C80C6-20F1-4FCA-870F-B5F0BED627E8}"/>
          </ac:spMkLst>
        </pc:spChg>
      </pc:sldChg>
      <pc:sldChg chg="add ord">
        <pc:chgData name="VENTER, Wendy" userId="c0669ad9-b3e8-40cc-ac16-4ce7248a352d" providerId="ADAL" clId="{6A250F3F-22C7-4707-9C4E-8E8E0FF60E3E}" dt="2022-03-19T17:14:13.833" v="2420"/>
        <pc:sldMkLst>
          <pc:docMk/>
          <pc:sldMk cId="2235211229" sldId="2141411484"/>
        </pc:sldMkLst>
      </pc:sldChg>
      <pc:sldChg chg="addSp modSp add mod">
        <pc:chgData name="VENTER, Wendy" userId="c0669ad9-b3e8-40cc-ac16-4ce7248a352d" providerId="ADAL" clId="{6A250F3F-22C7-4707-9C4E-8E8E0FF60E3E}" dt="2022-03-19T17:30:27.707" v="2589" actId="255"/>
        <pc:sldMkLst>
          <pc:docMk/>
          <pc:sldMk cId="639746923" sldId="2141411485"/>
        </pc:sldMkLst>
        <pc:spChg chg="add mod">
          <ac:chgData name="VENTER, Wendy" userId="c0669ad9-b3e8-40cc-ac16-4ce7248a352d" providerId="ADAL" clId="{6A250F3F-22C7-4707-9C4E-8E8E0FF60E3E}" dt="2022-03-19T17:30:27.707" v="2589" actId="255"/>
          <ac:spMkLst>
            <pc:docMk/>
            <pc:sldMk cId="639746923" sldId="2141411485"/>
            <ac:spMk id="6" creationId="{3826B26E-3B14-4D7E-B25C-D6BC0A9222EF}"/>
          </ac:spMkLst>
        </pc:spChg>
      </pc:sldChg>
      <pc:sldChg chg="add del">
        <pc:chgData name="VENTER, Wendy" userId="c0669ad9-b3e8-40cc-ac16-4ce7248a352d" providerId="ADAL" clId="{6A250F3F-22C7-4707-9C4E-8E8E0FF60E3E}" dt="2022-03-19T17:32:57.451" v="2595" actId="47"/>
        <pc:sldMkLst>
          <pc:docMk/>
          <pc:sldMk cId="4053225262" sldId="2141411486"/>
        </pc:sldMkLst>
      </pc:sldChg>
      <pc:sldChg chg="modSp add mod">
        <pc:chgData name="VENTER, Wendy" userId="c0669ad9-b3e8-40cc-ac16-4ce7248a352d" providerId="ADAL" clId="{6A250F3F-22C7-4707-9C4E-8E8E0FF60E3E}" dt="2022-03-19T17:39:51.788" v="2631" actId="113"/>
        <pc:sldMkLst>
          <pc:docMk/>
          <pc:sldMk cId="1129908174" sldId="2141411487"/>
        </pc:sldMkLst>
        <pc:spChg chg="mod">
          <ac:chgData name="VENTER, Wendy" userId="c0669ad9-b3e8-40cc-ac16-4ce7248a352d" providerId="ADAL" clId="{6A250F3F-22C7-4707-9C4E-8E8E0FF60E3E}" dt="2022-03-19T17:39:51.788" v="2631" actId="113"/>
          <ac:spMkLst>
            <pc:docMk/>
            <pc:sldMk cId="1129908174" sldId="2141411487"/>
            <ac:spMk id="3" creationId="{7350C149-B1B8-4C17-9C71-C7F5B880DCF3}"/>
          </ac:spMkLst>
        </pc:spChg>
      </pc:sldChg>
      <pc:sldChg chg="add del">
        <pc:chgData name="VENTER, Wendy" userId="c0669ad9-b3e8-40cc-ac16-4ce7248a352d" providerId="ADAL" clId="{6A250F3F-22C7-4707-9C4E-8E8E0FF60E3E}" dt="2022-03-19T17:34:09.620" v="2611" actId="47"/>
        <pc:sldMkLst>
          <pc:docMk/>
          <pc:sldMk cId="613127053" sldId="2141411488"/>
        </pc:sldMkLst>
      </pc:sldChg>
      <pc:sldChg chg="addSp modSp new mod modAnim">
        <pc:chgData name="VENTER, Wendy" userId="c0669ad9-b3e8-40cc-ac16-4ce7248a352d" providerId="ADAL" clId="{6A250F3F-22C7-4707-9C4E-8E8E0FF60E3E}" dt="2022-03-21T06:29:19.824" v="7785"/>
        <pc:sldMkLst>
          <pc:docMk/>
          <pc:sldMk cId="3953819702" sldId="2141411488"/>
        </pc:sldMkLst>
        <pc:spChg chg="mod">
          <ac:chgData name="VENTER, Wendy" userId="c0669ad9-b3e8-40cc-ac16-4ce7248a352d" providerId="ADAL" clId="{6A250F3F-22C7-4707-9C4E-8E8E0FF60E3E}" dt="2022-03-19T18:01:02.906" v="3074" actId="1076"/>
          <ac:spMkLst>
            <pc:docMk/>
            <pc:sldMk cId="3953819702" sldId="2141411488"/>
            <ac:spMk id="2" creationId="{E8322332-A650-4863-8FF2-FF0798EF0AFF}"/>
          </ac:spMkLst>
        </pc:spChg>
        <pc:spChg chg="mod">
          <ac:chgData name="VENTER, Wendy" userId="c0669ad9-b3e8-40cc-ac16-4ce7248a352d" providerId="ADAL" clId="{6A250F3F-22C7-4707-9C4E-8E8E0FF60E3E}" dt="2022-03-19T18:34:29.711" v="4232" actId="14100"/>
          <ac:spMkLst>
            <pc:docMk/>
            <pc:sldMk cId="3953819702" sldId="2141411488"/>
            <ac:spMk id="3" creationId="{84F8A680-AD90-4C1D-A362-B9D88D1E31E0}"/>
          </ac:spMkLst>
        </pc:spChg>
        <pc:spChg chg="mod">
          <ac:chgData name="VENTER, Wendy" userId="c0669ad9-b3e8-40cc-ac16-4ce7248a352d" providerId="ADAL" clId="{6A250F3F-22C7-4707-9C4E-8E8E0FF60E3E}" dt="2022-03-19T17:53:25.970" v="2868" actId="27636"/>
          <ac:spMkLst>
            <pc:docMk/>
            <pc:sldMk cId="3953819702" sldId="2141411488"/>
            <ac:spMk id="4" creationId="{66476609-FD7B-4E6D-80F8-976B8806D17E}"/>
          </ac:spMkLst>
        </pc:spChg>
        <pc:picChg chg="add mod">
          <ac:chgData name="VENTER, Wendy" userId="c0669ad9-b3e8-40cc-ac16-4ce7248a352d" providerId="ADAL" clId="{6A250F3F-22C7-4707-9C4E-8E8E0FF60E3E}" dt="2022-03-19T18:34:33.672" v="4233" actId="1076"/>
          <ac:picMkLst>
            <pc:docMk/>
            <pc:sldMk cId="3953819702" sldId="2141411488"/>
            <ac:picMk id="6" creationId="{250232CF-B46F-4CB7-BC29-D8A01972E3A3}"/>
          </ac:picMkLst>
        </pc:picChg>
      </pc:sldChg>
      <pc:sldChg chg="add del">
        <pc:chgData name="VENTER, Wendy" userId="c0669ad9-b3e8-40cc-ac16-4ce7248a352d" providerId="ADAL" clId="{6A250F3F-22C7-4707-9C4E-8E8E0FF60E3E}" dt="2022-03-19T17:34:37.019" v="2612" actId="47"/>
        <pc:sldMkLst>
          <pc:docMk/>
          <pc:sldMk cId="2609285936" sldId="2141411489"/>
        </pc:sldMkLst>
      </pc:sldChg>
      <pc:sldChg chg="modSp add mod">
        <pc:chgData name="VENTER, Wendy" userId="c0669ad9-b3e8-40cc-ac16-4ce7248a352d" providerId="ADAL" clId="{6A250F3F-22C7-4707-9C4E-8E8E0FF60E3E}" dt="2022-03-19T17:54:19.749" v="2952" actId="20577"/>
        <pc:sldMkLst>
          <pc:docMk/>
          <pc:sldMk cId="3528501781" sldId="2141411489"/>
        </pc:sldMkLst>
        <pc:spChg chg="mod">
          <ac:chgData name="VENTER, Wendy" userId="c0669ad9-b3e8-40cc-ac16-4ce7248a352d" providerId="ADAL" clId="{6A250F3F-22C7-4707-9C4E-8E8E0FF60E3E}" dt="2022-03-19T17:54:19.749" v="2952" actId="20577"/>
          <ac:spMkLst>
            <pc:docMk/>
            <pc:sldMk cId="3528501781" sldId="2141411489"/>
            <ac:spMk id="2" creationId="{3776BB58-1139-474C-AF04-337D6AEFB4B6}"/>
          </ac:spMkLst>
        </pc:spChg>
      </pc:sldChg>
      <pc:sldChg chg="delSp modSp add mod">
        <pc:chgData name="VENTER, Wendy" userId="c0669ad9-b3e8-40cc-ac16-4ce7248a352d" providerId="ADAL" clId="{6A250F3F-22C7-4707-9C4E-8E8E0FF60E3E}" dt="2022-03-19T17:56:02.099" v="2961" actId="1076"/>
        <pc:sldMkLst>
          <pc:docMk/>
          <pc:sldMk cId="1512037189" sldId="2141411490"/>
        </pc:sldMkLst>
        <pc:spChg chg="del topLvl">
          <ac:chgData name="VENTER, Wendy" userId="c0669ad9-b3e8-40cc-ac16-4ce7248a352d" providerId="ADAL" clId="{6A250F3F-22C7-4707-9C4E-8E8E0FF60E3E}" dt="2022-03-19T17:55:03.629" v="2954" actId="478"/>
          <ac:spMkLst>
            <pc:docMk/>
            <pc:sldMk cId="1512037189" sldId="2141411490"/>
            <ac:spMk id="6" creationId="{16F2CB85-2B13-4FB3-87B1-0EB4E2115FA6}"/>
          </ac:spMkLst>
        </pc:spChg>
        <pc:grpChg chg="del">
          <ac:chgData name="VENTER, Wendy" userId="c0669ad9-b3e8-40cc-ac16-4ce7248a352d" providerId="ADAL" clId="{6A250F3F-22C7-4707-9C4E-8E8E0FF60E3E}" dt="2022-03-19T17:55:03.629" v="2954" actId="478"/>
          <ac:grpSpMkLst>
            <pc:docMk/>
            <pc:sldMk cId="1512037189" sldId="2141411490"/>
            <ac:grpSpMk id="7" creationId="{FCBE333A-0C6D-4817-B74D-913EF67EC9A8}"/>
          </ac:grpSpMkLst>
        </pc:grpChg>
        <pc:picChg chg="mod topLvl modCrop">
          <ac:chgData name="VENTER, Wendy" userId="c0669ad9-b3e8-40cc-ac16-4ce7248a352d" providerId="ADAL" clId="{6A250F3F-22C7-4707-9C4E-8E8E0FF60E3E}" dt="2022-03-19T17:56:02.099" v="2961" actId="1076"/>
          <ac:picMkLst>
            <pc:docMk/>
            <pc:sldMk cId="1512037189" sldId="2141411490"/>
            <ac:picMk id="5" creationId="{DB992019-C672-4AA8-A6EA-1D4BA6A5B982}"/>
          </ac:picMkLst>
        </pc:picChg>
      </pc:sldChg>
      <pc:sldChg chg="add del">
        <pc:chgData name="VENTER, Wendy" userId="c0669ad9-b3e8-40cc-ac16-4ce7248a352d" providerId="ADAL" clId="{6A250F3F-22C7-4707-9C4E-8E8E0FF60E3E}" dt="2022-03-19T17:56:59.531" v="2963"/>
        <pc:sldMkLst>
          <pc:docMk/>
          <pc:sldMk cId="3233809444" sldId="2141411491"/>
        </pc:sldMkLst>
      </pc:sldChg>
      <pc:sldChg chg="addSp delSp modSp new mod modNotesTx">
        <pc:chgData name="VENTER, Wendy" userId="c0669ad9-b3e8-40cc-ac16-4ce7248a352d" providerId="ADAL" clId="{6A250F3F-22C7-4707-9C4E-8E8E0FF60E3E}" dt="2022-03-19T18:35:45.044" v="4258" actId="20577"/>
        <pc:sldMkLst>
          <pc:docMk/>
          <pc:sldMk cId="3480095106" sldId="2141411491"/>
        </pc:sldMkLst>
        <pc:spChg chg="del mod">
          <ac:chgData name="VENTER, Wendy" userId="c0669ad9-b3e8-40cc-ac16-4ce7248a352d" providerId="ADAL" clId="{6A250F3F-22C7-4707-9C4E-8E8E0FF60E3E}" dt="2022-03-19T18:34:23.170" v="4231" actId="478"/>
          <ac:spMkLst>
            <pc:docMk/>
            <pc:sldMk cId="3480095106" sldId="2141411491"/>
            <ac:spMk id="2" creationId="{1DEC4CDB-FB70-42DA-AB0C-774B3B1983D1}"/>
          </ac:spMkLst>
        </pc:spChg>
        <pc:spChg chg="mod">
          <ac:chgData name="VENTER, Wendy" userId="c0669ad9-b3e8-40cc-ac16-4ce7248a352d" providerId="ADAL" clId="{6A250F3F-22C7-4707-9C4E-8E8E0FF60E3E}" dt="2022-03-19T18:30:52.844" v="3921" actId="113"/>
          <ac:spMkLst>
            <pc:docMk/>
            <pc:sldMk cId="3480095106" sldId="2141411491"/>
            <ac:spMk id="3" creationId="{E69B1F0A-379B-4FEC-9146-5B2F9FED290A}"/>
          </ac:spMkLst>
        </pc:spChg>
        <pc:spChg chg="mod">
          <ac:chgData name="VENTER, Wendy" userId="c0669ad9-b3e8-40cc-ac16-4ce7248a352d" providerId="ADAL" clId="{6A250F3F-22C7-4707-9C4E-8E8E0FF60E3E}" dt="2022-03-19T18:24:37.960" v="3779" actId="27636"/>
          <ac:spMkLst>
            <pc:docMk/>
            <pc:sldMk cId="3480095106" sldId="2141411491"/>
            <ac:spMk id="4" creationId="{CF527033-CF27-403C-95FD-86E89B3A05B6}"/>
          </ac:spMkLst>
        </pc:spChg>
        <pc:spChg chg="add mod">
          <ac:chgData name="VENTER, Wendy" userId="c0669ad9-b3e8-40cc-ac16-4ce7248a352d" providerId="ADAL" clId="{6A250F3F-22C7-4707-9C4E-8E8E0FF60E3E}" dt="2022-03-19T18:35:45.044" v="4258" actId="20577"/>
          <ac:spMkLst>
            <pc:docMk/>
            <pc:sldMk cId="3480095106" sldId="2141411491"/>
            <ac:spMk id="5" creationId="{CEDEC77E-4C7B-4B18-8DEB-4C2E0CB21318}"/>
          </ac:spMkLst>
        </pc:spChg>
        <pc:spChg chg="add mod">
          <ac:chgData name="VENTER, Wendy" userId="c0669ad9-b3e8-40cc-ac16-4ce7248a352d" providerId="ADAL" clId="{6A250F3F-22C7-4707-9C4E-8E8E0FF60E3E}" dt="2022-03-19T18:29:37.597" v="3884" actId="1076"/>
          <ac:spMkLst>
            <pc:docMk/>
            <pc:sldMk cId="3480095106" sldId="2141411491"/>
            <ac:spMk id="6" creationId="{999DAA64-B468-4E52-BD01-F401D924ABEF}"/>
          </ac:spMkLst>
        </pc:spChg>
        <pc:spChg chg="add del mod">
          <ac:chgData name="VENTER, Wendy" userId="c0669ad9-b3e8-40cc-ac16-4ce7248a352d" providerId="ADAL" clId="{6A250F3F-22C7-4707-9C4E-8E8E0FF60E3E}" dt="2022-03-19T18:35:01.455" v="4236" actId="478"/>
          <ac:spMkLst>
            <pc:docMk/>
            <pc:sldMk cId="3480095106" sldId="2141411491"/>
            <ac:spMk id="8" creationId="{FBC6B0F2-F564-4336-B8EA-0F1FAD8FA68C}"/>
          </ac:spMkLst>
        </pc:spChg>
        <pc:spChg chg="add mod">
          <ac:chgData name="VENTER, Wendy" userId="c0669ad9-b3e8-40cc-ac16-4ce7248a352d" providerId="ADAL" clId="{6A250F3F-22C7-4707-9C4E-8E8E0FF60E3E}" dt="2022-03-19T18:35:23.514" v="4257" actId="20577"/>
          <ac:spMkLst>
            <pc:docMk/>
            <pc:sldMk cId="3480095106" sldId="2141411491"/>
            <ac:spMk id="9" creationId="{A4006B79-9CE6-429B-9CD7-E1CDD235BCB4}"/>
          </ac:spMkLst>
        </pc:spChg>
      </pc:sldChg>
      <pc:sldChg chg="addSp modSp mod">
        <pc:chgData name="VENTER, Wendy" userId="c0669ad9-b3e8-40cc-ac16-4ce7248a352d" providerId="ADAL" clId="{6A250F3F-22C7-4707-9C4E-8E8E0FF60E3E}" dt="2022-03-21T04:54:45.922" v="6080" actId="6549"/>
        <pc:sldMkLst>
          <pc:docMk/>
          <pc:sldMk cId="700456112" sldId="2141411492"/>
        </pc:sldMkLst>
        <pc:spChg chg="mod">
          <ac:chgData name="VENTER, Wendy" userId="c0669ad9-b3e8-40cc-ac16-4ce7248a352d" providerId="ADAL" clId="{6A250F3F-22C7-4707-9C4E-8E8E0FF60E3E}" dt="2022-03-21T04:54:45.922" v="6080" actId="6549"/>
          <ac:spMkLst>
            <pc:docMk/>
            <pc:sldMk cId="700456112" sldId="2141411492"/>
            <ac:spMk id="2" creationId="{EB828D4A-07CC-41B6-BCCF-6B2AF8E50A46}"/>
          </ac:spMkLst>
        </pc:spChg>
        <pc:spChg chg="add mod">
          <ac:chgData name="VENTER, Wendy" userId="c0669ad9-b3e8-40cc-ac16-4ce7248a352d" providerId="ADAL" clId="{6A250F3F-22C7-4707-9C4E-8E8E0FF60E3E}" dt="2022-03-21T04:54:37.501" v="6079" actId="1076"/>
          <ac:spMkLst>
            <pc:docMk/>
            <pc:sldMk cId="700456112" sldId="2141411492"/>
            <ac:spMk id="21" creationId="{8A46D49A-A56E-425B-A866-9D57CEF10420}"/>
          </ac:spMkLst>
        </pc:spChg>
        <pc:grpChg chg="mod">
          <ac:chgData name="VENTER, Wendy" userId="c0669ad9-b3e8-40cc-ac16-4ce7248a352d" providerId="ADAL" clId="{6A250F3F-22C7-4707-9C4E-8E8E0FF60E3E}" dt="2022-03-21T04:53:36.951" v="5966" actId="1076"/>
          <ac:grpSpMkLst>
            <pc:docMk/>
            <pc:sldMk cId="700456112" sldId="2141411492"/>
            <ac:grpSpMk id="6" creationId="{0ECB4CEC-B6FE-4048-A7B4-F3B7F8D403F1}"/>
          </ac:grpSpMkLst>
        </pc:grpChg>
      </pc:sldChg>
      <pc:sldChg chg="addSp delSp modSp mod">
        <pc:chgData name="VENTER, Wendy" userId="c0669ad9-b3e8-40cc-ac16-4ce7248a352d" providerId="ADAL" clId="{6A250F3F-22C7-4707-9C4E-8E8E0FF60E3E}" dt="2022-03-21T05:46:19.193" v="7619" actId="948"/>
        <pc:sldMkLst>
          <pc:docMk/>
          <pc:sldMk cId="3843661821" sldId="2141411493"/>
        </pc:sldMkLst>
        <pc:spChg chg="del mod">
          <ac:chgData name="VENTER, Wendy" userId="c0669ad9-b3e8-40cc-ac16-4ce7248a352d" providerId="ADAL" clId="{6A250F3F-22C7-4707-9C4E-8E8E0FF60E3E}" dt="2022-03-21T05:36:51.946" v="7337" actId="21"/>
          <ac:spMkLst>
            <pc:docMk/>
            <pc:sldMk cId="3843661821" sldId="2141411493"/>
            <ac:spMk id="3" creationId="{E15CAEE6-8A40-4963-BD11-F57C312B52A6}"/>
          </ac:spMkLst>
        </pc:spChg>
        <pc:spChg chg="mod">
          <ac:chgData name="VENTER, Wendy" userId="c0669ad9-b3e8-40cc-ac16-4ce7248a352d" providerId="ADAL" clId="{6A250F3F-22C7-4707-9C4E-8E8E0FF60E3E}" dt="2022-03-21T05:45:35.594" v="7612" actId="20577"/>
          <ac:spMkLst>
            <pc:docMk/>
            <pc:sldMk cId="3843661821" sldId="2141411493"/>
            <ac:spMk id="6" creationId="{9325BE6E-8E82-4AE7-A09A-DF7379DC9E41}"/>
          </ac:spMkLst>
        </pc:spChg>
        <pc:spChg chg="add del mod">
          <ac:chgData name="VENTER, Wendy" userId="c0669ad9-b3e8-40cc-ac16-4ce7248a352d" providerId="ADAL" clId="{6A250F3F-22C7-4707-9C4E-8E8E0FF60E3E}" dt="2022-03-21T05:44:04.549" v="7548" actId="113"/>
          <ac:spMkLst>
            <pc:docMk/>
            <pc:sldMk cId="3843661821" sldId="2141411493"/>
            <ac:spMk id="7" creationId="{FAD77B04-EC0F-4AEE-B5EC-5BA73A2B0A57}"/>
          </ac:spMkLst>
        </pc:spChg>
        <pc:spChg chg="add del mod">
          <ac:chgData name="VENTER, Wendy" userId="c0669ad9-b3e8-40cc-ac16-4ce7248a352d" providerId="ADAL" clId="{6A250F3F-22C7-4707-9C4E-8E8E0FF60E3E}" dt="2022-03-21T05:43:06.639" v="7528"/>
          <ac:spMkLst>
            <pc:docMk/>
            <pc:sldMk cId="3843661821" sldId="2141411493"/>
            <ac:spMk id="9" creationId="{A0A1B7CA-10B1-426B-9A1E-99C7F862371C}"/>
          </ac:spMkLst>
        </pc:spChg>
        <pc:spChg chg="mod">
          <ac:chgData name="VENTER, Wendy" userId="c0669ad9-b3e8-40cc-ac16-4ce7248a352d" providerId="ADAL" clId="{6A250F3F-22C7-4707-9C4E-8E8E0FF60E3E}" dt="2022-03-21T05:46:19.193" v="7619" actId="948"/>
          <ac:spMkLst>
            <pc:docMk/>
            <pc:sldMk cId="3843661821" sldId="2141411493"/>
            <ac:spMk id="22" creationId="{B85CCF24-E0CB-46CD-928C-DA807295EA45}"/>
          </ac:spMkLst>
        </pc:spChg>
      </pc:sldChg>
      <pc:sldChg chg="modSp mod">
        <pc:chgData name="VENTER, Wendy" userId="c0669ad9-b3e8-40cc-ac16-4ce7248a352d" providerId="ADAL" clId="{6A250F3F-22C7-4707-9C4E-8E8E0FF60E3E}" dt="2022-03-21T05:50:22.740" v="7766" actId="255"/>
        <pc:sldMkLst>
          <pc:docMk/>
          <pc:sldMk cId="3765020855" sldId="2141411494"/>
        </pc:sldMkLst>
        <pc:spChg chg="mod">
          <ac:chgData name="VENTER, Wendy" userId="c0669ad9-b3e8-40cc-ac16-4ce7248a352d" providerId="ADAL" clId="{6A250F3F-22C7-4707-9C4E-8E8E0FF60E3E}" dt="2022-03-21T05:50:22.740" v="7766" actId="255"/>
          <ac:spMkLst>
            <pc:docMk/>
            <pc:sldMk cId="3765020855" sldId="2141411494"/>
            <ac:spMk id="3" creationId="{E6ED0608-5A24-43AA-99F5-E117AD3933D3}"/>
          </ac:spMkLst>
        </pc:spChg>
      </pc:sldChg>
      <pc:sldChg chg="addSp delSp modSp new del mod">
        <pc:chgData name="VENTER, Wendy" userId="c0669ad9-b3e8-40cc-ac16-4ce7248a352d" providerId="ADAL" clId="{6A250F3F-22C7-4707-9C4E-8E8E0FF60E3E}" dt="2022-03-21T05:33:22.184" v="7296" actId="47"/>
        <pc:sldMkLst>
          <pc:docMk/>
          <pc:sldMk cId="552362304" sldId="2141411496"/>
        </pc:sldMkLst>
        <pc:spChg chg="mod">
          <ac:chgData name="VENTER, Wendy" userId="c0669ad9-b3e8-40cc-ac16-4ce7248a352d" providerId="ADAL" clId="{6A250F3F-22C7-4707-9C4E-8E8E0FF60E3E}" dt="2022-03-20T09:01:37.843" v="5955" actId="20577"/>
          <ac:spMkLst>
            <pc:docMk/>
            <pc:sldMk cId="552362304" sldId="2141411496"/>
            <ac:spMk id="2" creationId="{36178997-9B0C-4630-B5E8-B2C28FB2A92B}"/>
          </ac:spMkLst>
        </pc:spChg>
        <pc:spChg chg="mod">
          <ac:chgData name="VENTER, Wendy" userId="c0669ad9-b3e8-40cc-ac16-4ce7248a352d" providerId="ADAL" clId="{6A250F3F-22C7-4707-9C4E-8E8E0FF60E3E}" dt="2022-03-20T09:01:20.500" v="5952" actId="20577"/>
          <ac:spMkLst>
            <pc:docMk/>
            <pc:sldMk cId="552362304" sldId="2141411496"/>
            <ac:spMk id="3" creationId="{B987E0FF-12A1-47C4-BF1A-DFF5576FFCE9}"/>
          </ac:spMkLst>
        </pc:spChg>
        <pc:spChg chg="add del">
          <ac:chgData name="VENTER, Wendy" userId="c0669ad9-b3e8-40cc-ac16-4ce7248a352d" providerId="ADAL" clId="{6A250F3F-22C7-4707-9C4E-8E8E0FF60E3E}" dt="2022-03-20T08:56:06.913" v="5735" actId="478"/>
          <ac:spMkLst>
            <pc:docMk/>
            <pc:sldMk cId="552362304" sldId="2141411496"/>
            <ac:spMk id="6" creationId="{AD976974-DB3F-4822-ABBD-154C02B29AD9}"/>
          </ac:spMkLst>
        </pc:spChg>
      </pc:sldChg>
      <pc:sldChg chg="modSp new del mod">
        <pc:chgData name="VENTER, Wendy" userId="c0669ad9-b3e8-40cc-ac16-4ce7248a352d" providerId="ADAL" clId="{6A250F3F-22C7-4707-9C4E-8E8E0FF60E3E}" dt="2022-03-20T08:48:20.475" v="5141" actId="47"/>
        <pc:sldMkLst>
          <pc:docMk/>
          <pc:sldMk cId="1585972183" sldId="2141411496"/>
        </pc:sldMkLst>
        <pc:spChg chg="mod">
          <ac:chgData name="VENTER, Wendy" userId="c0669ad9-b3e8-40cc-ac16-4ce7248a352d" providerId="ADAL" clId="{6A250F3F-22C7-4707-9C4E-8E8E0FF60E3E}" dt="2022-03-20T08:46:24.884" v="5138" actId="20577"/>
          <ac:spMkLst>
            <pc:docMk/>
            <pc:sldMk cId="1585972183" sldId="2141411496"/>
            <ac:spMk id="3" creationId="{674D4789-9BE2-4005-B3B1-136C0C7BF47E}"/>
          </ac:spMkLst>
        </pc:spChg>
      </pc:sldChg>
      <pc:sldChg chg="addSp modSp mod">
        <pc:chgData name="VENTER, Wendy" userId="c0669ad9-b3e8-40cc-ac16-4ce7248a352d" providerId="ADAL" clId="{6A250F3F-22C7-4707-9C4E-8E8E0FF60E3E}" dt="2022-03-21T05:24:19.566" v="7295" actId="207"/>
        <pc:sldMkLst>
          <pc:docMk/>
          <pc:sldMk cId="12293422" sldId="2141411500"/>
        </pc:sldMkLst>
        <pc:graphicFrameChg chg="mod modGraphic">
          <ac:chgData name="VENTER, Wendy" userId="c0669ad9-b3e8-40cc-ac16-4ce7248a352d" providerId="ADAL" clId="{6A250F3F-22C7-4707-9C4E-8E8E0FF60E3E}" dt="2022-03-21T05:24:19.566" v="7295" actId="207"/>
          <ac:graphicFrameMkLst>
            <pc:docMk/>
            <pc:sldMk cId="12293422" sldId="2141411500"/>
            <ac:graphicFrameMk id="5" creationId="{9ADED737-E9BC-4A59-B278-F28BF32D54F9}"/>
          </ac:graphicFrameMkLst>
        </pc:graphicFrameChg>
        <pc:cxnChg chg="add mod">
          <ac:chgData name="VENTER, Wendy" userId="c0669ad9-b3e8-40cc-ac16-4ce7248a352d" providerId="ADAL" clId="{6A250F3F-22C7-4707-9C4E-8E8E0FF60E3E}" dt="2022-03-21T05:20:08.930" v="7149" actId="1076"/>
          <ac:cxnSpMkLst>
            <pc:docMk/>
            <pc:sldMk cId="12293422" sldId="2141411500"/>
            <ac:cxnSpMk id="3" creationId="{A53973BD-B718-49AB-A58D-CF5E5EB3B44F}"/>
          </ac:cxnSpMkLst>
        </pc:cxnChg>
        <pc:cxnChg chg="add mod">
          <ac:chgData name="VENTER, Wendy" userId="c0669ad9-b3e8-40cc-ac16-4ce7248a352d" providerId="ADAL" clId="{6A250F3F-22C7-4707-9C4E-8E8E0FF60E3E}" dt="2022-03-21T05:20:03.227" v="7148" actId="1076"/>
          <ac:cxnSpMkLst>
            <pc:docMk/>
            <pc:sldMk cId="12293422" sldId="2141411500"/>
            <ac:cxnSpMk id="6" creationId="{C7140539-40A7-4457-B0B4-C7620D456725}"/>
          </ac:cxnSpMkLst>
        </pc:cxnChg>
        <pc:cxnChg chg="add mod">
          <ac:chgData name="VENTER, Wendy" userId="c0669ad9-b3e8-40cc-ac16-4ce7248a352d" providerId="ADAL" clId="{6A250F3F-22C7-4707-9C4E-8E8E0FF60E3E}" dt="2022-03-21T05:20:00.563" v="7147" actId="1076"/>
          <ac:cxnSpMkLst>
            <pc:docMk/>
            <pc:sldMk cId="12293422" sldId="2141411500"/>
            <ac:cxnSpMk id="7" creationId="{4DA5D1C1-1853-43B2-A2ED-59ADAAADFE42}"/>
          </ac:cxnSpMkLst>
        </pc:cxnChg>
        <pc:cxnChg chg="add mod">
          <ac:chgData name="VENTER, Wendy" userId="c0669ad9-b3e8-40cc-ac16-4ce7248a352d" providerId="ADAL" clId="{6A250F3F-22C7-4707-9C4E-8E8E0FF60E3E}" dt="2022-03-21T05:20:33.124" v="7151" actId="1076"/>
          <ac:cxnSpMkLst>
            <pc:docMk/>
            <pc:sldMk cId="12293422" sldId="2141411500"/>
            <ac:cxnSpMk id="8" creationId="{10551DB1-E660-477D-95AE-55EB2CB3791A}"/>
          </ac:cxnSpMkLst>
        </pc:cxnChg>
        <pc:cxnChg chg="add mod">
          <ac:chgData name="VENTER, Wendy" userId="c0669ad9-b3e8-40cc-ac16-4ce7248a352d" providerId="ADAL" clId="{6A250F3F-22C7-4707-9C4E-8E8E0FF60E3E}" dt="2022-03-21T05:20:33.124" v="7151" actId="1076"/>
          <ac:cxnSpMkLst>
            <pc:docMk/>
            <pc:sldMk cId="12293422" sldId="2141411500"/>
            <ac:cxnSpMk id="9" creationId="{5F8BAAA8-F8E4-434C-A704-BED8241FE40B}"/>
          </ac:cxnSpMkLst>
        </pc:cxnChg>
        <pc:cxnChg chg="add mod">
          <ac:chgData name="VENTER, Wendy" userId="c0669ad9-b3e8-40cc-ac16-4ce7248a352d" providerId="ADAL" clId="{6A250F3F-22C7-4707-9C4E-8E8E0FF60E3E}" dt="2022-03-21T05:20:33.124" v="7151" actId="1076"/>
          <ac:cxnSpMkLst>
            <pc:docMk/>
            <pc:sldMk cId="12293422" sldId="2141411500"/>
            <ac:cxnSpMk id="10" creationId="{2C52CCAF-02E6-499F-B824-737CE806CACB}"/>
          </ac:cxnSpMkLst>
        </pc:cxnChg>
      </pc:sldChg>
      <pc:sldChg chg="modSp add mod">
        <pc:chgData name="VENTER, Wendy" userId="c0669ad9-b3e8-40cc-ac16-4ce7248a352d" providerId="ADAL" clId="{6A250F3F-22C7-4707-9C4E-8E8E0FF60E3E}" dt="2022-03-21T06:28:25.931" v="7774" actId="113"/>
        <pc:sldMkLst>
          <pc:docMk/>
          <pc:sldMk cId="3093578318" sldId="2141411501"/>
        </pc:sldMkLst>
        <pc:spChg chg="mod">
          <ac:chgData name="VENTER, Wendy" userId="c0669ad9-b3e8-40cc-ac16-4ce7248a352d" providerId="ADAL" clId="{6A250F3F-22C7-4707-9C4E-8E8E0FF60E3E}" dt="2022-03-21T06:28:25.931" v="7774" actId="113"/>
          <ac:spMkLst>
            <pc:docMk/>
            <pc:sldMk cId="3093578318" sldId="2141411501"/>
            <ac:spMk id="3" creationId="{37053B23-66AD-4AD6-99A2-AC212D5C5340}"/>
          </ac:spMkLst>
        </pc:spChg>
      </pc:sldChg>
      <pc:sldChg chg="del">
        <pc:chgData name="VENTER, Wendy" userId="c0669ad9-b3e8-40cc-ac16-4ce7248a352d" providerId="ADAL" clId="{6A250F3F-22C7-4707-9C4E-8E8E0FF60E3E}" dt="2022-03-21T05:51:44.979" v="7768" actId="2696"/>
        <pc:sldMkLst>
          <pc:docMk/>
          <pc:sldMk cId="4071212625" sldId="2141411501"/>
        </pc:sldMkLst>
      </pc:sldChg>
      <pc:sldChg chg="modSp add mod ord">
        <pc:chgData name="VENTER, Wendy" userId="c0669ad9-b3e8-40cc-ac16-4ce7248a352d" providerId="ADAL" clId="{6A250F3F-22C7-4707-9C4E-8E8E0FF60E3E}" dt="2022-03-21T05:17:57.732" v="7136" actId="20578"/>
        <pc:sldMkLst>
          <pc:docMk/>
          <pc:sldMk cId="1082570722" sldId="2141411503"/>
        </pc:sldMkLst>
        <pc:spChg chg="mod">
          <ac:chgData name="VENTER, Wendy" userId="c0669ad9-b3e8-40cc-ac16-4ce7248a352d" providerId="ADAL" clId="{6A250F3F-22C7-4707-9C4E-8E8E0FF60E3E}" dt="2022-03-21T05:17:57.732" v="7136" actId="20578"/>
          <ac:spMkLst>
            <pc:docMk/>
            <pc:sldMk cId="1082570722" sldId="2141411503"/>
            <ac:spMk id="3" creationId="{FA647D3E-9AA7-499E-89F4-F6CE1D36222C}"/>
          </ac:spMkLst>
        </pc:spChg>
      </pc:sldChg>
      <pc:sldChg chg="addSp delSp modSp new mod">
        <pc:chgData name="VENTER, Wendy" userId="c0669ad9-b3e8-40cc-ac16-4ce7248a352d" providerId="ADAL" clId="{6A250F3F-22C7-4707-9C4E-8E8E0FF60E3E}" dt="2022-03-21T05:49:26.931" v="7751" actId="20577"/>
        <pc:sldMkLst>
          <pc:docMk/>
          <pc:sldMk cId="2355082395" sldId="2141411504"/>
        </pc:sldMkLst>
        <pc:spChg chg="del">
          <ac:chgData name="VENTER, Wendy" userId="c0669ad9-b3e8-40cc-ac16-4ce7248a352d" providerId="ADAL" clId="{6A250F3F-22C7-4707-9C4E-8E8E0FF60E3E}" dt="2022-03-21T05:37:04.884" v="7340" actId="478"/>
          <ac:spMkLst>
            <pc:docMk/>
            <pc:sldMk cId="2355082395" sldId="2141411504"/>
            <ac:spMk id="2" creationId="{9F7001AD-DA45-444B-9D98-48BE51E9ED3E}"/>
          </ac:spMkLst>
        </pc:spChg>
        <pc:spChg chg="del">
          <ac:chgData name="VENTER, Wendy" userId="c0669ad9-b3e8-40cc-ac16-4ce7248a352d" providerId="ADAL" clId="{6A250F3F-22C7-4707-9C4E-8E8E0FF60E3E}" dt="2022-03-21T05:45:57.879" v="7615" actId="478"/>
          <ac:spMkLst>
            <pc:docMk/>
            <pc:sldMk cId="2355082395" sldId="2141411504"/>
            <ac:spMk id="3" creationId="{23928F44-A0ED-49BD-B24B-8CEC41DC5DDA}"/>
          </ac:spMkLst>
        </pc:spChg>
        <pc:spChg chg="mod">
          <ac:chgData name="VENTER, Wendy" userId="c0669ad9-b3e8-40cc-ac16-4ce7248a352d" providerId="ADAL" clId="{6A250F3F-22C7-4707-9C4E-8E8E0FF60E3E}" dt="2022-03-21T05:36:55.266" v="7339" actId="27636"/>
          <ac:spMkLst>
            <pc:docMk/>
            <pc:sldMk cId="2355082395" sldId="2141411504"/>
            <ac:spMk id="4" creationId="{AF54611B-2ABF-4EFD-A59A-16FE7E3CB59A}"/>
          </ac:spMkLst>
        </pc:spChg>
        <pc:spChg chg="add mod">
          <ac:chgData name="VENTER, Wendy" userId="c0669ad9-b3e8-40cc-ac16-4ce7248a352d" providerId="ADAL" clId="{6A250F3F-22C7-4707-9C4E-8E8E0FF60E3E}" dt="2022-03-21T05:48:20.162" v="7681"/>
          <ac:spMkLst>
            <pc:docMk/>
            <pc:sldMk cId="2355082395" sldId="2141411504"/>
            <ac:spMk id="5" creationId="{C27A7136-C086-4AD3-AA03-A35DA0A4E32B}"/>
          </ac:spMkLst>
        </pc:spChg>
        <pc:spChg chg="add mod">
          <ac:chgData name="VENTER, Wendy" userId="c0669ad9-b3e8-40cc-ac16-4ce7248a352d" providerId="ADAL" clId="{6A250F3F-22C7-4707-9C4E-8E8E0FF60E3E}" dt="2022-03-21T05:37:06.433" v="7341"/>
          <ac:spMkLst>
            <pc:docMk/>
            <pc:sldMk cId="2355082395" sldId="2141411504"/>
            <ac:spMk id="6" creationId="{0E5E3B3E-85B6-4233-8B65-1628B9E2D6A0}"/>
          </ac:spMkLst>
        </pc:spChg>
        <pc:spChg chg="add mod">
          <ac:chgData name="VENTER, Wendy" userId="c0669ad9-b3e8-40cc-ac16-4ce7248a352d" providerId="ADAL" clId="{6A250F3F-22C7-4707-9C4E-8E8E0FF60E3E}" dt="2022-03-21T05:47:52.570" v="7679" actId="692"/>
          <ac:spMkLst>
            <pc:docMk/>
            <pc:sldMk cId="2355082395" sldId="2141411504"/>
            <ac:spMk id="7" creationId="{7319ADDE-1E9B-4252-A822-8C472EC2539A}"/>
          </ac:spMkLst>
        </pc:spChg>
        <pc:spChg chg="add mod">
          <ac:chgData name="VENTER, Wendy" userId="c0669ad9-b3e8-40cc-ac16-4ce7248a352d" providerId="ADAL" clId="{6A250F3F-22C7-4707-9C4E-8E8E0FF60E3E}" dt="2022-03-21T05:49:26.931" v="7751" actId="20577"/>
          <ac:spMkLst>
            <pc:docMk/>
            <pc:sldMk cId="2355082395" sldId="2141411504"/>
            <ac:spMk id="8" creationId="{DEC69CB9-7F24-462F-9A5D-3E9DF3C12822}"/>
          </ac:spMkLst>
        </pc:spChg>
      </pc:sldChg>
      <pc:sldChg chg="add">
        <pc:chgData name="VENTER, Wendy" userId="c0669ad9-b3e8-40cc-ac16-4ce7248a352d" providerId="ADAL" clId="{6A250F3F-22C7-4707-9C4E-8E8E0FF60E3E}" dt="2022-03-21T05:50:38.462" v="7767"/>
        <pc:sldMkLst>
          <pc:docMk/>
          <pc:sldMk cId="2725622034" sldId="2141411505"/>
        </pc:sldMkLst>
      </pc:sldChg>
    </pc:docChg>
  </pc:docChgLst>
  <pc:docChgLst>
    <pc:chgData name="VENTER, Wendy" userId="c0669ad9-b3e8-40cc-ac16-4ce7248a352d" providerId="ADAL" clId="{BA86B555-7310-49C0-BFC3-7CCE80870B76}"/>
    <pc:docChg chg="undo custSel addSld delSld modSld">
      <pc:chgData name="VENTER, Wendy" userId="c0669ad9-b3e8-40cc-ac16-4ce7248a352d" providerId="ADAL" clId="{BA86B555-7310-49C0-BFC3-7CCE80870B76}" dt="2022-02-20T21:57:22.694" v="609" actId="6549"/>
      <pc:docMkLst>
        <pc:docMk/>
      </pc:docMkLst>
      <pc:sldChg chg="add del">
        <pc:chgData name="VENTER, Wendy" userId="c0669ad9-b3e8-40cc-ac16-4ce7248a352d" providerId="ADAL" clId="{BA86B555-7310-49C0-BFC3-7CCE80870B76}" dt="2022-02-20T21:43:30.311" v="460" actId="47"/>
        <pc:sldMkLst>
          <pc:docMk/>
          <pc:sldMk cId="1532022124" sldId="2076137981"/>
        </pc:sldMkLst>
      </pc:sldChg>
      <pc:sldChg chg="add del">
        <pc:chgData name="VENTER, Wendy" userId="c0669ad9-b3e8-40cc-ac16-4ce7248a352d" providerId="ADAL" clId="{BA86B555-7310-49C0-BFC3-7CCE80870B76}" dt="2022-02-20T21:43:29.108" v="459" actId="47"/>
        <pc:sldMkLst>
          <pc:docMk/>
          <pc:sldMk cId="3332077386" sldId="2076137982"/>
        </pc:sldMkLst>
      </pc:sldChg>
      <pc:sldChg chg="add del">
        <pc:chgData name="VENTER, Wendy" userId="c0669ad9-b3e8-40cc-ac16-4ce7248a352d" providerId="ADAL" clId="{BA86B555-7310-49C0-BFC3-7CCE80870B76}" dt="2022-02-20T21:43:28.118" v="458" actId="47"/>
        <pc:sldMkLst>
          <pc:docMk/>
          <pc:sldMk cId="288159317" sldId="2076138068"/>
        </pc:sldMkLst>
      </pc:sldChg>
      <pc:sldChg chg="mod modShow">
        <pc:chgData name="VENTER, Wendy" userId="c0669ad9-b3e8-40cc-ac16-4ce7248a352d" providerId="ADAL" clId="{BA86B555-7310-49C0-BFC3-7CCE80870B76}" dt="2022-02-20T21:51:15.673" v="511" actId="729"/>
        <pc:sldMkLst>
          <pc:docMk/>
          <pc:sldMk cId="3512341014" sldId="2076138326"/>
        </pc:sldMkLst>
      </pc:sldChg>
      <pc:sldChg chg="mod modShow">
        <pc:chgData name="VENTER, Wendy" userId="c0669ad9-b3e8-40cc-ac16-4ce7248a352d" providerId="ADAL" clId="{BA86B555-7310-49C0-BFC3-7CCE80870B76}" dt="2022-02-20T21:52:23.266" v="516" actId="729"/>
        <pc:sldMkLst>
          <pc:docMk/>
          <pc:sldMk cId="545946163" sldId="2076138327"/>
        </pc:sldMkLst>
      </pc:sldChg>
      <pc:sldChg chg="mod modShow">
        <pc:chgData name="VENTER, Wendy" userId="c0669ad9-b3e8-40cc-ac16-4ce7248a352d" providerId="ADAL" clId="{BA86B555-7310-49C0-BFC3-7CCE80870B76}" dt="2022-02-20T21:51:32.275" v="513" actId="729"/>
        <pc:sldMkLst>
          <pc:docMk/>
          <pc:sldMk cId="881454915" sldId="2076138328"/>
        </pc:sldMkLst>
      </pc:sldChg>
      <pc:sldChg chg="mod modShow">
        <pc:chgData name="VENTER, Wendy" userId="c0669ad9-b3e8-40cc-ac16-4ce7248a352d" providerId="ADAL" clId="{BA86B555-7310-49C0-BFC3-7CCE80870B76}" dt="2022-02-20T21:51:40.951" v="514" actId="729"/>
        <pc:sldMkLst>
          <pc:docMk/>
          <pc:sldMk cId="148960706" sldId="2076138329"/>
        </pc:sldMkLst>
      </pc:sldChg>
      <pc:sldChg chg="mod modShow">
        <pc:chgData name="VENTER, Wendy" userId="c0669ad9-b3e8-40cc-ac16-4ce7248a352d" providerId="ADAL" clId="{BA86B555-7310-49C0-BFC3-7CCE80870B76}" dt="2022-02-20T21:51:24.838" v="512" actId="729"/>
        <pc:sldMkLst>
          <pc:docMk/>
          <pc:sldMk cId="2871255745" sldId="2076138330"/>
        </pc:sldMkLst>
      </pc:sldChg>
      <pc:sldChg chg="mod modShow">
        <pc:chgData name="VENTER, Wendy" userId="c0669ad9-b3e8-40cc-ac16-4ce7248a352d" providerId="ADAL" clId="{BA86B555-7310-49C0-BFC3-7CCE80870B76}" dt="2022-02-20T21:51:52.985" v="515" actId="729"/>
        <pc:sldMkLst>
          <pc:docMk/>
          <pc:sldMk cId="2073110989" sldId="2076138331"/>
        </pc:sldMkLst>
      </pc:sldChg>
      <pc:sldChg chg="modNotesTx">
        <pc:chgData name="VENTER, Wendy" userId="c0669ad9-b3e8-40cc-ac16-4ce7248a352d" providerId="ADAL" clId="{BA86B555-7310-49C0-BFC3-7CCE80870B76}" dt="2022-02-20T21:57:22.694" v="609" actId="6549"/>
        <pc:sldMkLst>
          <pc:docMk/>
          <pc:sldMk cId="2309041929" sldId="2076138335"/>
        </pc:sldMkLst>
      </pc:sldChg>
      <pc:sldChg chg="modSp mod">
        <pc:chgData name="VENTER, Wendy" userId="c0669ad9-b3e8-40cc-ac16-4ce7248a352d" providerId="ADAL" clId="{BA86B555-7310-49C0-BFC3-7CCE80870B76}" dt="2022-02-20T21:26:51.444" v="9" actId="20577"/>
        <pc:sldMkLst>
          <pc:docMk/>
          <pc:sldMk cId="1789185417" sldId="2076138341"/>
        </pc:sldMkLst>
        <pc:spChg chg="mod">
          <ac:chgData name="VENTER, Wendy" userId="c0669ad9-b3e8-40cc-ac16-4ce7248a352d" providerId="ADAL" clId="{BA86B555-7310-49C0-BFC3-7CCE80870B76}" dt="2022-02-20T21:26:51.444" v="9" actId="20577"/>
          <ac:spMkLst>
            <pc:docMk/>
            <pc:sldMk cId="1789185417" sldId="2076138341"/>
            <ac:spMk id="3" creationId="{422E15A9-733B-44EA-9871-147026356AF6}"/>
          </ac:spMkLst>
        </pc:spChg>
      </pc:sldChg>
      <pc:sldChg chg="modSp mod">
        <pc:chgData name="VENTER, Wendy" userId="c0669ad9-b3e8-40cc-ac16-4ce7248a352d" providerId="ADAL" clId="{BA86B555-7310-49C0-BFC3-7CCE80870B76}" dt="2022-02-20T21:27:22.636" v="29" actId="20577"/>
        <pc:sldMkLst>
          <pc:docMk/>
          <pc:sldMk cId="1083223697" sldId="2076138342"/>
        </pc:sldMkLst>
        <pc:spChg chg="mod">
          <ac:chgData name="VENTER, Wendy" userId="c0669ad9-b3e8-40cc-ac16-4ce7248a352d" providerId="ADAL" clId="{BA86B555-7310-49C0-BFC3-7CCE80870B76}" dt="2022-02-20T21:27:22.636" v="29" actId="20577"/>
          <ac:spMkLst>
            <pc:docMk/>
            <pc:sldMk cId="1083223697" sldId="2076138342"/>
            <ac:spMk id="3" creationId="{422E15A9-733B-44EA-9871-147026356AF6}"/>
          </ac:spMkLst>
        </pc:spChg>
      </pc:sldChg>
      <pc:sldChg chg="modSp mod modNotesTx">
        <pc:chgData name="VENTER, Wendy" userId="c0669ad9-b3e8-40cc-ac16-4ce7248a352d" providerId="ADAL" clId="{BA86B555-7310-49C0-BFC3-7CCE80870B76}" dt="2022-02-20T21:29:55.343" v="393" actId="20577"/>
        <pc:sldMkLst>
          <pc:docMk/>
          <pc:sldMk cId="3851910716" sldId="2076138343"/>
        </pc:sldMkLst>
        <pc:spChg chg="mod">
          <ac:chgData name="VENTER, Wendy" userId="c0669ad9-b3e8-40cc-ac16-4ce7248a352d" providerId="ADAL" clId="{BA86B555-7310-49C0-BFC3-7CCE80870B76}" dt="2022-02-20T21:27:43.798" v="44" actId="20577"/>
          <ac:spMkLst>
            <pc:docMk/>
            <pc:sldMk cId="3851910716" sldId="2076138343"/>
            <ac:spMk id="3" creationId="{422E15A9-733B-44EA-9871-147026356AF6}"/>
          </ac:spMkLst>
        </pc:spChg>
      </pc:sldChg>
      <pc:sldChg chg="modSp mod">
        <pc:chgData name="VENTER, Wendy" userId="c0669ad9-b3e8-40cc-ac16-4ce7248a352d" providerId="ADAL" clId="{BA86B555-7310-49C0-BFC3-7CCE80870B76}" dt="2022-02-20T21:31:26.101" v="432" actId="20577"/>
        <pc:sldMkLst>
          <pc:docMk/>
          <pc:sldMk cId="2548835922" sldId="2076138344"/>
        </pc:sldMkLst>
        <pc:spChg chg="mod">
          <ac:chgData name="VENTER, Wendy" userId="c0669ad9-b3e8-40cc-ac16-4ce7248a352d" providerId="ADAL" clId="{BA86B555-7310-49C0-BFC3-7CCE80870B76}" dt="2022-02-20T21:30:05.493" v="399" actId="20577"/>
          <ac:spMkLst>
            <pc:docMk/>
            <pc:sldMk cId="2548835922" sldId="2076138344"/>
            <ac:spMk id="5" creationId="{75B865E2-3D2C-46D3-8589-40EE6A556FC2}"/>
          </ac:spMkLst>
        </pc:spChg>
        <pc:spChg chg="mod">
          <ac:chgData name="VENTER, Wendy" userId="c0669ad9-b3e8-40cc-ac16-4ce7248a352d" providerId="ADAL" clId="{BA86B555-7310-49C0-BFC3-7CCE80870B76}" dt="2022-02-20T21:31:26.101" v="432" actId="20577"/>
          <ac:spMkLst>
            <pc:docMk/>
            <pc:sldMk cId="2548835922" sldId="2076138344"/>
            <ac:spMk id="6" creationId="{83DAB410-E80A-4056-9F21-4F27AC72A5F5}"/>
          </ac:spMkLst>
        </pc:spChg>
      </pc:sldChg>
      <pc:sldChg chg="modSp">
        <pc:chgData name="VENTER, Wendy" userId="c0669ad9-b3e8-40cc-ac16-4ce7248a352d" providerId="ADAL" clId="{BA86B555-7310-49C0-BFC3-7CCE80870B76}" dt="2022-02-20T21:37:47.572" v="450" actId="255"/>
        <pc:sldMkLst>
          <pc:docMk/>
          <pc:sldMk cId="2051229504" sldId="2076138349"/>
        </pc:sldMkLst>
        <pc:spChg chg="mod">
          <ac:chgData name="VENTER, Wendy" userId="c0669ad9-b3e8-40cc-ac16-4ce7248a352d" providerId="ADAL" clId="{BA86B555-7310-49C0-BFC3-7CCE80870B76}" dt="2022-02-20T21:37:47.572" v="450" actId="255"/>
          <ac:spMkLst>
            <pc:docMk/>
            <pc:sldMk cId="2051229504" sldId="2076138349"/>
            <ac:spMk id="3" creationId="{422E15A9-733B-44EA-9871-147026356AF6}"/>
          </ac:spMkLst>
        </pc:spChg>
      </pc:sldChg>
      <pc:sldChg chg="modSp">
        <pc:chgData name="VENTER, Wendy" userId="c0669ad9-b3e8-40cc-ac16-4ce7248a352d" providerId="ADAL" clId="{BA86B555-7310-49C0-BFC3-7CCE80870B76}" dt="2022-02-20T21:37:40.323" v="449" actId="255"/>
        <pc:sldMkLst>
          <pc:docMk/>
          <pc:sldMk cId="2802112431" sldId="2076138351"/>
        </pc:sldMkLst>
        <pc:spChg chg="mod">
          <ac:chgData name="VENTER, Wendy" userId="c0669ad9-b3e8-40cc-ac16-4ce7248a352d" providerId="ADAL" clId="{BA86B555-7310-49C0-BFC3-7CCE80870B76}" dt="2022-02-20T21:37:40.323" v="449" actId="255"/>
          <ac:spMkLst>
            <pc:docMk/>
            <pc:sldMk cId="2802112431" sldId="2076138351"/>
            <ac:spMk id="3" creationId="{422E15A9-733B-44EA-9871-147026356AF6}"/>
          </ac:spMkLst>
        </pc:spChg>
      </pc:sldChg>
      <pc:sldChg chg="modSp del mod">
        <pc:chgData name="VENTER, Wendy" userId="c0669ad9-b3e8-40cc-ac16-4ce7248a352d" providerId="ADAL" clId="{BA86B555-7310-49C0-BFC3-7CCE80870B76}" dt="2022-02-20T21:41:26.935" v="453" actId="47"/>
        <pc:sldMkLst>
          <pc:docMk/>
          <pc:sldMk cId="2070247731" sldId="2076138353"/>
        </pc:sldMkLst>
        <pc:spChg chg="mod">
          <ac:chgData name="VENTER, Wendy" userId="c0669ad9-b3e8-40cc-ac16-4ce7248a352d" providerId="ADAL" clId="{BA86B555-7310-49C0-BFC3-7CCE80870B76}" dt="2022-02-20T21:40:58.839" v="452" actId="27636"/>
          <ac:spMkLst>
            <pc:docMk/>
            <pc:sldMk cId="2070247731" sldId="2076138353"/>
            <ac:spMk id="3" creationId="{422E15A9-733B-44EA-9871-147026356AF6}"/>
          </ac:spMkLst>
        </pc:spChg>
      </pc:sldChg>
      <pc:sldChg chg="del">
        <pc:chgData name="VENTER, Wendy" userId="c0669ad9-b3e8-40cc-ac16-4ce7248a352d" providerId="ADAL" clId="{BA86B555-7310-49C0-BFC3-7CCE80870B76}" dt="2022-02-20T21:41:40.994" v="454" actId="47"/>
        <pc:sldMkLst>
          <pc:docMk/>
          <pc:sldMk cId="154211504" sldId="2076138354"/>
        </pc:sldMkLst>
      </pc:sldChg>
      <pc:sldChg chg="addSp modSp mod">
        <pc:chgData name="VENTER, Wendy" userId="c0669ad9-b3e8-40cc-ac16-4ce7248a352d" providerId="ADAL" clId="{BA86B555-7310-49C0-BFC3-7CCE80870B76}" dt="2022-02-20T21:49:59.190" v="510" actId="2085"/>
        <pc:sldMkLst>
          <pc:docMk/>
          <pc:sldMk cId="1642016418" sldId="2076138366"/>
        </pc:sldMkLst>
        <pc:spChg chg="add mod">
          <ac:chgData name="VENTER, Wendy" userId="c0669ad9-b3e8-40cc-ac16-4ce7248a352d" providerId="ADAL" clId="{BA86B555-7310-49C0-BFC3-7CCE80870B76}" dt="2022-02-20T21:49:59.190" v="510" actId="2085"/>
          <ac:spMkLst>
            <pc:docMk/>
            <pc:sldMk cId="1642016418" sldId="2076138366"/>
            <ac:spMk id="3" creationId="{0551E737-AFE7-4893-8F74-FB784C0E6B28}"/>
          </ac:spMkLst>
        </pc:spChg>
      </pc:sldChg>
    </pc:docChg>
  </pc:docChgLst>
  <pc:docChgLst>
    <pc:chgData name="VENTER, Wendy" userId="c0669ad9-b3e8-40cc-ac16-4ce7248a352d" providerId="ADAL" clId="{81A7D295-6006-434D-91B4-44C98303464E}"/>
    <pc:docChg chg="undo custSel addSld delSld modSld">
      <pc:chgData name="VENTER, Wendy" userId="c0669ad9-b3e8-40cc-ac16-4ce7248a352d" providerId="ADAL" clId="{81A7D295-6006-434D-91B4-44C98303464E}" dt="2022-03-19T13:35:28.466" v="892" actId="1076"/>
      <pc:docMkLst>
        <pc:docMk/>
      </pc:docMkLst>
      <pc:sldChg chg="addSp delSp modSp mod">
        <pc:chgData name="VENTER, Wendy" userId="c0669ad9-b3e8-40cc-ac16-4ce7248a352d" providerId="ADAL" clId="{81A7D295-6006-434D-91B4-44C98303464E}" dt="2022-03-19T13:34:17.476" v="873" actId="1076"/>
        <pc:sldMkLst>
          <pc:docMk/>
          <pc:sldMk cId="3826930390" sldId="2076137962"/>
        </pc:sldMkLst>
        <pc:spChg chg="del">
          <ac:chgData name="VENTER, Wendy" userId="c0669ad9-b3e8-40cc-ac16-4ce7248a352d" providerId="ADAL" clId="{81A7D295-6006-434D-91B4-44C98303464E}" dt="2022-03-19T13:31:41.216" v="830" actId="478"/>
          <ac:spMkLst>
            <pc:docMk/>
            <pc:sldMk cId="3826930390" sldId="2076137962"/>
            <ac:spMk id="2" creationId="{E8484CD3-056E-41C3-9157-3FF6621BA46F}"/>
          </ac:spMkLst>
        </pc:spChg>
        <pc:spChg chg="del">
          <ac:chgData name="VENTER, Wendy" userId="c0669ad9-b3e8-40cc-ac16-4ce7248a352d" providerId="ADAL" clId="{81A7D295-6006-434D-91B4-44C98303464E}" dt="2022-03-19T13:31:30.482" v="828" actId="478"/>
          <ac:spMkLst>
            <pc:docMk/>
            <pc:sldMk cId="3826930390" sldId="2076137962"/>
            <ac:spMk id="3" creationId="{C7AA3A21-8292-4D3D-9691-E5A0987AC421}"/>
          </ac:spMkLst>
        </pc:spChg>
        <pc:spChg chg="mod">
          <ac:chgData name="VENTER, Wendy" userId="c0669ad9-b3e8-40cc-ac16-4ce7248a352d" providerId="ADAL" clId="{81A7D295-6006-434D-91B4-44C98303464E}" dt="2022-03-19T13:34:17.476" v="873" actId="1076"/>
          <ac:spMkLst>
            <pc:docMk/>
            <pc:sldMk cId="3826930390" sldId="2076137962"/>
            <ac:spMk id="4" creationId="{B9EF3C71-2573-42C8-9FB6-F93CAFB0BBAA}"/>
          </ac:spMkLst>
        </pc:spChg>
        <pc:spChg chg="add del mod">
          <ac:chgData name="VENTER, Wendy" userId="c0669ad9-b3e8-40cc-ac16-4ce7248a352d" providerId="ADAL" clId="{81A7D295-6006-434D-91B4-44C98303464E}" dt="2022-03-19T13:31:50.494" v="832" actId="1076"/>
          <ac:spMkLst>
            <pc:docMk/>
            <pc:sldMk cId="3826930390" sldId="2076137962"/>
            <ac:spMk id="11" creationId="{474A4F73-6A12-4DAE-993C-D8C8D137DA31}"/>
          </ac:spMkLst>
        </pc:spChg>
        <pc:picChg chg="mod">
          <ac:chgData name="VENTER, Wendy" userId="c0669ad9-b3e8-40cc-ac16-4ce7248a352d" providerId="ADAL" clId="{81A7D295-6006-434D-91B4-44C98303464E}" dt="2022-03-19T13:32:06.420" v="835" actId="1076"/>
          <ac:picMkLst>
            <pc:docMk/>
            <pc:sldMk cId="3826930390" sldId="2076137962"/>
            <ac:picMk id="8" creationId="{3527DDC0-F27A-4F94-83C2-C5CA688D1522}"/>
          </ac:picMkLst>
        </pc:picChg>
        <pc:picChg chg="mod">
          <ac:chgData name="VENTER, Wendy" userId="c0669ad9-b3e8-40cc-ac16-4ce7248a352d" providerId="ADAL" clId="{81A7D295-6006-434D-91B4-44C98303464E}" dt="2022-03-19T13:32:02.186" v="834" actId="1076"/>
          <ac:picMkLst>
            <pc:docMk/>
            <pc:sldMk cId="3826930390" sldId="2076137962"/>
            <ac:picMk id="9" creationId="{9FCB0B03-59C9-46C5-9B63-D20F89C647D8}"/>
          </ac:picMkLst>
        </pc:picChg>
      </pc:sldChg>
      <pc:sldChg chg="modSp mod">
        <pc:chgData name="VENTER, Wendy" userId="c0669ad9-b3e8-40cc-ac16-4ce7248a352d" providerId="ADAL" clId="{81A7D295-6006-434D-91B4-44C98303464E}" dt="2022-03-19T12:49:44.064" v="91" actId="20577"/>
        <pc:sldMkLst>
          <pc:docMk/>
          <pc:sldMk cId="3825602592" sldId="2076138058"/>
        </pc:sldMkLst>
        <pc:spChg chg="mod">
          <ac:chgData name="VENTER, Wendy" userId="c0669ad9-b3e8-40cc-ac16-4ce7248a352d" providerId="ADAL" clId="{81A7D295-6006-434D-91B4-44C98303464E}" dt="2022-03-19T12:49:29.385" v="75" actId="20577"/>
          <ac:spMkLst>
            <pc:docMk/>
            <pc:sldMk cId="3825602592" sldId="2076138058"/>
            <ac:spMk id="6" creationId="{43A63B79-402D-48C7-84D1-FBE9ACF44E2B}"/>
          </ac:spMkLst>
        </pc:spChg>
        <pc:spChg chg="mod">
          <ac:chgData name="VENTER, Wendy" userId="c0669ad9-b3e8-40cc-ac16-4ce7248a352d" providerId="ADAL" clId="{81A7D295-6006-434D-91B4-44C98303464E}" dt="2022-03-19T12:49:36.721" v="87" actId="20577"/>
          <ac:spMkLst>
            <pc:docMk/>
            <pc:sldMk cId="3825602592" sldId="2076138058"/>
            <ac:spMk id="7" creationId="{73D3AE92-2526-4EC8-AC74-1EB2BB3807CA}"/>
          </ac:spMkLst>
        </pc:spChg>
        <pc:spChg chg="mod">
          <ac:chgData name="VENTER, Wendy" userId="c0669ad9-b3e8-40cc-ac16-4ce7248a352d" providerId="ADAL" clId="{81A7D295-6006-434D-91B4-44C98303464E}" dt="2022-03-19T12:49:44.064" v="91" actId="20577"/>
          <ac:spMkLst>
            <pc:docMk/>
            <pc:sldMk cId="3825602592" sldId="2076138058"/>
            <ac:spMk id="8" creationId="{02D22E5E-DF1F-47B6-9061-698C2418E69F}"/>
          </ac:spMkLst>
        </pc:spChg>
      </pc:sldChg>
      <pc:sldChg chg="modSp mod">
        <pc:chgData name="VENTER, Wendy" userId="c0669ad9-b3e8-40cc-ac16-4ce7248a352d" providerId="ADAL" clId="{81A7D295-6006-434D-91B4-44C98303464E}" dt="2022-03-19T12:50:10.995" v="105" actId="1076"/>
        <pc:sldMkLst>
          <pc:docMk/>
          <pc:sldMk cId="1634130008" sldId="2076138379"/>
        </pc:sldMkLst>
        <pc:spChg chg="mod">
          <ac:chgData name="VENTER, Wendy" userId="c0669ad9-b3e8-40cc-ac16-4ce7248a352d" providerId="ADAL" clId="{81A7D295-6006-434D-91B4-44C98303464E}" dt="2022-03-19T12:50:10.995" v="105" actId="1076"/>
          <ac:spMkLst>
            <pc:docMk/>
            <pc:sldMk cId="1634130008" sldId="2076138379"/>
            <ac:spMk id="2" creationId="{3776BB58-1139-474C-AF04-337D6AEFB4B6}"/>
          </ac:spMkLst>
        </pc:spChg>
      </pc:sldChg>
      <pc:sldChg chg="modSp mod">
        <pc:chgData name="VENTER, Wendy" userId="c0669ad9-b3e8-40cc-ac16-4ce7248a352d" providerId="ADAL" clId="{81A7D295-6006-434D-91B4-44C98303464E}" dt="2022-03-19T12:50:59.455" v="218" actId="20577"/>
        <pc:sldMkLst>
          <pc:docMk/>
          <pc:sldMk cId="1739661473" sldId="2076138380"/>
        </pc:sldMkLst>
        <pc:spChg chg="mod">
          <ac:chgData name="VENTER, Wendy" userId="c0669ad9-b3e8-40cc-ac16-4ce7248a352d" providerId="ADAL" clId="{81A7D295-6006-434D-91B4-44C98303464E}" dt="2022-03-19T12:50:37.904" v="117" actId="20577"/>
          <ac:spMkLst>
            <pc:docMk/>
            <pc:sldMk cId="1739661473" sldId="2076138380"/>
            <ac:spMk id="2" creationId="{65A27266-795B-4303-963B-B0DDBA30BC81}"/>
          </ac:spMkLst>
        </pc:spChg>
        <pc:spChg chg="mod">
          <ac:chgData name="VENTER, Wendy" userId="c0669ad9-b3e8-40cc-ac16-4ce7248a352d" providerId="ADAL" clId="{81A7D295-6006-434D-91B4-44C98303464E}" dt="2022-03-19T12:50:59.455" v="218" actId="20577"/>
          <ac:spMkLst>
            <pc:docMk/>
            <pc:sldMk cId="1739661473" sldId="2076138380"/>
            <ac:spMk id="3" creationId="{422E15A9-733B-44EA-9871-147026356AF6}"/>
          </ac:spMkLst>
        </pc:spChg>
      </pc:sldChg>
      <pc:sldChg chg="del">
        <pc:chgData name="VENTER, Wendy" userId="c0669ad9-b3e8-40cc-ac16-4ce7248a352d" providerId="ADAL" clId="{81A7D295-6006-434D-91B4-44C98303464E}" dt="2022-03-19T12:58:49.386" v="265" actId="47"/>
        <pc:sldMkLst>
          <pc:docMk/>
          <pc:sldMk cId="846334616" sldId="2076138395"/>
        </pc:sldMkLst>
      </pc:sldChg>
      <pc:sldChg chg="modSp mod">
        <pc:chgData name="VENTER, Wendy" userId="c0669ad9-b3e8-40cc-ac16-4ce7248a352d" providerId="ADAL" clId="{81A7D295-6006-434D-91B4-44C98303464E}" dt="2022-03-19T13:34:45.183" v="889" actId="20577"/>
        <pc:sldMkLst>
          <pc:docMk/>
          <pc:sldMk cId="429327420" sldId="2076138469"/>
        </pc:sldMkLst>
        <pc:spChg chg="mod">
          <ac:chgData name="VENTER, Wendy" userId="c0669ad9-b3e8-40cc-ac16-4ce7248a352d" providerId="ADAL" clId="{81A7D295-6006-434D-91B4-44C98303464E}" dt="2022-03-19T13:34:45.183" v="889" actId="20577"/>
          <ac:spMkLst>
            <pc:docMk/>
            <pc:sldMk cId="429327420" sldId="2076138469"/>
            <ac:spMk id="3" creationId="{9705724E-AEFA-42D0-A20E-DEF93FDE6F55}"/>
          </ac:spMkLst>
        </pc:spChg>
      </pc:sldChg>
      <pc:sldChg chg="addSp modSp add">
        <pc:chgData name="VENTER, Wendy" userId="c0669ad9-b3e8-40cc-ac16-4ce7248a352d" providerId="ADAL" clId="{81A7D295-6006-434D-91B4-44C98303464E}" dt="2022-03-19T12:52:36.642" v="227"/>
        <pc:sldMkLst>
          <pc:docMk/>
          <pc:sldMk cId="700187951" sldId="2141411428"/>
        </pc:sldMkLst>
        <pc:spChg chg="mod">
          <ac:chgData name="VENTER, Wendy" userId="c0669ad9-b3e8-40cc-ac16-4ce7248a352d" providerId="ADAL" clId="{81A7D295-6006-434D-91B4-44C98303464E}" dt="2022-03-19T12:52:36.642" v="227"/>
          <ac:spMkLst>
            <pc:docMk/>
            <pc:sldMk cId="700187951" sldId="2141411428"/>
            <ac:spMk id="12" creationId="{B3595C25-2CD2-4C8A-B214-A54E0ED1CAD3}"/>
          </ac:spMkLst>
        </pc:spChg>
        <pc:spChg chg="mod">
          <ac:chgData name="VENTER, Wendy" userId="c0669ad9-b3e8-40cc-ac16-4ce7248a352d" providerId="ADAL" clId="{81A7D295-6006-434D-91B4-44C98303464E}" dt="2022-03-19T12:52:36.642" v="227"/>
          <ac:spMkLst>
            <pc:docMk/>
            <pc:sldMk cId="700187951" sldId="2141411428"/>
            <ac:spMk id="14" creationId="{C11EC189-9F80-4695-A20C-0AE944B2AE82}"/>
          </ac:spMkLst>
        </pc:spChg>
        <pc:spChg chg="mod">
          <ac:chgData name="VENTER, Wendy" userId="c0669ad9-b3e8-40cc-ac16-4ce7248a352d" providerId="ADAL" clId="{81A7D295-6006-434D-91B4-44C98303464E}" dt="2022-03-19T12:52:36.642" v="227"/>
          <ac:spMkLst>
            <pc:docMk/>
            <pc:sldMk cId="700187951" sldId="2141411428"/>
            <ac:spMk id="16" creationId="{25E25F40-4851-4CCC-B398-C7F2E40A2363}"/>
          </ac:spMkLst>
        </pc:spChg>
        <pc:spChg chg="mod">
          <ac:chgData name="VENTER, Wendy" userId="c0669ad9-b3e8-40cc-ac16-4ce7248a352d" providerId="ADAL" clId="{81A7D295-6006-434D-91B4-44C98303464E}" dt="2022-03-19T12:52:36.642" v="227"/>
          <ac:spMkLst>
            <pc:docMk/>
            <pc:sldMk cId="700187951" sldId="2141411428"/>
            <ac:spMk id="17" creationId="{80943C97-8395-44AF-81EC-11B311C73B67}"/>
          </ac:spMkLst>
        </pc:spChg>
        <pc:spChg chg="mod">
          <ac:chgData name="VENTER, Wendy" userId="c0669ad9-b3e8-40cc-ac16-4ce7248a352d" providerId="ADAL" clId="{81A7D295-6006-434D-91B4-44C98303464E}" dt="2022-03-19T12:52:36.642" v="227"/>
          <ac:spMkLst>
            <pc:docMk/>
            <pc:sldMk cId="700187951" sldId="2141411428"/>
            <ac:spMk id="18" creationId="{8A6DED73-B8B7-4B34-97E2-BAA91911C0D6}"/>
          </ac:spMkLst>
        </pc:spChg>
        <pc:grpChg chg="add mod">
          <ac:chgData name="VENTER, Wendy" userId="c0669ad9-b3e8-40cc-ac16-4ce7248a352d" providerId="ADAL" clId="{81A7D295-6006-434D-91B4-44C98303464E}" dt="2022-03-19T12:52:36.642" v="227"/>
          <ac:grpSpMkLst>
            <pc:docMk/>
            <pc:sldMk cId="700187951" sldId="2141411428"/>
            <ac:grpSpMk id="9" creationId="{70434D68-648D-432E-AFE5-5BDD001611B5}"/>
          </ac:grpSpMkLst>
        </pc:grpChg>
        <pc:graphicFrameChg chg="mod">
          <ac:chgData name="VENTER, Wendy" userId="c0669ad9-b3e8-40cc-ac16-4ce7248a352d" providerId="ADAL" clId="{81A7D295-6006-434D-91B4-44C98303464E}" dt="2022-03-19T12:52:20.039" v="224" actId="478"/>
          <ac:graphicFrameMkLst>
            <pc:docMk/>
            <pc:sldMk cId="700187951" sldId="2141411428"/>
            <ac:graphicFrameMk id="10" creationId="{3E9649F6-7D94-4CF6-A04E-BD8265B833BC}"/>
          </ac:graphicFrameMkLst>
        </pc:graphicFrameChg>
      </pc:sldChg>
      <pc:sldChg chg="del">
        <pc:chgData name="VENTER, Wendy" userId="c0669ad9-b3e8-40cc-ac16-4ce7248a352d" providerId="ADAL" clId="{81A7D295-6006-434D-91B4-44C98303464E}" dt="2022-03-19T12:51:51.985" v="219" actId="2696"/>
        <pc:sldMkLst>
          <pc:docMk/>
          <pc:sldMk cId="4012333107" sldId="2141411428"/>
        </pc:sldMkLst>
      </pc:sldChg>
      <pc:sldChg chg="modSp mod modAnim">
        <pc:chgData name="VENTER, Wendy" userId="c0669ad9-b3e8-40cc-ac16-4ce7248a352d" providerId="ADAL" clId="{81A7D295-6006-434D-91B4-44C98303464E}" dt="2022-03-19T12:57:35.411" v="263" actId="14100"/>
        <pc:sldMkLst>
          <pc:docMk/>
          <pc:sldMk cId="4135723630" sldId="2141411434"/>
        </pc:sldMkLst>
        <pc:spChg chg="mod">
          <ac:chgData name="VENTER, Wendy" userId="c0669ad9-b3e8-40cc-ac16-4ce7248a352d" providerId="ADAL" clId="{81A7D295-6006-434D-91B4-44C98303464E}" dt="2022-03-19T12:56:34.106" v="256" actId="6549"/>
          <ac:spMkLst>
            <pc:docMk/>
            <pc:sldMk cId="4135723630" sldId="2141411434"/>
            <ac:spMk id="6" creationId="{ADBF5A48-0526-44CE-8DB0-AC1190BF06E6}"/>
          </ac:spMkLst>
        </pc:spChg>
        <pc:graphicFrameChg chg="mod modGraphic">
          <ac:chgData name="VENTER, Wendy" userId="c0669ad9-b3e8-40cc-ac16-4ce7248a352d" providerId="ADAL" clId="{81A7D295-6006-434D-91B4-44C98303464E}" dt="2022-03-19T12:57:35.411" v="263" actId="14100"/>
          <ac:graphicFrameMkLst>
            <pc:docMk/>
            <pc:sldMk cId="4135723630" sldId="2141411434"/>
            <ac:graphicFrameMk id="3" creationId="{43566783-791A-4274-972F-806DB58E005D}"/>
          </ac:graphicFrameMkLst>
        </pc:graphicFrameChg>
      </pc:sldChg>
      <pc:sldChg chg="delSp modSp mod">
        <pc:chgData name="VENTER, Wendy" userId="c0669ad9-b3e8-40cc-ac16-4ce7248a352d" providerId="ADAL" clId="{81A7D295-6006-434D-91B4-44C98303464E}" dt="2022-03-19T12:53:18.775" v="239" actId="1076"/>
        <pc:sldMkLst>
          <pc:docMk/>
          <pc:sldMk cId="1846548767" sldId="2141411438"/>
        </pc:sldMkLst>
        <pc:spChg chg="mod">
          <ac:chgData name="VENTER, Wendy" userId="c0669ad9-b3e8-40cc-ac16-4ce7248a352d" providerId="ADAL" clId="{81A7D295-6006-434D-91B4-44C98303464E}" dt="2022-03-19T12:52:57.442" v="232" actId="20577"/>
          <ac:spMkLst>
            <pc:docMk/>
            <pc:sldMk cId="1846548767" sldId="2141411438"/>
            <ac:spMk id="19" creationId="{84B31B3A-FFF6-43D2-8B7D-855680FC2D52}"/>
          </ac:spMkLst>
        </pc:spChg>
        <pc:spChg chg="mod">
          <ac:chgData name="VENTER, Wendy" userId="c0669ad9-b3e8-40cc-ac16-4ce7248a352d" providerId="ADAL" clId="{81A7D295-6006-434D-91B4-44C98303464E}" dt="2022-03-19T12:52:59.773" v="235" actId="20577"/>
          <ac:spMkLst>
            <pc:docMk/>
            <pc:sldMk cId="1846548767" sldId="2141411438"/>
            <ac:spMk id="20" creationId="{48897D9C-32C4-4ABD-983B-68A990DB39FA}"/>
          </ac:spMkLst>
        </pc:spChg>
        <pc:spChg chg="del">
          <ac:chgData name="VENTER, Wendy" userId="c0669ad9-b3e8-40cc-ac16-4ce7248a352d" providerId="ADAL" clId="{81A7D295-6006-434D-91B4-44C98303464E}" dt="2022-03-19T12:52:51.293" v="228" actId="478"/>
          <ac:spMkLst>
            <pc:docMk/>
            <pc:sldMk cId="1846548767" sldId="2141411438"/>
            <ac:spMk id="21" creationId="{2F388B55-EDB3-4015-B51F-9D536D90C426}"/>
          </ac:spMkLst>
        </pc:spChg>
        <pc:spChg chg="mod">
          <ac:chgData name="VENTER, Wendy" userId="c0669ad9-b3e8-40cc-ac16-4ce7248a352d" providerId="ADAL" clId="{81A7D295-6006-434D-91B4-44C98303464E}" dt="2022-03-19T12:53:18.775" v="239" actId="1076"/>
          <ac:spMkLst>
            <pc:docMk/>
            <pc:sldMk cId="1846548767" sldId="2141411438"/>
            <ac:spMk id="22" creationId="{21B6B9DE-CC14-42DC-A809-F181921C56AB}"/>
          </ac:spMkLst>
        </pc:spChg>
        <pc:picChg chg="mod">
          <ac:chgData name="VENTER, Wendy" userId="c0669ad9-b3e8-40cc-ac16-4ce7248a352d" providerId="ADAL" clId="{81A7D295-6006-434D-91B4-44C98303464E}" dt="2022-03-19T12:53:18.775" v="239" actId="1076"/>
          <ac:picMkLst>
            <pc:docMk/>
            <pc:sldMk cId="1846548767" sldId="2141411438"/>
            <ac:picMk id="17" creationId="{EB2A05CA-B077-403C-ABB8-215B6FD7DF0F}"/>
          </ac:picMkLst>
        </pc:picChg>
        <pc:picChg chg="del">
          <ac:chgData name="VENTER, Wendy" userId="c0669ad9-b3e8-40cc-ac16-4ce7248a352d" providerId="ADAL" clId="{81A7D295-6006-434D-91B4-44C98303464E}" dt="2022-03-19T12:52:54.163" v="229" actId="478"/>
          <ac:picMkLst>
            <pc:docMk/>
            <pc:sldMk cId="1846548767" sldId="2141411438"/>
            <ac:picMk id="18" creationId="{A9994680-86BF-4753-B5F1-1571745B3EC1}"/>
          </ac:picMkLst>
        </pc:picChg>
      </pc:sldChg>
      <pc:sldChg chg="addSp delSp modSp mod delAnim modAnim">
        <pc:chgData name="VENTER, Wendy" userId="c0669ad9-b3e8-40cc-ac16-4ce7248a352d" providerId="ADAL" clId="{81A7D295-6006-434D-91B4-44C98303464E}" dt="2022-03-19T13:12:39.515" v="638"/>
        <pc:sldMkLst>
          <pc:docMk/>
          <pc:sldMk cId="115353366" sldId="2141411441"/>
        </pc:sldMkLst>
        <pc:spChg chg="add mod">
          <ac:chgData name="VENTER, Wendy" userId="c0669ad9-b3e8-40cc-ac16-4ce7248a352d" providerId="ADAL" clId="{81A7D295-6006-434D-91B4-44C98303464E}" dt="2022-03-19T13:12:08.780" v="635" actId="1076"/>
          <ac:spMkLst>
            <pc:docMk/>
            <pc:sldMk cId="115353366" sldId="2141411441"/>
            <ac:spMk id="3" creationId="{E38649D0-D8F2-4923-9F06-2EA097A4C3C0}"/>
          </ac:spMkLst>
        </pc:spChg>
        <pc:spChg chg="mod">
          <ac:chgData name="VENTER, Wendy" userId="c0669ad9-b3e8-40cc-ac16-4ce7248a352d" providerId="ADAL" clId="{81A7D295-6006-434D-91B4-44C98303464E}" dt="2022-03-19T13:11:46.676" v="632" actId="1076"/>
          <ac:spMkLst>
            <pc:docMk/>
            <pc:sldMk cId="115353366" sldId="2141411441"/>
            <ac:spMk id="13" creationId="{9F9EDC1A-B36E-40DB-B863-040AF504A4F7}"/>
          </ac:spMkLst>
        </pc:spChg>
        <pc:spChg chg="add mod">
          <ac:chgData name="VENTER, Wendy" userId="c0669ad9-b3e8-40cc-ac16-4ce7248a352d" providerId="ADAL" clId="{81A7D295-6006-434D-91B4-44C98303464E}" dt="2022-03-19T13:12:15.356" v="636" actId="1076"/>
          <ac:spMkLst>
            <pc:docMk/>
            <pc:sldMk cId="115353366" sldId="2141411441"/>
            <ac:spMk id="21" creationId="{F20846E9-C0D2-419B-ADDC-48FC666FFD2D}"/>
          </ac:spMkLst>
        </pc:spChg>
        <pc:spChg chg="add mod">
          <ac:chgData name="VENTER, Wendy" userId="c0669ad9-b3e8-40cc-ac16-4ce7248a352d" providerId="ADAL" clId="{81A7D295-6006-434D-91B4-44C98303464E}" dt="2022-03-19T13:11:43.965" v="631" actId="1076"/>
          <ac:spMkLst>
            <pc:docMk/>
            <pc:sldMk cId="115353366" sldId="2141411441"/>
            <ac:spMk id="22" creationId="{CEDF18C7-64EF-4EB4-A4BA-A26B742F6F29}"/>
          </ac:spMkLst>
        </pc:spChg>
        <pc:spChg chg="add del mod">
          <ac:chgData name="VENTER, Wendy" userId="c0669ad9-b3e8-40cc-ac16-4ce7248a352d" providerId="ADAL" clId="{81A7D295-6006-434D-91B4-44C98303464E}" dt="2022-03-19T13:07:02.142" v="560"/>
          <ac:spMkLst>
            <pc:docMk/>
            <pc:sldMk cId="115353366" sldId="2141411441"/>
            <ac:spMk id="23" creationId="{F7725435-CA32-4D69-A8D2-9B7565EB0DA2}"/>
          </ac:spMkLst>
        </pc:spChg>
        <pc:spChg chg="add del mod">
          <ac:chgData name="VENTER, Wendy" userId="c0669ad9-b3e8-40cc-ac16-4ce7248a352d" providerId="ADAL" clId="{81A7D295-6006-434D-91B4-44C98303464E}" dt="2022-03-19T13:07:01.457" v="559"/>
          <ac:spMkLst>
            <pc:docMk/>
            <pc:sldMk cId="115353366" sldId="2141411441"/>
            <ac:spMk id="24" creationId="{02BA5B20-5F9D-4297-89B3-4FF7291681A9}"/>
          </ac:spMkLst>
        </pc:spChg>
        <pc:spChg chg="add mod">
          <ac:chgData name="VENTER, Wendy" userId="c0669ad9-b3e8-40cc-ac16-4ce7248a352d" providerId="ADAL" clId="{81A7D295-6006-434D-91B4-44C98303464E}" dt="2022-03-19T13:08:55.475" v="601" actId="14100"/>
          <ac:spMkLst>
            <pc:docMk/>
            <pc:sldMk cId="115353366" sldId="2141411441"/>
            <ac:spMk id="25" creationId="{9A117AB3-CE6A-4AE6-B061-F1754EEBF4B1}"/>
          </ac:spMkLst>
        </pc:spChg>
        <pc:spChg chg="add del mod">
          <ac:chgData name="VENTER, Wendy" userId="c0669ad9-b3e8-40cc-ac16-4ce7248a352d" providerId="ADAL" clId="{81A7D295-6006-434D-91B4-44C98303464E}" dt="2022-03-19T13:07:33.938" v="568" actId="478"/>
          <ac:spMkLst>
            <pc:docMk/>
            <pc:sldMk cId="115353366" sldId="2141411441"/>
            <ac:spMk id="26" creationId="{129BE615-DAA8-4530-810D-FF07B38C5AE5}"/>
          </ac:spMkLst>
        </pc:spChg>
        <pc:spChg chg="add mod">
          <ac:chgData name="VENTER, Wendy" userId="c0669ad9-b3e8-40cc-ac16-4ce7248a352d" providerId="ADAL" clId="{81A7D295-6006-434D-91B4-44C98303464E}" dt="2022-03-19T13:09:00.422" v="602" actId="1076"/>
          <ac:spMkLst>
            <pc:docMk/>
            <pc:sldMk cId="115353366" sldId="2141411441"/>
            <ac:spMk id="28" creationId="{EA685E98-A5DA-4AE8-977A-6D686B44AC83}"/>
          </ac:spMkLst>
        </pc:spChg>
      </pc:sldChg>
      <pc:sldChg chg="addSp delSp modSp mod delAnim modAnim">
        <pc:chgData name="VENTER, Wendy" userId="c0669ad9-b3e8-40cc-ac16-4ce7248a352d" providerId="ADAL" clId="{81A7D295-6006-434D-91B4-44C98303464E}" dt="2022-03-19T13:29:47.910" v="823" actId="113"/>
        <pc:sldMkLst>
          <pc:docMk/>
          <pc:sldMk cId="3572989061" sldId="2141411442"/>
        </pc:sldMkLst>
        <pc:spChg chg="mod topLvl">
          <ac:chgData name="VENTER, Wendy" userId="c0669ad9-b3e8-40cc-ac16-4ce7248a352d" providerId="ADAL" clId="{81A7D295-6006-434D-91B4-44C98303464E}" dt="2022-03-19T13:25:00.052" v="807" actId="165"/>
          <ac:spMkLst>
            <pc:docMk/>
            <pc:sldMk cId="3572989061" sldId="2141411442"/>
            <ac:spMk id="5" creationId="{79E157A6-2D73-4804-91CE-08EBF5588F86}"/>
          </ac:spMkLst>
        </pc:spChg>
        <pc:spChg chg="del mod">
          <ac:chgData name="VENTER, Wendy" userId="c0669ad9-b3e8-40cc-ac16-4ce7248a352d" providerId="ADAL" clId="{81A7D295-6006-434D-91B4-44C98303464E}" dt="2022-03-19T13:13:31.486" v="639" actId="478"/>
          <ac:spMkLst>
            <pc:docMk/>
            <pc:sldMk cId="3572989061" sldId="2141411442"/>
            <ac:spMk id="8" creationId="{81808A29-1539-445C-9C7A-019C98FBC731}"/>
          </ac:spMkLst>
        </pc:spChg>
        <pc:spChg chg="mod topLvl">
          <ac:chgData name="VENTER, Wendy" userId="c0669ad9-b3e8-40cc-ac16-4ce7248a352d" providerId="ADAL" clId="{81A7D295-6006-434D-91B4-44C98303464E}" dt="2022-03-19T13:27:37.682" v="817" actId="164"/>
          <ac:spMkLst>
            <pc:docMk/>
            <pc:sldMk cId="3572989061" sldId="2141411442"/>
            <ac:spMk id="14" creationId="{DCACEB2C-F593-4BE8-9ECB-06C8424C51EE}"/>
          </ac:spMkLst>
        </pc:spChg>
        <pc:spChg chg="mod topLvl">
          <ac:chgData name="VENTER, Wendy" userId="c0669ad9-b3e8-40cc-ac16-4ce7248a352d" providerId="ADAL" clId="{81A7D295-6006-434D-91B4-44C98303464E}" dt="2022-03-19T13:27:37.682" v="817" actId="164"/>
          <ac:spMkLst>
            <pc:docMk/>
            <pc:sldMk cId="3572989061" sldId="2141411442"/>
            <ac:spMk id="17" creationId="{5EF7B6E4-5D89-4439-9291-90D371EB7CA5}"/>
          </ac:spMkLst>
        </pc:spChg>
        <pc:spChg chg="mod topLvl">
          <ac:chgData name="VENTER, Wendy" userId="c0669ad9-b3e8-40cc-ac16-4ce7248a352d" providerId="ADAL" clId="{81A7D295-6006-434D-91B4-44C98303464E}" dt="2022-03-19T13:27:37.682" v="817" actId="164"/>
          <ac:spMkLst>
            <pc:docMk/>
            <pc:sldMk cId="3572989061" sldId="2141411442"/>
            <ac:spMk id="18" creationId="{376A562C-CDAC-432C-A9BC-C69BCD49B9C0}"/>
          </ac:spMkLst>
        </pc:spChg>
        <pc:spChg chg="mod topLvl">
          <ac:chgData name="VENTER, Wendy" userId="c0669ad9-b3e8-40cc-ac16-4ce7248a352d" providerId="ADAL" clId="{81A7D295-6006-434D-91B4-44C98303464E}" dt="2022-03-19T13:27:37.682" v="817" actId="164"/>
          <ac:spMkLst>
            <pc:docMk/>
            <pc:sldMk cId="3572989061" sldId="2141411442"/>
            <ac:spMk id="20" creationId="{F4A9D7F7-331D-40EC-BE86-9312A54C421C}"/>
          </ac:spMkLst>
        </pc:spChg>
        <pc:spChg chg="mod topLvl">
          <ac:chgData name="VENTER, Wendy" userId="c0669ad9-b3e8-40cc-ac16-4ce7248a352d" providerId="ADAL" clId="{81A7D295-6006-434D-91B4-44C98303464E}" dt="2022-03-19T13:27:37.682" v="817" actId="164"/>
          <ac:spMkLst>
            <pc:docMk/>
            <pc:sldMk cId="3572989061" sldId="2141411442"/>
            <ac:spMk id="22" creationId="{72E90BA1-6C44-4CA5-BDBA-5F8521DDDB7A}"/>
          </ac:spMkLst>
        </pc:spChg>
        <pc:spChg chg="mod topLvl">
          <ac:chgData name="VENTER, Wendy" userId="c0669ad9-b3e8-40cc-ac16-4ce7248a352d" providerId="ADAL" clId="{81A7D295-6006-434D-91B4-44C98303464E}" dt="2022-03-19T13:27:37.682" v="817" actId="164"/>
          <ac:spMkLst>
            <pc:docMk/>
            <pc:sldMk cId="3572989061" sldId="2141411442"/>
            <ac:spMk id="28" creationId="{84411543-BE53-420E-BF3B-EF4C9DDBCB50}"/>
          </ac:spMkLst>
        </pc:spChg>
        <pc:spChg chg="mod topLvl">
          <ac:chgData name="VENTER, Wendy" userId="c0669ad9-b3e8-40cc-ac16-4ce7248a352d" providerId="ADAL" clId="{81A7D295-6006-434D-91B4-44C98303464E}" dt="2022-03-19T13:25:12.506" v="808" actId="165"/>
          <ac:spMkLst>
            <pc:docMk/>
            <pc:sldMk cId="3572989061" sldId="2141411442"/>
            <ac:spMk id="29" creationId="{89289344-B1DF-47DA-BD73-55721A21B2F8}"/>
          </ac:spMkLst>
        </pc:spChg>
        <pc:spChg chg="mod topLvl">
          <ac:chgData name="VENTER, Wendy" userId="c0669ad9-b3e8-40cc-ac16-4ce7248a352d" providerId="ADAL" clId="{81A7D295-6006-434D-91B4-44C98303464E}" dt="2022-03-19T13:25:12.506" v="808" actId="165"/>
          <ac:spMkLst>
            <pc:docMk/>
            <pc:sldMk cId="3572989061" sldId="2141411442"/>
            <ac:spMk id="30" creationId="{E65E8F61-93E7-47E6-B617-3C9815287E4C}"/>
          </ac:spMkLst>
        </pc:spChg>
        <pc:spChg chg="mod topLvl">
          <ac:chgData name="VENTER, Wendy" userId="c0669ad9-b3e8-40cc-ac16-4ce7248a352d" providerId="ADAL" clId="{81A7D295-6006-434D-91B4-44C98303464E}" dt="2022-03-19T13:25:12.506" v="808" actId="165"/>
          <ac:spMkLst>
            <pc:docMk/>
            <pc:sldMk cId="3572989061" sldId="2141411442"/>
            <ac:spMk id="31" creationId="{86935D60-5994-481D-8EBF-0497F2929CDD}"/>
          </ac:spMkLst>
        </pc:spChg>
        <pc:spChg chg="mod topLvl">
          <ac:chgData name="VENTER, Wendy" userId="c0669ad9-b3e8-40cc-ac16-4ce7248a352d" providerId="ADAL" clId="{81A7D295-6006-434D-91B4-44C98303464E}" dt="2022-03-19T13:25:12.506" v="808" actId="165"/>
          <ac:spMkLst>
            <pc:docMk/>
            <pc:sldMk cId="3572989061" sldId="2141411442"/>
            <ac:spMk id="32" creationId="{649A7FF0-9E56-46A2-BDCC-D1696C50B822}"/>
          </ac:spMkLst>
        </pc:spChg>
        <pc:spChg chg="add del mod">
          <ac:chgData name="VENTER, Wendy" userId="c0669ad9-b3e8-40cc-ac16-4ce7248a352d" providerId="ADAL" clId="{81A7D295-6006-434D-91B4-44C98303464E}" dt="2022-03-19T13:19:37.665" v="753" actId="478"/>
          <ac:spMkLst>
            <pc:docMk/>
            <pc:sldMk cId="3572989061" sldId="2141411442"/>
            <ac:spMk id="33" creationId="{96FEFC99-B530-49E0-A67B-604ED0DFCB5D}"/>
          </ac:spMkLst>
        </pc:spChg>
        <pc:spChg chg="del mod">
          <ac:chgData name="VENTER, Wendy" userId="c0669ad9-b3e8-40cc-ac16-4ce7248a352d" providerId="ADAL" clId="{81A7D295-6006-434D-91B4-44C98303464E}" dt="2022-03-19T13:13:33.708" v="640" actId="478"/>
          <ac:spMkLst>
            <pc:docMk/>
            <pc:sldMk cId="3572989061" sldId="2141411442"/>
            <ac:spMk id="34" creationId="{EFB6D64F-B8AE-4D31-B2D8-D6874C4312E3}"/>
          </ac:spMkLst>
        </pc:spChg>
        <pc:spChg chg="del mod">
          <ac:chgData name="VENTER, Wendy" userId="c0669ad9-b3e8-40cc-ac16-4ce7248a352d" providerId="ADAL" clId="{81A7D295-6006-434D-91B4-44C98303464E}" dt="2022-03-19T13:13:38.014" v="642" actId="478"/>
          <ac:spMkLst>
            <pc:docMk/>
            <pc:sldMk cId="3572989061" sldId="2141411442"/>
            <ac:spMk id="37" creationId="{C27291FD-38FA-43A2-9F4E-5B2E9CF0B63A}"/>
          </ac:spMkLst>
        </pc:spChg>
        <pc:spChg chg="add del mod">
          <ac:chgData name="VENTER, Wendy" userId="c0669ad9-b3e8-40cc-ac16-4ce7248a352d" providerId="ADAL" clId="{81A7D295-6006-434D-91B4-44C98303464E}" dt="2022-03-19T13:19:39.507" v="754" actId="478"/>
          <ac:spMkLst>
            <pc:docMk/>
            <pc:sldMk cId="3572989061" sldId="2141411442"/>
            <ac:spMk id="44" creationId="{7987F1C7-F773-4004-B054-A62CBAB5C3A1}"/>
          </ac:spMkLst>
        </pc:spChg>
        <pc:spChg chg="add del mod">
          <ac:chgData name="VENTER, Wendy" userId="c0669ad9-b3e8-40cc-ac16-4ce7248a352d" providerId="ADAL" clId="{81A7D295-6006-434D-91B4-44C98303464E}" dt="2022-03-19T13:19:41.529" v="755" actId="478"/>
          <ac:spMkLst>
            <pc:docMk/>
            <pc:sldMk cId="3572989061" sldId="2141411442"/>
            <ac:spMk id="45" creationId="{B4DA7796-F062-48FA-9133-0071E1CF8C47}"/>
          </ac:spMkLst>
        </pc:spChg>
        <pc:spChg chg="add mod topLvl">
          <ac:chgData name="VENTER, Wendy" userId="c0669ad9-b3e8-40cc-ac16-4ce7248a352d" providerId="ADAL" clId="{81A7D295-6006-434D-91B4-44C98303464E}" dt="2022-03-19T13:29:47.910" v="823" actId="113"/>
          <ac:spMkLst>
            <pc:docMk/>
            <pc:sldMk cId="3572989061" sldId="2141411442"/>
            <ac:spMk id="46" creationId="{2BC14553-0DCE-4A07-B1F6-3693ED8912A3}"/>
          </ac:spMkLst>
        </pc:spChg>
        <pc:spChg chg="add mod topLvl">
          <ac:chgData name="VENTER, Wendy" userId="c0669ad9-b3e8-40cc-ac16-4ce7248a352d" providerId="ADAL" clId="{81A7D295-6006-434D-91B4-44C98303464E}" dt="2022-03-19T13:27:55.492" v="818" actId="164"/>
          <ac:spMkLst>
            <pc:docMk/>
            <pc:sldMk cId="3572989061" sldId="2141411442"/>
            <ac:spMk id="47" creationId="{30454F3D-1D37-481C-A423-9DF48CAA05C9}"/>
          </ac:spMkLst>
        </pc:spChg>
        <pc:spChg chg="add mod topLvl">
          <ac:chgData name="VENTER, Wendy" userId="c0669ad9-b3e8-40cc-ac16-4ce7248a352d" providerId="ADAL" clId="{81A7D295-6006-434D-91B4-44C98303464E}" dt="2022-03-19T13:27:55.492" v="818" actId="164"/>
          <ac:spMkLst>
            <pc:docMk/>
            <pc:sldMk cId="3572989061" sldId="2141411442"/>
            <ac:spMk id="48" creationId="{F5B0D795-0D1A-4113-9359-3AC562E08F1B}"/>
          </ac:spMkLst>
        </pc:spChg>
        <pc:spChg chg="add del mod">
          <ac:chgData name="VENTER, Wendy" userId="c0669ad9-b3e8-40cc-ac16-4ce7248a352d" providerId="ADAL" clId="{81A7D295-6006-434D-91B4-44C98303464E}" dt="2022-03-19T13:20:44.166" v="768" actId="478"/>
          <ac:spMkLst>
            <pc:docMk/>
            <pc:sldMk cId="3572989061" sldId="2141411442"/>
            <ac:spMk id="49" creationId="{C6915F15-9479-4E32-9028-8BC34D4A453B}"/>
          </ac:spMkLst>
        </pc:spChg>
        <pc:spChg chg="del">
          <ac:chgData name="VENTER, Wendy" userId="c0669ad9-b3e8-40cc-ac16-4ce7248a352d" providerId="ADAL" clId="{81A7D295-6006-434D-91B4-44C98303464E}" dt="2022-03-19T13:05:12.786" v="549" actId="478"/>
          <ac:spMkLst>
            <pc:docMk/>
            <pc:sldMk cId="3572989061" sldId="2141411442"/>
            <ac:spMk id="50" creationId="{430727DD-DA58-44A8-8875-0FAA7B7E817B}"/>
          </ac:spMkLst>
        </pc:spChg>
        <pc:spChg chg="add mod topLvl">
          <ac:chgData name="VENTER, Wendy" userId="c0669ad9-b3e8-40cc-ac16-4ce7248a352d" providerId="ADAL" clId="{81A7D295-6006-434D-91B4-44C98303464E}" dt="2022-03-19T13:27:37.682" v="817" actId="164"/>
          <ac:spMkLst>
            <pc:docMk/>
            <pc:sldMk cId="3572989061" sldId="2141411442"/>
            <ac:spMk id="51" creationId="{BCEB1CF6-D9F0-4F3A-9739-D94F20700BA7}"/>
          </ac:spMkLst>
        </pc:spChg>
        <pc:spChg chg="add mod topLvl">
          <ac:chgData name="VENTER, Wendy" userId="c0669ad9-b3e8-40cc-ac16-4ce7248a352d" providerId="ADAL" clId="{81A7D295-6006-434D-91B4-44C98303464E}" dt="2022-03-19T13:27:55.492" v="818" actId="164"/>
          <ac:spMkLst>
            <pc:docMk/>
            <pc:sldMk cId="3572989061" sldId="2141411442"/>
            <ac:spMk id="52" creationId="{3BF03A72-912E-4D77-AED5-D7DE71E095C3}"/>
          </ac:spMkLst>
        </pc:spChg>
        <pc:grpChg chg="del">
          <ac:chgData name="VENTER, Wendy" userId="c0669ad9-b3e8-40cc-ac16-4ce7248a352d" providerId="ADAL" clId="{81A7D295-6006-434D-91B4-44C98303464E}" dt="2022-03-19T13:25:12.506" v="808" actId="165"/>
          <ac:grpSpMkLst>
            <pc:docMk/>
            <pc:sldMk cId="3572989061" sldId="2141411442"/>
            <ac:grpSpMk id="3" creationId="{3DB5A525-0EF7-4BA3-B80A-6B0BBA9D8F47}"/>
          </ac:grpSpMkLst>
        </pc:grpChg>
        <pc:grpChg chg="add del mod">
          <ac:chgData name="VENTER, Wendy" userId="c0669ad9-b3e8-40cc-ac16-4ce7248a352d" providerId="ADAL" clId="{81A7D295-6006-434D-91B4-44C98303464E}" dt="2022-03-19T13:27:19.219" v="816" actId="165"/>
          <ac:grpSpMkLst>
            <pc:docMk/>
            <pc:sldMk cId="3572989061" sldId="2141411442"/>
            <ac:grpSpMk id="6" creationId="{8B56D9E5-BDE1-42BA-B0CD-2CCC3DA76DDF}"/>
          </ac:grpSpMkLst>
        </pc:grpChg>
        <pc:grpChg chg="add del mod topLvl">
          <ac:chgData name="VENTER, Wendy" userId="c0669ad9-b3e8-40cc-ac16-4ce7248a352d" providerId="ADAL" clId="{81A7D295-6006-434D-91B4-44C98303464E}" dt="2022-03-19T13:27:08.829" v="815" actId="165"/>
          <ac:grpSpMkLst>
            <pc:docMk/>
            <pc:sldMk cId="3572989061" sldId="2141411442"/>
            <ac:grpSpMk id="7" creationId="{F6E0D8F0-6776-4ADE-B415-FB6645A48AE8}"/>
          </ac:grpSpMkLst>
        </pc:grpChg>
        <pc:grpChg chg="del">
          <ac:chgData name="VENTER, Wendy" userId="c0669ad9-b3e8-40cc-ac16-4ce7248a352d" providerId="ADAL" clId="{81A7D295-6006-434D-91B4-44C98303464E}" dt="2022-03-19T13:25:00.052" v="807" actId="165"/>
          <ac:grpSpMkLst>
            <pc:docMk/>
            <pc:sldMk cId="3572989061" sldId="2141411442"/>
            <ac:grpSpMk id="9" creationId="{9DF1D091-9FF9-47C0-BAF0-B6BED8617D01}"/>
          </ac:grpSpMkLst>
        </pc:grpChg>
        <pc:grpChg chg="add del mod">
          <ac:chgData name="VENTER, Wendy" userId="c0669ad9-b3e8-40cc-ac16-4ce7248a352d" providerId="ADAL" clId="{81A7D295-6006-434D-91B4-44C98303464E}" dt="2022-03-19T13:26:59.774" v="814" actId="165"/>
          <ac:grpSpMkLst>
            <pc:docMk/>
            <pc:sldMk cId="3572989061" sldId="2141411442"/>
            <ac:grpSpMk id="10" creationId="{598731D4-A380-4F14-82AC-B2815C5AA813}"/>
          </ac:grpSpMkLst>
        </pc:grpChg>
        <pc:grpChg chg="del">
          <ac:chgData name="VENTER, Wendy" userId="c0669ad9-b3e8-40cc-ac16-4ce7248a352d" providerId="ADAL" clId="{81A7D295-6006-434D-91B4-44C98303464E}" dt="2022-03-19T13:25:12.506" v="808" actId="165"/>
          <ac:grpSpMkLst>
            <pc:docMk/>
            <pc:sldMk cId="3572989061" sldId="2141411442"/>
            <ac:grpSpMk id="11" creationId="{D9207469-31BE-4876-A7FA-DD5CD52E5E68}"/>
          </ac:grpSpMkLst>
        </pc:grpChg>
        <pc:grpChg chg="add mod">
          <ac:chgData name="VENTER, Wendy" userId="c0669ad9-b3e8-40cc-ac16-4ce7248a352d" providerId="ADAL" clId="{81A7D295-6006-434D-91B4-44C98303464E}" dt="2022-03-19T13:27:55.492" v="818" actId="164"/>
          <ac:grpSpMkLst>
            <pc:docMk/>
            <pc:sldMk cId="3572989061" sldId="2141411442"/>
            <ac:grpSpMk id="12" creationId="{8CBBF6E4-D5D1-4110-8188-09818E115BBD}"/>
          </ac:grpSpMkLst>
        </pc:grpChg>
        <pc:grpChg chg="add mod">
          <ac:chgData name="VENTER, Wendy" userId="c0669ad9-b3e8-40cc-ac16-4ce7248a352d" providerId="ADAL" clId="{81A7D295-6006-434D-91B4-44C98303464E}" dt="2022-03-19T13:27:55.492" v="818" actId="164"/>
          <ac:grpSpMkLst>
            <pc:docMk/>
            <pc:sldMk cId="3572989061" sldId="2141411442"/>
            <ac:grpSpMk id="15" creationId="{C6C16125-488C-47BC-941D-49A6186F7B7E}"/>
          </ac:grpSpMkLst>
        </pc:grpChg>
        <pc:grpChg chg="del">
          <ac:chgData name="VENTER, Wendy" userId="c0669ad9-b3e8-40cc-ac16-4ce7248a352d" providerId="ADAL" clId="{81A7D295-6006-434D-91B4-44C98303464E}" dt="2022-03-19T13:25:12.506" v="808" actId="165"/>
          <ac:grpSpMkLst>
            <pc:docMk/>
            <pc:sldMk cId="3572989061" sldId="2141411442"/>
            <ac:grpSpMk id="35" creationId="{52F9380B-2A12-4306-884F-9BFA72D05202}"/>
          </ac:grpSpMkLst>
        </pc:grpChg>
        <pc:grpChg chg="del">
          <ac:chgData name="VENTER, Wendy" userId="c0669ad9-b3e8-40cc-ac16-4ce7248a352d" providerId="ADAL" clId="{81A7D295-6006-434D-91B4-44C98303464E}" dt="2022-03-19T13:25:12.506" v="808" actId="165"/>
          <ac:grpSpMkLst>
            <pc:docMk/>
            <pc:sldMk cId="3572989061" sldId="2141411442"/>
            <ac:grpSpMk id="36" creationId="{5D7B7F09-C590-4CCF-A356-A8B1485A084A}"/>
          </ac:grpSpMkLst>
        </pc:grpChg>
      </pc:sldChg>
      <pc:sldChg chg="delSp modSp mod">
        <pc:chgData name="VENTER, Wendy" userId="c0669ad9-b3e8-40cc-ac16-4ce7248a352d" providerId="ADAL" clId="{81A7D295-6006-434D-91B4-44C98303464E}" dt="2022-03-19T12:53:44.813" v="241" actId="1076"/>
        <pc:sldMkLst>
          <pc:docMk/>
          <pc:sldMk cId="4263050264" sldId="2141411447"/>
        </pc:sldMkLst>
        <pc:spChg chg="del">
          <ac:chgData name="VENTER, Wendy" userId="c0669ad9-b3e8-40cc-ac16-4ce7248a352d" providerId="ADAL" clId="{81A7D295-6006-434D-91B4-44C98303464E}" dt="2022-03-19T12:53:35.524" v="240" actId="478"/>
          <ac:spMkLst>
            <pc:docMk/>
            <pc:sldMk cId="4263050264" sldId="2141411447"/>
            <ac:spMk id="14" creationId="{2E6523F6-E331-42F9-9741-B0426C010612}"/>
          </ac:spMkLst>
        </pc:spChg>
        <pc:spChg chg="mod">
          <ac:chgData name="VENTER, Wendy" userId="c0669ad9-b3e8-40cc-ac16-4ce7248a352d" providerId="ADAL" clId="{81A7D295-6006-434D-91B4-44C98303464E}" dt="2022-03-19T12:53:44.813" v="241" actId="1076"/>
          <ac:spMkLst>
            <pc:docMk/>
            <pc:sldMk cId="4263050264" sldId="2141411447"/>
            <ac:spMk id="15" creationId="{30B4AE55-61FB-4C89-81C4-B0600BC86BC2}"/>
          </ac:spMkLst>
        </pc:spChg>
        <pc:grpChg chg="del">
          <ac:chgData name="VENTER, Wendy" userId="c0669ad9-b3e8-40cc-ac16-4ce7248a352d" providerId="ADAL" clId="{81A7D295-6006-434D-91B4-44C98303464E}" dt="2022-03-19T12:53:35.524" v="240" actId="478"/>
          <ac:grpSpMkLst>
            <pc:docMk/>
            <pc:sldMk cId="4263050264" sldId="2141411447"/>
            <ac:grpSpMk id="19" creationId="{BFE66C1B-238E-46FF-AB0F-0C118F672375}"/>
          </ac:grpSpMkLst>
        </pc:grpChg>
        <pc:picChg chg="mod">
          <ac:chgData name="VENTER, Wendy" userId="c0669ad9-b3e8-40cc-ac16-4ce7248a352d" providerId="ADAL" clId="{81A7D295-6006-434D-91B4-44C98303464E}" dt="2022-03-19T12:53:44.813" v="241" actId="1076"/>
          <ac:picMkLst>
            <pc:docMk/>
            <pc:sldMk cId="4263050264" sldId="2141411447"/>
            <ac:picMk id="9" creationId="{C18C2079-A6D7-49B5-9C6F-769EE2831782}"/>
          </ac:picMkLst>
        </pc:picChg>
        <pc:picChg chg="del">
          <ac:chgData name="VENTER, Wendy" userId="c0669ad9-b3e8-40cc-ac16-4ce7248a352d" providerId="ADAL" clId="{81A7D295-6006-434D-91B4-44C98303464E}" dt="2022-03-19T12:53:35.524" v="240" actId="478"/>
          <ac:picMkLst>
            <pc:docMk/>
            <pc:sldMk cId="4263050264" sldId="2141411447"/>
            <ac:picMk id="10" creationId="{3A08B106-BD8E-400B-983C-E10F20F526E5}"/>
          </ac:picMkLst>
        </pc:picChg>
        <pc:picChg chg="del">
          <ac:chgData name="VENTER, Wendy" userId="c0669ad9-b3e8-40cc-ac16-4ce7248a352d" providerId="ADAL" clId="{81A7D295-6006-434D-91B4-44C98303464E}" dt="2022-03-19T12:53:35.524" v="240" actId="478"/>
          <ac:picMkLst>
            <pc:docMk/>
            <pc:sldMk cId="4263050264" sldId="2141411447"/>
            <ac:picMk id="25" creationId="{3455CC3E-9FEA-4022-AE8D-23508B15A135}"/>
          </ac:picMkLst>
        </pc:picChg>
        <pc:picChg chg="mod">
          <ac:chgData name="VENTER, Wendy" userId="c0669ad9-b3e8-40cc-ac16-4ce7248a352d" providerId="ADAL" clId="{81A7D295-6006-434D-91B4-44C98303464E}" dt="2022-03-19T12:53:44.813" v="241" actId="1076"/>
          <ac:picMkLst>
            <pc:docMk/>
            <pc:sldMk cId="4263050264" sldId="2141411447"/>
            <ac:picMk id="27" creationId="{D09DF3A7-1197-4E7C-BFB9-F6677CADC7A3}"/>
          </ac:picMkLst>
        </pc:picChg>
      </pc:sldChg>
      <pc:sldChg chg="delSp modSp mod">
        <pc:chgData name="VENTER, Wendy" userId="c0669ad9-b3e8-40cc-ac16-4ce7248a352d" providerId="ADAL" clId="{81A7D295-6006-434D-91B4-44C98303464E}" dt="2022-03-19T13:35:28.466" v="892" actId="1076"/>
        <pc:sldMkLst>
          <pc:docMk/>
          <pc:sldMk cId="3913151014" sldId="2141411448"/>
        </pc:sldMkLst>
        <pc:spChg chg="del">
          <ac:chgData name="VENTER, Wendy" userId="c0669ad9-b3e8-40cc-ac16-4ce7248a352d" providerId="ADAL" clId="{81A7D295-6006-434D-91B4-44C98303464E}" dt="2022-03-19T12:54:01.628" v="242" actId="478"/>
          <ac:spMkLst>
            <pc:docMk/>
            <pc:sldMk cId="3913151014" sldId="2141411448"/>
            <ac:spMk id="14" creationId="{2E6523F6-E331-42F9-9741-B0426C010612}"/>
          </ac:spMkLst>
        </pc:spChg>
        <pc:spChg chg="mod">
          <ac:chgData name="VENTER, Wendy" userId="c0669ad9-b3e8-40cc-ac16-4ce7248a352d" providerId="ADAL" clId="{81A7D295-6006-434D-91B4-44C98303464E}" dt="2022-03-19T12:54:14.337" v="243" actId="1076"/>
          <ac:spMkLst>
            <pc:docMk/>
            <pc:sldMk cId="3913151014" sldId="2141411448"/>
            <ac:spMk id="15" creationId="{30B4AE55-61FB-4C89-81C4-B0600BC86BC2}"/>
          </ac:spMkLst>
        </pc:spChg>
        <pc:spChg chg="del">
          <ac:chgData name="VENTER, Wendy" userId="c0669ad9-b3e8-40cc-ac16-4ce7248a352d" providerId="ADAL" clId="{81A7D295-6006-434D-91B4-44C98303464E}" dt="2022-03-19T13:35:12.084" v="890" actId="478"/>
          <ac:spMkLst>
            <pc:docMk/>
            <pc:sldMk cId="3913151014" sldId="2141411448"/>
            <ac:spMk id="36" creationId="{65C3EF2A-6585-4F34-BA32-2C73D3CEB084}"/>
          </ac:spMkLst>
        </pc:spChg>
        <pc:spChg chg="mod">
          <ac:chgData name="VENTER, Wendy" userId="c0669ad9-b3e8-40cc-ac16-4ce7248a352d" providerId="ADAL" clId="{81A7D295-6006-434D-91B4-44C98303464E}" dt="2022-03-19T13:35:28.466" v="892" actId="1076"/>
          <ac:spMkLst>
            <pc:docMk/>
            <pc:sldMk cId="3913151014" sldId="2141411448"/>
            <ac:spMk id="37" creationId="{3E3BE6CA-F155-4380-A9ED-A3F47985D7C8}"/>
          </ac:spMkLst>
        </pc:spChg>
        <pc:grpChg chg="del">
          <ac:chgData name="VENTER, Wendy" userId="c0669ad9-b3e8-40cc-ac16-4ce7248a352d" providerId="ADAL" clId="{81A7D295-6006-434D-91B4-44C98303464E}" dt="2022-03-19T12:54:01.628" v="242" actId="478"/>
          <ac:grpSpMkLst>
            <pc:docMk/>
            <pc:sldMk cId="3913151014" sldId="2141411448"/>
            <ac:grpSpMk id="19" creationId="{BFE66C1B-238E-46FF-AB0F-0C118F672375}"/>
          </ac:grpSpMkLst>
        </pc:grpChg>
        <pc:picChg chg="mod">
          <ac:chgData name="VENTER, Wendy" userId="c0669ad9-b3e8-40cc-ac16-4ce7248a352d" providerId="ADAL" clId="{81A7D295-6006-434D-91B4-44C98303464E}" dt="2022-03-19T12:54:14.337" v="243" actId="1076"/>
          <ac:picMkLst>
            <pc:docMk/>
            <pc:sldMk cId="3913151014" sldId="2141411448"/>
            <ac:picMk id="9" creationId="{C18C2079-A6D7-49B5-9C6F-769EE2831782}"/>
          </ac:picMkLst>
        </pc:picChg>
        <pc:picChg chg="del">
          <ac:chgData name="VENTER, Wendy" userId="c0669ad9-b3e8-40cc-ac16-4ce7248a352d" providerId="ADAL" clId="{81A7D295-6006-434D-91B4-44C98303464E}" dt="2022-03-19T12:54:01.628" v="242" actId="478"/>
          <ac:picMkLst>
            <pc:docMk/>
            <pc:sldMk cId="3913151014" sldId="2141411448"/>
            <ac:picMk id="10" creationId="{3A08B106-BD8E-400B-983C-E10F20F526E5}"/>
          </ac:picMkLst>
        </pc:picChg>
        <pc:picChg chg="mod">
          <ac:chgData name="VENTER, Wendy" userId="c0669ad9-b3e8-40cc-ac16-4ce7248a352d" providerId="ADAL" clId="{81A7D295-6006-434D-91B4-44C98303464E}" dt="2022-03-19T12:54:17.331" v="244" actId="14100"/>
          <ac:picMkLst>
            <pc:docMk/>
            <pc:sldMk cId="3913151014" sldId="2141411448"/>
            <ac:picMk id="21" creationId="{5BDFE80C-2498-4B11-B37D-70F255112BC1}"/>
          </ac:picMkLst>
        </pc:picChg>
        <pc:picChg chg="del">
          <ac:chgData name="VENTER, Wendy" userId="c0669ad9-b3e8-40cc-ac16-4ce7248a352d" providerId="ADAL" clId="{81A7D295-6006-434D-91B4-44C98303464E}" dt="2022-03-19T12:54:01.628" v="242" actId="478"/>
          <ac:picMkLst>
            <pc:docMk/>
            <pc:sldMk cId="3913151014" sldId="2141411448"/>
            <ac:picMk id="25" creationId="{3455CC3E-9FEA-4022-AE8D-23508B15A135}"/>
          </ac:picMkLst>
        </pc:picChg>
        <pc:picChg chg="mod">
          <ac:chgData name="VENTER, Wendy" userId="c0669ad9-b3e8-40cc-ac16-4ce7248a352d" providerId="ADAL" clId="{81A7D295-6006-434D-91B4-44C98303464E}" dt="2022-03-19T12:54:14.337" v="243" actId="1076"/>
          <ac:picMkLst>
            <pc:docMk/>
            <pc:sldMk cId="3913151014" sldId="2141411448"/>
            <ac:picMk id="27" creationId="{D09DF3A7-1197-4E7C-BFB9-F6677CADC7A3}"/>
          </ac:picMkLst>
        </pc:picChg>
      </pc:sldChg>
      <pc:sldChg chg="del">
        <pc:chgData name="VENTER, Wendy" userId="c0669ad9-b3e8-40cc-ac16-4ce7248a352d" providerId="ADAL" clId="{81A7D295-6006-434D-91B4-44C98303464E}" dt="2022-03-19T12:58:43.956" v="264" actId="47"/>
        <pc:sldMkLst>
          <pc:docMk/>
          <pc:sldMk cId="2962925488" sldId="2141411465"/>
        </pc:sldMkLst>
      </pc:sldChg>
      <pc:sldChg chg="del">
        <pc:chgData name="VENTER, Wendy" userId="c0669ad9-b3e8-40cc-ac16-4ce7248a352d" providerId="ADAL" clId="{81A7D295-6006-434D-91B4-44C98303464E}" dt="2022-03-19T12:49:14.358" v="0" actId="47"/>
        <pc:sldMkLst>
          <pc:docMk/>
          <pc:sldMk cId="203436929" sldId="2141411468"/>
        </pc:sldMkLst>
      </pc:sldChg>
      <pc:sldChg chg="modSp mod">
        <pc:chgData name="VENTER, Wendy" userId="c0669ad9-b3e8-40cc-ac16-4ce7248a352d" providerId="ADAL" clId="{81A7D295-6006-434D-91B4-44C98303464E}" dt="2022-03-19T13:30:26.407" v="824" actId="6549"/>
        <pc:sldMkLst>
          <pc:docMk/>
          <pc:sldMk cId="1047856320" sldId="2141411469"/>
        </pc:sldMkLst>
        <pc:spChg chg="mod">
          <ac:chgData name="VENTER, Wendy" userId="c0669ad9-b3e8-40cc-ac16-4ce7248a352d" providerId="ADAL" clId="{81A7D295-6006-434D-91B4-44C98303464E}" dt="2022-03-19T13:30:26.407" v="824" actId="6549"/>
          <ac:spMkLst>
            <pc:docMk/>
            <pc:sldMk cId="1047856320" sldId="2141411469"/>
            <ac:spMk id="2" creationId="{1A004067-8509-4465-85C4-624E8827F342}"/>
          </ac:spMkLst>
        </pc:spChg>
      </pc:sldChg>
      <pc:sldChg chg="add del">
        <pc:chgData name="VENTER, Wendy" userId="c0669ad9-b3e8-40cc-ac16-4ce7248a352d" providerId="ADAL" clId="{81A7D295-6006-434D-91B4-44C98303464E}" dt="2022-03-19T12:52:29.627" v="226"/>
        <pc:sldMkLst>
          <pc:docMk/>
          <pc:sldMk cId="4199575469" sldId="2141411470"/>
        </pc:sldMkLst>
      </pc:sldChg>
    </pc:docChg>
  </pc:docChgLst>
  <pc:docChgLst>
    <pc:chgData name="VENTER, Wendy" userId="c0669ad9-b3e8-40cc-ac16-4ce7248a352d" providerId="ADAL" clId="{3319C262-054C-40B7-ADC7-AB0D4D21D95E}"/>
    <pc:docChg chg="undo custSel addSld delSld modSld sldOrd">
      <pc:chgData name="VENTER, Wendy" userId="c0669ad9-b3e8-40cc-ac16-4ce7248a352d" providerId="ADAL" clId="{3319C262-054C-40B7-ADC7-AB0D4D21D95E}" dt="2022-03-13T11:52:54.912" v="9065" actId="20577"/>
      <pc:docMkLst>
        <pc:docMk/>
      </pc:docMkLst>
      <pc:sldChg chg="addSp modSp add mod">
        <pc:chgData name="VENTER, Wendy" userId="c0669ad9-b3e8-40cc-ac16-4ce7248a352d" providerId="ADAL" clId="{3319C262-054C-40B7-ADC7-AB0D4D21D95E}" dt="2022-03-13T10:42:13.051" v="8474"/>
        <pc:sldMkLst>
          <pc:docMk/>
          <pc:sldMk cId="684801915" sldId="257"/>
        </pc:sldMkLst>
        <pc:spChg chg="mod">
          <ac:chgData name="VENTER, Wendy" userId="c0669ad9-b3e8-40cc-ac16-4ce7248a352d" providerId="ADAL" clId="{3319C262-054C-40B7-ADC7-AB0D4D21D95E}" dt="2022-03-13T07:08:37.597" v="6501" actId="20577"/>
          <ac:spMkLst>
            <pc:docMk/>
            <pc:sldMk cId="684801915" sldId="257"/>
            <ac:spMk id="2" creationId="{35033A66-971A-DB45-A589-8C0F9D83DA93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6" creationId="{C24039D1-1129-4043-8FEB-7AC981217EBC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7" creationId="{424E1A37-D9A4-4128-8BEA-72A58360BDB6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8" creationId="{B3D10A45-3F8D-4C78-AD4E-F010765EF9DE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9" creationId="{886A097C-7060-4CA3-9767-A1D3F922ACB0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10" creationId="{6244AAB8-177F-4D45-99D9-BF291C591237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11" creationId="{7793A354-5223-4E87-B0E6-6A332A468FD5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12" creationId="{5E1CFA08-1FD5-48F7-96C0-210F713584F8}"/>
          </ac:spMkLst>
        </pc:spChg>
        <pc:grpChg chg="add mod">
          <ac:chgData name="VENTER, Wendy" userId="c0669ad9-b3e8-40cc-ac16-4ce7248a352d" providerId="ADAL" clId="{3319C262-054C-40B7-ADC7-AB0D4D21D95E}" dt="2022-03-13T10:42:13.051" v="8474"/>
          <ac:grpSpMkLst>
            <pc:docMk/>
            <pc:sldMk cId="684801915" sldId="257"/>
            <ac:grpSpMk id="4" creationId="{C1D9A141-23A9-4C3A-BD53-DBFB38BCAA8F}"/>
          </ac:grpSpMkLst>
        </pc:grpChg>
        <pc:grpChg chg="mod">
          <ac:chgData name="VENTER, Wendy" userId="c0669ad9-b3e8-40cc-ac16-4ce7248a352d" providerId="ADAL" clId="{3319C262-054C-40B7-ADC7-AB0D4D21D95E}" dt="2022-03-13T10:42:13.051" v="8474"/>
          <ac:grpSpMkLst>
            <pc:docMk/>
            <pc:sldMk cId="684801915" sldId="257"/>
            <ac:grpSpMk id="5" creationId="{919900D1-1C27-4F72-BCE2-A581B5D6CD04}"/>
          </ac:grpSpMkLst>
        </pc:grpChg>
      </pc:sldChg>
      <pc:sldChg chg="addSp modSp add mod">
        <pc:chgData name="VENTER, Wendy" userId="c0669ad9-b3e8-40cc-ac16-4ce7248a352d" providerId="ADAL" clId="{3319C262-054C-40B7-ADC7-AB0D4D21D95E}" dt="2022-03-13T10:42:33.980" v="8478" actId="14100"/>
        <pc:sldMkLst>
          <pc:docMk/>
          <pc:sldMk cId="3441406641" sldId="258"/>
        </pc:sldMkLst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6" creationId="{90B644F1-2D40-4ACC-B352-52B0658E1F60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7" creationId="{447D1EBA-0739-403C-9443-FA08C151E68C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10" creationId="{405F37F1-F598-4110-B43B-F5750FCD6FAD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11" creationId="{A844C0C8-93D9-40C5-BF24-97014E3A7B12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12" creationId="{AE2C9CFE-469F-4B3B-89C3-0EFE6C89BFBE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13" creationId="{B1075BB7-1567-41EC-90AE-8944662A7DA2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14" creationId="{FDCED10B-43A8-4D8E-A6AA-B437178A1092}"/>
          </ac:spMkLst>
        </pc:spChg>
        <pc:grpChg chg="add mod">
          <ac:chgData name="VENTER, Wendy" userId="c0669ad9-b3e8-40cc-ac16-4ce7248a352d" providerId="ADAL" clId="{3319C262-054C-40B7-ADC7-AB0D4D21D95E}" dt="2022-03-13T10:42:22.986" v="8476"/>
          <ac:grpSpMkLst>
            <pc:docMk/>
            <pc:sldMk cId="3441406641" sldId="258"/>
            <ac:grpSpMk id="4" creationId="{EDEAE1EB-45EB-425A-820E-7970EB446B22}"/>
          </ac:grpSpMkLst>
        </pc:grpChg>
        <pc:grpChg chg="mod">
          <ac:chgData name="VENTER, Wendy" userId="c0669ad9-b3e8-40cc-ac16-4ce7248a352d" providerId="ADAL" clId="{3319C262-054C-40B7-ADC7-AB0D4D21D95E}" dt="2022-03-13T10:42:22.986" v="8476"/>
          <ac:grpSpMkLst>
            <pc:docMk/>
            <pc:sldMk cId="3441406641" sldId="258"/>
            <ac:grpSpMk id="5" creationId="{25781699-EAB3-4B23-922D-575DBF64441C}"/>
          </ac:grpSpMkLst>
        </pc:grpChg>
        <pc:picChg chg="mod">
          <ac:chgData name="VENTER, Wendy" userId="c0669ad9-b3e8-40cc-ac16-4ce7248a352d" providerId="ADAL" clId="{3319C262-054C-40B7-ADC7-AB0D4D21D95E}" dt="2022-03-13T10:42:33.980" v="8478" actId="14100"/>
          <ac:picMkLst>
            <pc:docMk/>
            <pc:sldMk cId="3441406641" sldId="258"/>
            <ac:picMk id="8" creationId="{0A3E4C76-0977-E045-828B-AD2490D79ED6}"/>
          </ac:picMkLst>
        </pc:picChg>
      </pc:sldChg>
      <pc:sldChg chg="addSp modSp add">
        <pc:chgData name="VENTER, Wendy" userId="c0669ad9-b3e8-40cc-ac16-4ce7248a352d" providerId="ADAL" clId="{3319C262-054C-40B7-ADC7-AB0D4D21D95E}" dt="2022-03-13T10:42:15.776" v="8475"/>
        <pc:sldMkLst>
          <pc:docMk/>
          <pc:sldMk cId="2981152684" sldId="260"/>
        </pc:sldMkLst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6" creationId="{1F698FA2-7A46-4353-8CA2-B78AC1292E0F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7" creationId="{420AA928-E121-41D8-AF4D-23EC269140E7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8" creationId="{B72D600C-5783-42AA-BEBE-DD9EF056D228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9" creationId="{99EAFF5E-D2E0-42E5-92CE-F781932B3AB7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10" creationId="{8A8D546C-6BC4-44FF-90DC-B37FFD868201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11" creationId="{ACDF02B8-882D-4B01-91DA-0AED68F5582D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12" creationId="{299A63F9-E5DA-4241-80F8-69D1D525D2B9}"/>
          </ac:spMkLst>
        </pc:spChg>
        <pc:grpChg chg="add mod">
          <ac:chgData name="VENTER, Wendy" userId="c0669ad9-b3e8-40cc-ac16-4ce7248a352d" providerId="ADAL" clId="{3319C262-054C-40B7-ADC7-AB0D4D21D95E}" dt="2022-03-13T10:42:15.776" v="8475"/>
          <ac:grpSpMkLst>
            <pc:docMk/>
            <pc:sldMk cId="2981152684" sldId="260"/>
            <ac:grpSpMk id="4" creationId="{8F99279F-A68A-4D99-8083-CE28FB831FE7}"/>
          </ac:grpSpMkLst>
        </pc:grpChg>
        <pc:grpChg chg="mod">
          <ac:chgData name="VENTER, Wendy" userId="c0669ad9-b3e8-40cc-ac16-4ce7248a352d" providerId="ADAL" clId="{3319C262-054C-40B7-ADC7-AB0D4D21D95E}" dt="2022-03-13T10:42:15.776" v="8475"/>
          <ac:grpSpMkLst>
            <pc:docMk/>
            <pc:sldMk cId="2981152684" sldId="260"/>
            <ac:grpSpMk id="5" creationId="{DAFCFFDD-4C0B-45C2-8DE2-5549DB8E65AE}"/>
          </ac:grpSpMkLst>
        </pc:grpChg>
      </pc:sldChg>
      <pc:sldChg chg="del">
        <pc:chgData name="VENTER, Wendy" userId="c0669ad9-b3e8-40cc-ac16-4ce7248a352d" providerId="ADAL" clId="{3319C262-054C-40B7-ADC7-AB0D4D21D95E}" dt="2022-03-12T21:15:38.104" v="5126" actId="47"/>
        <pc:sldMkLst>
          <pc:docMk/>
          <pc:sldMk cId="1623502158" sldId="2076137947"/>
        </pc:sldMkLst>
      </pc:sldChg>
      <pc:sldChg chg="modSp add mod">
        <pc:chgData name="VENTER, Wendy" userId="c0669ad9-b3e8-40cc-ac16-4ce7248a352d" providerId="ADAL" clId="{3319C262-054C-40B7-ADC7-AB0D4D21D95E}" dt="2022-03-13T10:58:37.471" v="8611" actId="1076"/>
        <pc:sldMkLst>
          <pc:docMk/>
          <pc:sldMk cId="3826930390" sldId="2076137962"/>
        </pc:sldMkLst>
        <pc:spChg chg="mod">
          <ac:chgData name="VENTER, Wendy" userId="c0669ad9-b3e8-40cc-ac16-4ce7248a352d" providerId="ADAL" clId="{3319C262-054C-40B7-ADC7-AB0D4D21D95E}" dt="2022-03-13T10:58:37.471" v="8611" actId="1076"/>
          <ac:spMkLst>
            <pc:docMk/>
            <pc:sldMk cId="3826930390" sldId="2076137962"/>
            <ac:spMk id="11" creationId="{474A4F73-6A12-4DAE-993C-D8C8D137DA31}"/>
          </ac:spMkLst>
        </pc:spChg>
        <pc:picChg chg="mod">
          <ac:chgData name="VENTER, Wendy" userId="c0669ad9-b3e8-40cc-ac16-4ce7248a352d" providerId="ADAL" clId="{3319C262-054C-40B7-ADC7-AB0D4D21D95E}" dt="2022-03-13T10:58:07.701" v="8609" actId="1076"/>
          <ac:picMkLst>
            <pc:docMk/>
            <pc:sldMk cId="3826930390" sldId="2076137962"/>
            <ac:picMk id="8" creationId="{3527DDC0-F27A-4F94-83C2-C5CA688D1522}"/>
          </ac:picMkLst>
        </pc:picChg>
        <pc:picChg chg="mod">
          <ac:chgData name="VENTER, Wendy" userId="c0669ad9-b3e8-40cc-ac16-4ce7248a352d" providerId="ADAL" clId="{3319C262-054C-40B7-ADC7-AB0D4D21D95E}" dt="2022-03-13T10:58:00.864" v="8608" actId="1076"/>
          <ac:picMkLst>
            <pc:docMk/>
            <pc:sldMk cId="3826930390" sldId="2076137962"/>
            <ac:picMk id="9" creationId="{9FCB0B03-59C9-46C5-9B63-D20F89C647D8}"/>
          </ac:picMkLst>
        </pc:picChg>
      </pc:sldChg>
      <pc:sldChg chg="addSp modSp add mod">
        <pc:chgData name="VENTER, Wendy" userId="c0669ad9-b3e8-40cc-ac16-4ce7248a352d" providerId="ADAL" clId="{3319C262-054C-40B7-ADC7-AB0D4D21D95E}" dt="2022-03-13T10:42:56.646" v="8481" actId="1076"/>
        <pc:sldMkLst>
          <pc:docMk/>
          <pc:sldMk cId="1292138710" sldId="2076137999"/>
        </pc:sldMkLst>
        <pc:spChg chg="mod">
          <ac:chgData name="VENTER, Wendy" userId="c0669ad9-b3e8-40cc-ac16-4ce7248a352d" providerId="ADAL" clId="{3319C262-054C-40B7-ADC7-AB0D4D21D95E}" dt="2022-03-13T10:42:50.340" v="8480" actId="1076"/>
          <ac:spMkLst>
            <pc:docMk/>
            <pc:sldMk cId="1292138710" sldId="2076137999"/>
            <ac:spMk id="2" creationId="{29C7FB43-DFBD-BE4A-B277-65A9E8E286A5}"/>
          </ac:spMkLst>
        </pc:spChg>
        <pc:spChg chg="mod">
          <ac:chgData name="VENTER, Wendy" userId="c0669ad9-b3e8-40cc-ac16-4ce7248a352d" providerId="ADAL" clId="{3319C262-054C-40B7-ADC7-AB0D4D21D95E}" dt="2022-03-13T10:42:56.646" v="8481" actId="1076"/>
          <ac:spMkLst>
            <pc:docMk/>
            <pc:sldMk cId="1292138710" sldId="2076137999"/>
            <ac:spMk id="3" creationId="{1F551925-545F-F34C-BA45-E8B70C949FA8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9" creationId="{63C5BCED-A0A1-4595-ACC7-5F737B83767B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1" creationId="{59F61C3F-8B1A-4F37-8519-2B7D7C1A4A07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2" creationId="{18E5D72B-1DBE-479D-879E-98C274DFA8D1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3" creationId="{AB3CD618-9E0B-4BD6-84D6-9BAB16D6A318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4" creationId="{463D3FAE-97AE-44CF-A856-AF4B18A98F76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5" creationId="{F98267D9-629F-441E-A525-67AF73616A1B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6" creationId="{01E33DD3-9178-454E-B4A5-D36BA15D1FDC}"/>
          </ac:spMkLst>
        </pc:spChg>
        <pc:grpChg chg="add mod">
          <ac:chgData name="VENTER, Wendy" userId="c0669ad9-b3e8-40cc-ac16-4ce7248a352d" providerId="ADAL" clId="{3319C262-054C-40B7-ADC7-AB0D4D21D95E}" dt="2022-03-13T10:42:41.817" v="8479"/>
          <ac:grpSpMkLst>
            <pc:docMk/>
            <pc:sldMk cId="1292138710" sldId="2076137999"/>
            <ac:grpSpMk id="7" creationId="{3EA7C006-5DDA-43BD-A034-73043DDAF88D}"/>
          </ac:grpSpMkLst>
        </pc:grpChg>
        <pc:grpChg chg="mod">
          <ac:chgData name="VENTER, Wendy" userId="c0669ad9-b3e8-40cc-ac16-4ce7248a352d" providerId="ADAL" clId="{3319C262-054C-40B7-ADC7-AB0D4D21D95E}" dt="2022-03-13T10:42:41.817" v="8479"/>
          <ac:grpSpMkLst>
            <pc:docMk/>
            <pc:sldMk cId="1292138710" sldId="2076137999"/>
            <ac:grpSpMk id="8" creationId="{4FEC2C20-501A-416B-9BDE-FC11ECD97E57}"/>
          </ac:grpSpMkLst>
        </pc:grpChg>
      </pc:sldChg>
      <pc:sldChg chg="addSp modSp add mod ord">
        <pc:chgData name="VENTER, Wendy" userId="c0669ad9-b3e8-40cc-ac16-4ce7248a352d" providerId="ADAL" clId="{3319C262-054C-40B7-ADC7-AB0D4D21D95E}" dt="2022-03-13T10:27:38.812" v="8374" actId="1076"/>
        <pc:sldMkLst>
          <pc:docMk/>
          <pc:sldMk cId="110916320" sldId="2076138021"/>
        </pc:sldMkLst>
        <pc:spChg chg="mod">
          <ac:chgData name="VENTER, Wendy" userId="c0669ad9-b3e8-40cc-ac16-4ce7248a352d" providerId="ADAL" clId="{3319C262-054C-40B7-ADC7-AB0D4D21D95E}" dt="2022-03-13T05:24:01.662" v="6253" actId="108"/>
          <ac:spMkLst>
            <pc:docMk/>
            <pc:sldMk cId="110916320" sldId="2076138021"/>
            <ac:spMk id="2" creationId="{168C28C4-F254-9844-9E09-D6E5E8AF450F}"/>
          </ac:spMkLst>
        </pc:spChg>
        <pc:spChg chg="mod">
          <ac:chgData name="VENTER, Wendy" userId="c0669ad9-b3e8-40cc-ac16-4ce7248a352d" providerId="ADAL" clId="{3319C262-054C-40B7-ADC7-AB0D4D21D95E}" dt="2022-03-13T10:27:38.812" v="8374" actId="1076"/>
          <ac:spMkLst>
            <pc:docMk/>
            <pc:sldMk cId="110916320" sldId="2076138021"/>
            <ac:spMk id="3" creationId="{4BD35FD9-2FB8-A247-B3E7-AEC46E2F34DF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6" creationId="{19BAF1BF-A964-4EE3-BA22-6EDD697EA689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7" creationId="{4B1A4D88-1800-4C34-A032-1E8A4B9DD2E3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7" creationId="{87864B43-0D0A-4869-B027-A30D81FC912C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8" creationId="{D7EC6A3B-E085-4FE7-98A7-614C9D19B355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9" creationId="{5615F680-4C16-48CA-A3AA-E72E653CCF66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9" creationId="{9B88D47A-EB7F-4A3F-A657-4C1A2F056748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10" creationId="{30E22072-ADAB-420A-B7C8-43CA8A0B7DCA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10" creationId="{558CE269-3A4E-4E5F-90ED-7961476C3554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11" creationId="{6F599597-984A-4A79-A5D1-78624EA037A0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12" creationId="{2E33F682-9FA8-44C2-BA49-CAFC021AA591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12" creationId="{6FE65A6B-84E9-41F5-AFA0-0C4A38C8E6B2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13" creationId="{98F12C94-8042-401F-A46C-489B556A5254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13" creationId="{D242B04A-9136-4A14-9D39-8B0BA875E371}"/>
          </ac:spMkLst>
        </pc:spChg>
        <pc:grpChg chg="add mod">
          <ac:chgData name="VENTER, Wendy" userId="c0669ad9-b3e8-40cc-ac16-4ce7248a352d" providerId="ADAL" clId="{3319C262-054C-40B7-ADC7-AB0D4D21D95E}" dt="2022-03-13T05:10:11.047" v="5661"/>
          <ac:grpSpMkLst>
            <pc:docMk/>
            <pc:sldMk cId="110916320" sldId="2076138021"/>
            <ac:grpSpMk id="5" creationId="{1650B820-D888-4183-9306-5D43D0DB2DDC}"/>
          </ac:grpSpMkLst>
        </pc:grpChg>
        <pc:grpChg chg="add mod">
          <ac:chgData name="VENTER, Wendy" userId="c0669ad9-b3e8-40cc-ac16-4ce7248a352d" providerId="ADAL" clId="{3319C262-054C-40B7-ADC7-AB0D4D21D95E}" dt="2022-03-13T10:25:35.006" v="8363"/>
          <ac:grpSpMkLst>
            <pc:docMk/>
            <pc:sldMk cId="110916320" sldId="2076138021"/>
            <ac:grpSpMk id="5" creationId="{FABA6051-492E-4920-864A-6699226CF47B}"/>
          </ac:grpSpMkLst>
        </pc:grpChg>
        <pc:grpChg chg="mod">
          <ac:chgData name="VENTER, Wendy" userId="c0669ad9-b3e8-40cc-ac16-4ce7248a352d" providerId="ADAL" clId="{3319C262-054C-40B7-ADC7-AB0D4D21D95E}" dt="2022-03-13T10:25:35.006" v="8363"/>
          <ac:grpSpMkLst>
            <pc:docMk/>
            <pc:sldMk cId="110916320" sldId="2076138021"/>
            <ac:grpSpMk id="6" creationId="{AF41D2D1-612E-4269-8B0C-EC86C6254CC0}"/>
          </ac:grpSpMkLst>
        </pc:grpChg>
        <pc:grpChg chg="add mod">
          <ac:chgData name="VENTER, Wendy" userId="c0669ad9-b3e8-40cc-ac16-4ce7248a352d" providerId="ADAL" clId="{3319C262-054C-40B7-ADC7-AB0D4D21D95E}" dt="2022-03-13T05:10:11.047" v="5661"/>
          <ac:grpSpMkLst>
            <pc:docMk/>
            <pc:sldMk cId="110916320" sldId="2076138021"/>
            <ac:grpSpMk id="8" creationId="{F0BD3D5F-6174-4604-A255-81C03A057DB0}"/>
          </ac:grpSpMkLst>
        </pc:grpChg>
        <pc:grpChg chg="add mod">
          <ac:chgData name="VENTER, Wendy" userId="c0669ad9-b3e8-40cc-ac16-4ce7248a352d" providerId="ADAL" clId="{3319C262-054C-40B7-ADC7-AB0D4D21D95E}" dt="2022-03-13T05:10:11.047" v="5661"/>
          <ac:grpSpMkLst>
            <pc:docMk/>
            <pc:sldMk cId="110916320" sldId="2076138021"/>
            <ac:grpSpMk id="11" creationId="{22C51E0A-70B9-4E55-9612-4BB64B8980A5}"/>
          </ac:grpSpMkLst>
        </pc:grpChg>
      </pc:sldChg>
      <pc:sldChg chg="del ord">
        <pc:chgData name="VENTER, Wendy" userId="c0669ad9-b3e8-40cc-ac16-4ce7248a352d" providerId="ADAL" clId="{3319C262-054C-40B7-ADC7-AB0D4D21D95E}" dt="2022-03-12T21:33:31.987" v="5481" actId="2696"/>
        <pc:sldMkLst>
          <pc:docMk/>
          <pc:sldMk cId="304708591" sldId="2076138021"/>
        </pc:sldMkLst>
      </pc:sldChg>
      <pc:sldChg chg="addSp modSp add mod">
        <pc:chgData name="VENTER, Wendy" userId="c0669ad9-b3e8-40cc-ac16-4ce7248a352d" providerId="ADAL" clId="{3319C262-054C-40B7-ADC7-AB0D4D21D95E}" dt="2022-03-13T10:40:45.493" v="8464" actId="1076"/>
        <pc:sldMkLst>
          <pc:docMk/>
          <pc:sldMk cId="1830190004" sldId="2076138023"/>
        </pc:sldMkLst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6" creationId="{1A65AC9C-7BC8-4EE1-AB04-E425B9379FE2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7" creationId="{2D324F89-676B-4C49-A711-14A8987845BF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9" creationId="{BD72B6EA-DB9D-4258-8E70-E0704FD0640C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10" creationId="{EE42253A-3EC0-4D42-B800-C7954F59DE5B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11" creationId="{DAD6AD56-3CAC-4241-94C0-96680C3289D2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12" creationId="{5B578CA5-80D6-4AEB-98D0-5A627ACD178B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13" creationId="{26D4DEDC-2F5C-4C62-BC36-7E2B93C2EE20}"/>
          </ac:spMkLst>
        </pc:spChg>
        <pc:grpChg chg="add mod">
          <ac:chgData name="VENTER, Wendy" userId="c0669ad9-b3e8-40cc-ac16-4ce7248a352d" providerId="ADAL" clId="{3319C262-054C-40B7-ADC7-AB0D4D21D95E}" dt="2022-03-13T10:39:31.343" v="8457"/>
          <ac:grpSpMkLst>
            <pc:docMk/>
            <pc:sldMk cId="1830190004" sldId="2076138023"/>
            <ac:grpSpMk id="4" creationId="{20F016BB-3665-4980-91D3-A96807E0610A}"/>
          </ac:grpSpMkLst>
        </pc:grpChg>
        <pc:grpChg chg="mod">
          <ac:chgData name="VENTER, Wendy" userId="c0669ad9-b3e8-40cc-ac16-4ce7248a352d" providerId="ADAL" clId="{3319C262-054C-40B7-ADC7-AB0D4D21D95E}" dt="2022-03-13T10:39:31.343" v="8457"/>
          <ac:grpSpMkLst>
            <pc:docMk/>
            <pc:sldMk cId="1830190004" sldId="2076138023"/>
            <ac:grpSpMk id="5" creationId="{C8E1CE0F-A306-49AC-8AE5-53169360FE25}"/>
          </ac:grpSpMkLst>
        </pc:grpChg>
        <pc:picChg chg="mod modCrop">
          <ac:chgData name="VENTER, Wendy" userId="c0669ad9-b3e8-40cc-ac16-4ce7248a352d" providerId="ADAL" clId="{3319C262-054C-40B7-ADC7-AB0D4D21D95E}" dt="2022-03-13T10:40:45.493" v="8464" actId="1076"/>
          <ac:picMkLst>
            <pc:docMk/>
            <pc:sldMk cId="1830190004" sldId="2076138023"/>
            <ac:picMk id="3" creationId="{7EC1FCAA-1EF4-8047-A9B3-97A9DEDB24B6}"/>
          </ac:picMkLst>
        </pc:picChg>
      </pc:sldChg>
      <pc:sldChg chg="add del">
        <pc:chgData name="VENTER, Wendy" userId="c0669ad9-b3e8-40cc-ac16-4ce7248a352d" providerId="ADAL" clId="{3319C262-054C-40B7-ADC7-AB0D4D21D95E}" dt="2022-03-13T06:58:57.315" v="6473" actId="2696"/>
        <pc:sldMkLst>
          <pc:docMk/>
          <pc:sldMk cId="2621936179" sldId="2076138023"/>
        </pc:sldMkLst>
      </pc:sldChg>
      <pc:sldChg chg="addSp modSp add mod">
        <pc:chgData name="VENTER, Wendy" userId="c0669ad9-b3e8-40cc-ac16-4ce7248a352d" providerId="ADAL" clId="{3319C262-054C-40B7-ADC7-AB0D4D21D95E}" dt="2022-03-13T10:41:25.264" v="8470" actId="1076"/>
        <pc:sldMkLst>
          <pc:docMk/>
          <pc:sldMk cId="220050076" sldId="2076138025"/>
        </pc:sldMkLst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6" creationId="{72E027F0-F03E-4E69-9FCA-F5D507851346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7" creationId="{7A4E8EC1-DDB4-4B87-9CAD-836681F1CD70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9" creationId="{FADBD912-99C8-432A-AC2D-130DD57A5FFC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10" creationId="{3955ABB2-6B61-4EBE-917F-0C5673A59994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11" creationId="{CED63AFE-8B75-409A-92F5-BF79FB217F83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12" creationId="{E004528A-DC8C-46F8-9C09-E0B06160BD0E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13" creationId="{6577DBD1-E902-4145-B4EB-B47F8A81D9BA}"/>
          </ac:spMkLst>
        </pc:spChg>
        <pc:grpChg chg="add mod">
          <ac:chgData name="VENTER, Wendy" userId="c0669ad9-b3e8-40cc-ac16-4ce7248a352d" providerId="ADAL" clId="{3319C262-054C-40B7-ADC7-AB0D4D21D95E}" dt="2022-03-13T10:41:09.387" v="8468"/>
          <ac:grpSpMkLst>
            <pc:docMk/>
            <pc:sldMk cId="220050076" sldId="2076138025"/>
            <ac:grpSpMk id="4" creationId="{D0E731BE-3792-4D08-8A55-D42E3EF0CA34}"/>
          </ac:grpSpMkLst>
        </pc:grpChg>
        <pc:grpChg chg="mod">
          <ac:chgData name="VENTER, Wendy" userId="c0669ad9-b3e8-40cc-ac16-4ce7248a352d" providerId="ADAL" clId="{3319C262-054C-40B7-ADC7-AB0D4D21D95E}" dt="2022-03-13T10:41:09.387" v="8468"/>
          <ac:grpSpMkLst>
            <pc:docMk/>
            <pc:sldMk cId="220050076" sldId="2076138025"/>
            <ac:grpSpMk id="5" creationId="{0FF934C7-DCDA-4789-8852-C278FCAEDE30}"/>
          </ac:grpSpMkLst>
        </pc:grpChg>
        <pc:picChg chg="mod modCrop">
          <ac:chgData name="VENTER, Wendy" userId="c0669ad9-b3e8-40cc-ac16-4ce7248a352d" providerId="ADAL" clId="{3319C262-054C-40B7-ADC7-AB0D4D21D95E}" dt="2022-03-13T10:41:25.264" v="8470" actId="1076"/>
          <ac:picMkLst>
            <pc:docMk/>
            <pc:sldMk cId="220050076" sldId="2076138025"/>
            <ac:picMk id="3" creationId="{7EC1FCAA-1EF4-8047-A9B3-97A9DEDB24B6}"/>
          </ac:picMkLst>
        </pc:picChg>
      </pc:sldChg>
      <pc:sldChg chg="add del">
        <pc:chgData name="VENTER, Wendy" userId="c0669ad9-b3e8-40cc-ac16-4ce7248a352d" providerId="ADAL" clId="{3319C262-054C-40B7-ADC7-AB0D4D21D95E}" dt="2022-03-13T06:58:57.315" v="6473" actId="2696"/>
        <pc:sldMkLst>
          <pc:docMk/>
          <pc:sldMk cId="3169362976" sldId="2076138025"/>
        </pc:sldMkLst>
      </pc:sldChg>
      <pc:sldChg chg="modSp add mod">
        <pc:chgData name="VENTER, Wendy" userId="c0669ad9-b3e8-40cc-ac16-4ce7248a352d" providerId="ADAL" clId="{3319C262-054C-40B7-ADC7-AB0D4D21D95E}" dt="2022-03-13T11:24:12.062" v="8948" actId="1076"/>
        <pc:sldMkLst>
          <pc:docMk/>
          <pc:sldMk cId="419890238" sldId="2076138033"/>
        </pc:sldMkLst>
        <pc:spChg chg="mod">
          <ac:chgData name="VENTER, Wendy" userId="c0669ad9-b3e8-40cc-ac16-4ce7248a352d" providerId="ADAL" clId="{3319C262-054C-40B7-ADC7-AB0D4D21D95E}" dt="2022-03-13T11:24:12.062" v="8948" actId="1076"/>
          <ac:spMkLst>
            <pc:docMk/>
            <pc:sldMk cId="419890238" sldId="2076138033"/>
            <ac:spMk id="6" creationId="{EF17D595-A788-45A5-BCE3-83F6EF76B671}"/>
          </ac:spMkLst>
        </pc:spChg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2281741196" sldId="2076138034"/>
        </pc:sldMkLst>
      </pc:sldChg>
      <pc:sldChg chg="addSp delSp modSp add mod">
        <pc:chgData name="VENTER, Wendy" userId="c0669ad9-b3e8-40cc-ac16-4ce7248a352d" providerId="ADAL" clId="{3319C262-054C-40B7-ADC7-AB0D4D21D95E}" dt="2022-03-13T11:19:14.346" v="8884" actId="27636"/>
        <pc:sldMkLst>
          <pc:docMk/>
          <pc:sldMk cId="2149149932" sldId="2076138035"/>
        </pc:sldMkLst>
        <pc:spChg chg="mod">
          <ac:chgData name="VENTER, Wendy" userId="c0669ad9-b3e8-40cc-ac16-4ce7248a352d" providerId="ADAL" clId="{3319C262-054C-40B7-ADC7-AB0D4D21D95E}" dt="2022-03-13T11:13:15.772" v="8718" actId="20577"/>
          <ac:spMkLst>
            <pc:docMk/>
            <pc:sldMk cId="2149149932" sldId="2076138035"/>
            <ac:spMk id="2" creationId="{A9A6C5BC-1C70-4244-8BC6-4AE8F282DB58}"/>
          </ac:spMkLst>
        </pc:spChg>
        <pc:spChg chg="mod">
          <ac:chgData name="VENTER, Wendy" userId="c0669ad9-b3e8-40cc-ac16-4ce7248a352d" providerId="ADAL" clId="{3319C262-054C-40B7-ADC7-AB0D4D21D95E}" dt="2022-03-13T11:19:14.346" v="8884" actId="27636"/>
          <ac:spMkLst>
            <pc:docMk/>
            <pc:sldMk cId="2149149932" sldId="2076138035"/>
            <ac:spMk id="5" creationId="{886E5A36-2EF9-4757-B8A8-FF669FFB02BE}"/>
          </ac:spMkLst>
        </pc:spChg>
        <pc:spChg chg="del">
          <ac:chgData name="VENTER, Wendy" userId="c0669ad9-b3e8-40cc-ac16-4ce7248a352d" providerId="ADAL" clId="{3319C262-054C-40B7-ADC7-AB0D4D21D95E}" dt="2022-03-13T11:14:11.426" v="8754" actId="478"/>
          <ac:spMkLst>
            <pc:docMk/>
            <pc:sldMk cId="2149149932" sldId="2076138035"/>
            <ac:spMk id="6" creationId="{C5940206-AF0A-4142-B8EC-FE31EC86777A}"/>
          </ac:spMkLst>
        </pc:spChg>
        <pc:spChg chg="del">
          <ac:chgData name="VENTER, Wendy" userId="c0669ad9-b3e8-40cc-ac16-4ce7248a352d" providerId="ADAL" clId="{3319C262-054C-40B7-ADC7-AB0D4D21D95E}" dt="2022-03-13T11:15:07.939" v="8795" actId="478"/>
          <ac:spMkLst>
            <pc:docMk/>
            <pc:sldMk cId="2149149932" sldId="2076138035"/>
            <ac:spMk id="7" creationId="{41BA7383-567A-43E8-B1FC-668ED460504F}"/>
          </ac:spMkLst>
        </pc:spChg>
        <pc:spChg chg="del mod">
          <ac:chgData name="VENTER, Wendy" userId="c0669ad9-b3e8-40cc-ac16-4ce7248a352d" providerId="ADAL" clId="{3319C262-054C-40B7-ADC7-AB0D4D21D95E}" dt="2022-03-13T11:15:05.981" v="8794" actId="478"/>
          <ac:spMkLst>
            <pc:docMk/>
            <pc:sldMk cId="2149149932" sldId="2076138035"/>
            <ac:spMk id="8" creationId="{E88E587B-0A90-4A1C-AA73-66B680A6721A}"/>
          </ac:spMkLst>
        </pc:spChg>
        <pc:cxnChg chg="add mod">
          <ac:chgData name="VENTER, Wendy" userId="c0669ad9-b3e8-40cc-ac16-4ce7248a352d" providerId="ADAL" clId="{3319C262-054C-40B7-ADC7-AB0D4D21D95E}" dt="2022-03-13T11:18:31.332" v="8867" actId="1076"/>
          <ac:cxnSpMkLst>
            <pc:docMk/>
            <pc:sldMk cId="2149149932" sldId="2076138035"/>
            <ac:cxnSpMk id="9" creationId="{48D57E60-91B0-47BE-B92E-CD27D361A92A}"/>
          </ac:cxnSpMkLst>
        </pc:cxnChg>
        <pc:cxnChg chg="add del mod">
          <ac:chgData name="VENTER, Wendy" userId="c0669ad9-b3e8-40cc-ac16-4ce7248a352d" providerId="ADAL" clId="{3319C262-054C-40B7-ADC7-AB0D4D21D95E}" dt="2022-03-13T11:18:54.996" v="8876" actId="478"/>
          <ac:cxnSpMkLst>
            <pc:docMk/>
            <pc:sldMk cId="2149149932" sldId="2076138035"/>
            <ac:cxnSpMk id="11" creationId="{4FE6ACCA-DECC-42CB-B8C9-0A0B0CBE0A4B}"/>
          </ac:cxnSpMkLst>
        </pc:cxnChg>
        <pc:cxnChg chg="add mod">
          <ac:chgData name="VENTER, Wendy" userId="c0669ad9-b3e8-40cc-ac16-4ce7248a352d" providerId="ADAL" clId="{3319C262-054C-40B7-ADC7-AB0D4D21D95E}" dt="2022-03-13T11:18:52.172" v="8874" actId="1076"/>
          <ac:cxnSpMkLst>
            <pc:docMk/>
            <pc:sldMk cId="2149149932" sldId="2076138035"/>
            <ac:cxnSpMk id="12" creationId="{C66C904A-5B49-40E3-AE00-B8A565CCD5F6}"/>
          </ac:cxnSpMkLst>
        </pc:cxnChg>
        <pc:cxnChg chg="add mod">
          <ac:chgData name="VENTER, Wendy" userId="c0669ad9-b3e8-40cc-ac16-4ce7248a352d" providerId="ADAL" clId="{3319C262-054C-40B7-ADC7-AB0D4D21D95E}" dt="2022-03-13T11:18:46.999" v="8873" actId="1076"/>
          <ac:cxnSpMkLst>
            <pc:docMk/>
            <pc:sldMk cId="2149149932" sldId="2076138035"/>
            <ac:cxnSpMk id="13" creationId="{09041CA8-5419-4D2E-BE62-272633D6059F}"/>
          </ac:cxnSpMkLst>
        </pc:cxnChg>
        <pc:cxnChg chg="add mod">
          <ac:chgData name="VENTER, Wendy" userId="c0669ad9-b3e8-40cc-ac16-4ce7248a352d" providerId="ADAL" clId="{3319C262-054C-40B7-ADC7-AB0D4D21D95E}" dt="2022-03-13T11:18:42.562" v="8872" actId="1076"/>
          <ac:cxnSpMkLst>
            <pc:docMk/>
            <pc:sldMk cId="2149149932" sldId="2076138035"/>
            <ac:cxnSpMk id="14" creationId="{579CF1F3-1022-4FB8-B022-8F5507740F60}"/>
          </ac:cxnSpMkLst>
        </pc:cxnChg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839572499" sldId="2076138036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3796496377" sldId="2076138037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1140421166" sldId="2076138038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376561787" sldId="2076138039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548272791" sldId="2076138040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1640955543" sldId="2076138041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3767086592" sldId="2076138042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1911212234" sldId="2076138043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1565841392" sldId="2076138044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879100940" sldId="2076138045"/>
        </pc:sldMkLst>
      </pc:sldChg>
      <pc:sldChg chg="addSp delSp add mod">
        <pc:chgData name="VENTER, Wendy" userId="c0669ad9-b3e8-40cc-ac16-4ce7248a352d" providerId="ADAL" clId="{3319C262-054C-40B7-ADC7-AB0D4D21D95E}" dt="2022-03-13T11:30:43.753" v="8970" actId="22"/>
        <pc:sldMkLst>
          <pc:docMk/>
          <pc:sldMk cId="3648106506" sldId="2076138047"/>
        </pc:sldMkLst>
        <pc:picChg chg="add del">
          <ac:chgData name="VENTER, Wendy" userId="c0669ad9-b3e8-40cc-ac16-4ce7248a352d" providerId="ADAL" clId="{3319C262-054C-40B7-ADC7-AB0D4D21D95E}" dt="2022-03-13T11:30:43.753" v="8970" actId="22"/>
          <ac:picMkLst>
            <pc:docMk/>
            <pc:sldMk cId="3648106506" sldId="2076138047"/>
            <ac:picMk id="9" creationId="{2A8E02A3-E4E3-4476-A01B-AFE8118EC93A}"/>
          </ac:picMkLst>
        </pc:picChg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2342988227" sldId="2076138049"/>
        </pc:sldMkLst>
      </pc:sldChg>
      <pc:sldChg chg="add del">
        <pc:chgData name="VENTER, Wendy" userId="c0669ad9-b3e8-40cc-ac16-4ce7248a352d" providerId="ADAL" clId="{3319C262-054C-40B7-ADC7-AB0D4D21D95E}" dt="2022-03-13T11:33:14.590" v="8988" actId="47"/>
        <pc:sldMkLst>
          <pc:docMk/>
          <pc:sldMk cId="1729140279" sldId="2076138050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1792297478" sldId="2076138051"/>
        </pc:sldMkLst>
      </pc:sldChg>
      <pc:sldChg chg="add">
        <pc:chgData name="VENTER, Wendy" userId="c0669ad9-b3e8-40cc-ac16-4ce7248a352d" providerId="ADAL" clId="{3319C262-054C-40B7-ADC7-AB0D4D21D95E}" dt="2022-03-11T07:39:15.132" v="34"/>
        <pc:sldMkLst>
          <pc:docMk/>
          <pc:sldMk cId="168861703" sldId="2076138271"/>
        </pc:sldMkLst>
      </pc:sldChg>
      <pc:sldChg chg="modSp mod">
        <pc:chgData name="VENTER, Wendy" userId="c0669ad9-b3e8-40cc-ac16-4ce7248a352d" providerId="ADAL" clId="{3319C262-054C-40B7-ADC7-AB0D4D21D95E}" dt="2022-03-13T07:29:34.609" v="7657" actId="20577"/>
        <pc:sldMkLst>
          <pc:docMk/>
          <pc:sldMk cId="1634130008" sldId="2076138379"/>
        </pc:sldMkLst>
        <pc:spChg chg="mod">
          <ac:chgData name="VENTER, Wendy" userId="c0669ad9-b3e8-40cc-ac16-4ce7248a352d" providerId="ADAL" clId="{3319C262-054C-40B7-ADC7-AB0D4D21D95E}" dt="2022-03-13T07:29:34.609" v="7657" actId="20577"/>
          <ac:spMkLst>
            <pc:docMk/>
            <pc:sldMk cId="1634130008" sldId="2076138379"/>
            <ac:spMk id="2" creationId="{3776BB58-1139-474C-AF04-337D6AEFB4B6}"/>
          </ac:spMkLst>
        </pc:spChg>
      </pc:sldChg>
      <pc:sldChg chg="addSp delSp modSp add mod delAnim modAnim modNotesTx">
        <pc:chgData name="VENTER, Wendy" userId="c0669ad9-b3e8-40cc-ac16-4ce7248a352d" providerId="ADAL" clId="{3319C262-054C-40B7-ADC7-AB0D4D21D95E}" dt="2022-03-13T07:51:38.488" v="8035"/>
        <pc:sldMkLst>
          <pc:docMk/>
          <pc:sldMk cId="1739661473" sldId="2076138380"/>
        </pc:sldMkLst>
        <pc:spChg chg="mod">
          <ac:chgData name="VENTER, Wendy" userId="c0669ad9-b3e8-40cc-ac16-4ce7248a352d" providerId="ADAL" clId="{3319C262-054C-40B7-ADC7-AB0D4D21D95E}" dt="2022-03-11T09:55:41.889" v="3012" actId="20577"/>
          <ac:spMkLst>
            <pc:docMk/>
            <pc:sldMk cId="1739661473" sldId="2076138380"/>
            <ac:spMk id="2" creationId="{65A27266-795B-4303-963B-B0DDBA30BC81}"/>
          </ac:spMkLst>
        </pc:spChg>
        <pc:spChg chg="mod">
          <ac:chgData name="VENTER, Wendy" userId="c0669ad9-b3e8-40cc-ac16-4ce7248a352d" providerId="ADAL" clId="{3319C262-054C-40B7-ADC7-AB0D4D21D95E}" dt="2022-03-11T09:56:03.796" v="3016" actId="14100"/>
          <ac:spMkLst>
            <pc:docMk/>
            <pc:sldMk cId="1739661473" sldId="2076138380"/>
            <ac:spMk id="3" creationId="{422E15A9-733B-44EA-9871-147026356AF6}"/>
          </ac:spMkLst>
        </pc:spChg>
        <pc:spChg chg="add mod">
          <ac:chgData name="VENTER, Wendy" userId="c0669ad9-b3e8-40cc-ac16-4ce7248a352d" providerId="ADAL" clId="{3319C262-054C-40B7-ADC7-AB0D4D21D95E}" dt="2022-03-11T08:05:37.777" v="758" actId="1076"/>
          <ac:spMkLst>
            <pc:docMk/>
            <pc:sldMk cId="1739661473" sldId="2076138380"/>
            <ac:spMk id="9" creationId="{0A86F325-E68C-4B29-8AA9-E26C1D4603B5}"/>
          </ac:spMkLst>
        </pc:spChg>
        <pc:spChg chg="del">
          <ac:chgData name="VENTER, Wendy" userId="c0669ad9-b3e8-40cc-ac16-4ce7248a352d" providerId="ADAL" clId="{3319C262-054C-40B7-ADC7-AB0D4D21D95E}" dt="2022-03-11T07:53:53.606" v="363" actId="478"/>
          <ac:spMkLst>
            <pc:docMk/>
            <pc:sldMk cId="1739661473" sldId="2076138380"/>
            <ac:spMk id="10" creationId="{CCEA964D-2AB4-4107-AF6E-DE954CEC599B}"/>
          </ac:spMkLst>
        </pc:spChg>
        <pc:spChg chg="add del mod">
          <ac:chgData name="VENTER, Wendy" userId="c0669ad9-b3e8-40cc-ac16-4ce7248a352d" providerId="ADAL" clId="{3319C262-054C-40B7-ADC7-AB0D4D21D95E}" dt="2022-03-11T07:58:12.303" v="551" actId="478"/>
          <ac:spMkLst>
            <pc:docMk/>
            <pc:sldMk cId="1739661473" sldId="2076138380"/>
            <ac:spMk id="11" creationId="{2B7169A8-0A63-4C55-AF67-C96BBB4024C2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15" creationId="{2653B51F-4139-4EE3-BCF0-AD1148988127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16" creationId="{53D68DF3-FFE0-474D-98D0-B0F47564456A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17" creationId="{E82D0C13-3818-4F8D-92C7-337FB70AFCEE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18" creationId="{162D6C4E-1274-4E68-8B87-1A4C187CF93C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20" creationId="{FF99C913-AFF1-41C1-8EC5-4CAE0BE48445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21" creationId="{F6D38B80-7F99-4333-9DFB-34AB1D6B3FE5}"/>
          </ac:spMkLst>
        </pc:spChg>
        <pc:grpChg chg="add del mod">
          <ac:chgData name="VENTER, Wendy" userId="c0669ad9-b3e8-40cc-ac16-4ce7248a352d" providerId="ADAL" clId="{3319C262-054C-40B7-ADC7-AB0D4D21D95E}" dt="2022-03-13T07:51:33.437" v="8033" actId="478"/>
          <ac:grpSpMkLst>
            <pc:docMk/>
            <pc:sldMk cId="1739661473" sldId="2076138380"/>
            <ac:grpSpMk id="11" creationId="{77EA3DF8-DA25-425D-B03A-A3B196E3BD7A}"/>
          </ac:grpSpMkLst>
        </pc:grpChg>
        <pc:grpChg chg="add del mod">
          <ac:chgData name="VENTER, Wendy" userId="c0669ad9-b3e8-40cc-ac16-4ce7248a352d" providerId="ADAL" clId="{3319C262-054C-40B7-ADC7-AB0D4D21D95E}" dt="2022-03-13T07:51:31.848" v="8032" actId="478"/>
          <ac:grpSpMkLst>
            <pc:docMk/>
            <pc:sldMk cId="1739661473" sldId="2076138380"/>
            <ac:grpSpMk id="12" creationId="{8036EF52-88AB-4E39-92A6-580924CFE508}"/>
          </ac:grpSpMkLst>
        </pc:grpChg>
        <pc:grpChg chg="add del mod">
          <ac:chgData name="VENTER, Wendy" userId="c0669ad9-b3e8-40cc-ac16-4ce7248a352d" providerId="ADAL" clId="{3319C262-054C-40B7-ADC7-AB0D4D21D95E}" dt="2022-03-13T07:51:36.068" v="8034" actId="478"/>
          <ac:grpSpMkLst>
            <pc:docMk/>
            <pc:sldMk cId="1739661473" sldId="2076138380"/>
            <ac:grpSpMk id="14" creationId="{DF78F8E4-B8D3-4C67-A0B4-9899DEE6166E}"/>
          </ac:grpSpMkLst>
        </pc:grpChg>
        <pc:graphicFrameChg chg="mod">
          <ac:chgData name="VENTER, Wendy" userId="c0669ad9-b3e8-40cc-ac16-4ce7248a352d" providerId="ADAL" clId="{3319C262-054C-40B7-ADC7-AB0D4D21D95E}" dt="2022-03-13T07:31:16.984" v="7762" actId="478"/>
          <ac:graphicFrameMkLst>
            <pc:docMk/>
            <pc:sldMk cId="1739661473" sldId="2076138380"/>
            <ac:graphicFrameMk id="10" creationId="{62949B7E-71A7-4ECB-BC5F-A618648770A1}"/>
          </ac:graphicFrameMkLst>
        </pc:graphicFrameChg>
        <pc:graphicFrameChg chg="add mod">
          <ac:chgData name="VENTER, Wendy" userId="c0669ad9-b3e8-40cc-ac16-4ce7248a352d" providerId="ADAL" clId="{3319C262-054C-40B7-ADC7-AB0D4D21D95E}" dt="2022-03-11T09:53:34.144" v="2992"/>
          <ac:graphicFrameMkLst>
            <pc:docMk/>
            <pc:sldMk cId="1739661473" sldId="2076138380"/>
            <ac:graphicFrameMk id="12" creationId="{9E79F5E9-336B-4301-9A98-F9F79F311F2A}"/>
          </ac:graphicFrameMkLst>
        </pc:graphicFrameChg>
        <pc:graphicFrameChg chg="add mod">
          <ac:chgData name="VENTER, Wendy" userId="c0669ad9-b3e8-40cc-ac16-4ce7248a352d" providerId="ADAL" clId="{3319C262-054C-40B7-ADC7-AB0D4D21D95E}" dt="2022-03-13T07:51:38.488" v="8035"/>
          <ac:graphicFrameMkLst>
            <pc:docMk/>
            <pc:sldMk cId="1739661473" sldId="2076138380"/>
            <ac:graphicFrameMk id="22" creationId="{25FC7E7E-C218-40CB-B80E-649F18F3DC98}"/>
          </ac:graphicFrameMkLst>
        </pc:graphicFrameChg>
        <pc:picChg chg="add mod">
          <ac:chgData name="VENTER, Wendy" userId="c0669ad9-b3e8-40cc-ac16-4ce7248a352d" providerId="ADAL" clId="{3319C262-054C-40B7-ADC7-AB0D4D21D95E}" dt="2022-03-11T08:05:40.515" v="759" actId="1076"/>
          <ac:picMkLst>
            <pc:docMk/>
            <pc:sldMk cId="1739661473" sldId="2076138380"/>
            <ac:picMk id="8" creationId="{FE56AC82-6DBF-416B-9137-2C45F58C53AF}"/>
          </ac:picMkLst>
        </pc:picChg>
      </pc:sldChg>
      <pc:sldChg chg="modSp add del mod">
        <pc:chgData name="VENTER, Wendy" userId="c0669ad9-b3e8-40cc-ac16-4ce7248a352d" providerId="ADAL" clId="{3319C262-054C-40B7-ADC7-AB0D4D21D95E}" dt="2022-03-13T07:49:10.866" v="7911" actId="47"/>
        <pc:sldMkLst>
          <pc:docMk/>
          <pc:sldMk cId="813431778" sldId="2076138381"/>
        </pc:sldMkLst>
        <pc:graphicFrameChg chg="mod">
          <ac:chgData name="VENTER, Wendy" userId="c0669ad9-b3e8-40cc-ac16-4ce7248a352d" providerId="ADAL" clId="{3319C262-054C-40B7-ADC7-AB0D4D21D95E}" dt="2022-03-13T07:48:50.892" v="7907" actId="1076"/>
          <ac:graphicFrameMkLst>
            <pc:docMk/>
            <pc:sldMk cId="813431778" sldId="2076138381"/>
            <ac:graphicFrameMk id="5" creationId="{83E4438A-600B-4524-BB04-2D50079C8E40}"/>
          </ac:graphicFrameMkLst>
        </pc:graphicFrameChg>
      </pc:sldChg>
      <pc:sldChg chg="addSp delSp modSp add mod modAnim">
        <pc:chgData name="VENTER, Wendy" userId="c0669ad9-b3e8-40cc-ac16-4ce7248a352d" providerId="ADAL" clId="{3319C262-054C-40B7-ADC7-AB0D4D21D95E}" dt="2022-03-13T08:07:07.489" v="8113" actId="20577"/>
        <pc:sldMkLst>
          <pc:docMk/>
          <pc:sldMk cId="4255906593" sldId="2076138384"/>
        </pc:sldMkLst>
        <pc:spChg chg="mod">
          <ac:chgData name="VENTER, Wendy" userId="c0669ad9-b3e8-40cc-ac16-4ce7248a352d" providerId="ADAL" clId="{3319C262-054C-40B7-ADC7-AB0D4D21D95E}" dt="2022-03-12T20:52:49.088" v="4713" actId="313"/>
          <ac:spMkLst>
            <pc:docMk/>
            <pc:sldMk cId="4255906593" sldId="2076138384"/>
            <ac:spMk id="2" creationId="{1EBF9C60-952F-4824-9BB9-B0D2A49A5292}"/>
          </ac:spMkLst>
        </pc:spChg>
        <pc:spChg chg="mod">
          <ac:chgData name="VENTER, Wendy" userId="c0669ad9-b3e8-40cc-ac16-4ce7248a352d" providerId="ADAL" clId="{3319C262-054C-40B7-ADC7-AB0D4D21D95E}" dt="2022-03-13T08:07:07.489" v="8113" actId="20577"/>
          <ac:spMkLst>
            <pc:docMk/>
            <pc:sldMk cId="4255906593" sldId="2076138384"/>
            <ac:spMk id="3" creationId="{1AEFACAF-690E-487B-9299-22F9CE458B5E}"/>
          </ac:spMkLst>
        </pc:spChg>
        <pc:spChg chg="mod">
          <ac:chgData name="VENTER, Wendy" userId="c0669ad9-b3e8-40cc-ac16-4ce7248a352d" providerId="ADAL" clId="{3319C262-054C-40B7-ADC7-AB0D4D21D95E}" dt="2022-03-13T08:00:57.573" v="8072" actId="1076"/>
          <ac:spMkLst>
            <pc:docMk/>
            <pc:sldMk cId="4255906593" sldId="2076138384"/>
            <ac:spMk id="14" creationId="{841648FD-8DD3-482A-B984-C612CD7CDE0A}"/>
          </ac:spMkLst>
        </pc:spChg>
        <pc:grpChg chg="del">
          <ac:chgData name="VENTER, Wendy" userId="c0669ad9-b3e8-40cc-ac16-4ce7248a352d" providerId="ADAL" clId="{3319C262-054C-40B7-ADC7-AB0D4D21D95E}" dt="2022-03-13T07:35:33.588" v="7890" actId="478"/>
          <ac:grpSpMkLst>
            <pc:docMk/>
            <pc:sldMk cId="4255906593" sldId="2076138384"/>
            <ac:grpSpMk id="5" creationId="{79B648B6-9FA1-4437-B448-69FE8C00EC18}"/>
          </ac:grpSpMkLst>
        </pc:grpChg>
        <pc:grpChg chg="del">
          <ac:chgData name="VENTER, Wendy" userId="c0669ad9-b3e8-40cc-ac16-4ce7248a352d" providerId="ADAL" clId="{3319C262-054C-40B7-ADC7-AB0D4D21D95E}" dt="2022-03-13T07:35:35.401" v="7891" actId="478"/>
          <ac:grpSpMkLst>
            <pc:docMk/>
            <pc:sldMk cId="4255906593" sldId="2076138384"/>
            <ac:grpSpMk id="6" creationId="{E59D269A-5C5E-46E5-89E1-9E4A4433EA1B}"/>
          </ac:grpSpMkLst>
        </pc:grpChg>
        <pc:grpChg chg="del">
          <ac:chgData name="VENTER, Wendy" userId="c0669ad9-b3e8-40cc-ac16-4ce7248a352d" providerId="ADAL" clId="{3319C262-054C-40B7-ADC7-AB0D4D21D95E}" dt="2022-03-13T07:35:37.421" v="7892" actId="478"/>
          <ac:grpSpMkLst>
            <pc:docMk/>
            <pc:sldMk cId="4255906593" sldId="2076138384"/>
            <ac:grpSpMk id="7" creationId="{A71464D5-8DFD-4553-9E98-885AC95B4A7B}"/>
          </ac:grpSpMkLst>
        </pc:grpChg>
        <pc:graphicFrameChg chg="add del mod">
          <ac:chgData name="VENTER, Wendy" userId="c0669ad9-b3e8-40cc-ac16-4ce7248a352d" providerId="ADAL" clId="{3319C262-054C-40B7-ADC7-AB0D4D21D95E}" dt="2022-03-13T08:04:59.334" v="8108" actId="478"/>
          <ac:graphicFrameMkLst>
            <pc:docMk/>
            <pc:sldMk cId="4255906593" sldId="2076138384"/>
            <ac:graphicFrameMk id="15" creationId="{91499516-275B-411C-B034-C2B8ACE33C8A}"/>
          </ac:graphicFrameMkLst>
        </pc:graphicFrameChg>
      </pc:sldChg>
      <pc:sldChg chg="add">
        <pc:chgData name="VENTER, Wendy" userId="c0669ad9-b3e8-40cc-ac16-4ce7248a352d" providerId="ADAL" clId="{3319C262-054C-40B7-ADC7-AB0D4D21D95E}" dt="2022-03-12T21:30:22.612" v="5433"/>
        <pc:sldMkLst>
          <pc:docMk/>
          <pc:sldMk cId="563581971" sldId="2076138387"/>
        </pc:sldMkLst>
      </pc:sldChg>
      <pc:sldChg chg="del">
        <pc:chgData name="VENTER, Wendy" userId="c0669ad9-b3e8-40cc-ac16-4ce7248a352d" providerId="ADAL" clId="{3319C262-054C-40B7-ADC7-AB0D4D21D95E}" dt="2022-03-12T21:30:18.395" v="5432" actId="2696"/>
        <pc:sldMkLst>
          <pc:docMk/>
          <pc:sldMk cId="1358247350" sldId="2076138387"/>
        </pc:sldMkLst>
      </pc:sldChg>
      <pc:sldChg chg="add del">
        <pc:chgData name="VENTER, Wendy" userId="c0669ad9-b3e8-40cc-ac16-4ce7248a352d" providerId="ADAL" clId="{3319C262-054C-40B7-ADC7-AB0D4D21D95E}" dt="2022-03-11T15:18:19.964" v="4382"/>
        <pc:sldMkLst>
          <pc:docMk/>
          <pc:sldMk cId="3524897486" sldId="2076138387"/>
        </pc:sldMkLst>
      </pc:sldChg>
      <pc:sldChg chg="addSp delSp modSp mod">
        <pc:chgData name="VENTER, Wendy" userId="c0669ad9-b3e8-40cc-ac16-4ce7248a352d" providerId="ADAL" clId="{3319C262-054C-40B7-ADC7-AB0D4D21D95E}" dt="2022-03-13T05:33:26.267" v="6371" actId="2711"/>
        <pc:sldMkLst>
          <pc:docMk/>
          <pc:sldMk cId="3395137801" sldId="2076138394"/>
        </pc:sldMkLst>
        <pc:spChg chg="del">
          <ac:chgData name="VENTER, Wendy" userId="c0669ad9-b3e8-40cc-ac16-4ce7248a352d" providerId="ADAL" clId="{3319C262-054C-40B7-ADC7-AB0D4D21D95E}" dt="2022-03-12T21:20:59.034" v="5159" actId="478"/>
          <ac:spMkLst>
            <pc:docMk/>
            <pc:sldMk cId="3395137801" sldId="2076138394"/>
            <ac:spMk id="2" creationId="{C22B2B12-EFA3-44CB-A02D-72E12E9649F5}"/>
          </ac:spMkLst>
        </pc:spChg>
        <pc:spChg chg="mod">
          <ac:chgData name="VENTER, Wendy" userId="c0669ad9-b3e8-40cc-ac16-4ce7248a352d" providerId="ADAL" clId="{3319C262-054C-40B7-ADC7-AB0D4D21D95E}" dt="2022-03-13T05:33:21.365" v="6370" actId="2711"/>
          <ac:spMkLst>
            <pc:docMk/>
            <pc:sldMk cId="3395137801" sldId="2076138394"/>
            <ac:spMk id="5" creationId="{D56B13C3-D03A-44FD-90ED-661A9C8A65DC}"/>
          </ac:spMkLst>
        </pc:spChg>
        <pc:spChg chg="add mod">
          <ac:chgData name="VENTER, Wendy" userId="c0669ad9-b3e8-40cc-ac16-4ce7248a352d" providerId="ADAL" clId="{3319C262-054C-40B7-ADC7-AB0D4D21D95E}" dt="2022-03-13T05:33:26.267" v="6371" actId="2711"/>
          <ac:spMkLst>
            <pc:docMk/>
            <pc:sldMk cId="3395137801" sldId="2076138394"/>
            <ac:spMk id="7" creationId="{8612A7D6-D998-4FD4-A815-8F23149EFDFC}"/>
          </ac:spMkLst>
        </pc:spChg>
      </pc:sldChg>
      <pc:sldChg chg="addSp modSp add del ord">
        <pc:chgData name="VENTER, Wendy" userId="c0669ad9-b3e8-40cc-ac16-4ce7248a352d" providerId="ADAL" clId="{3319C262-054C-40B7-ADC7-AB0D4D21D95E}" dt="2022-03-11T15:24:51.502" v="4660" actId="47"/>
        <pc:sldMkLst>
          <pc:docMk/>
          <pc:sldMk cId="1614748770" sldId="2076138398"/>
        </pc:sldMkLst>
        <pc:spChg chg="add mod">
          <ac:chgData name="VENTER, Wendy" userId="c0669ad9-b3e8-40cc-ac16-4ce7248a352d" providerId="ADAL" clId="{3319C262-054C-40B7-ADC7-AB0D4D21D95E}" dt="2022-03-11T15:23:27.237" v="4630"/>
          <ac:spMkLst>
            <pc:docMk/>
            <pc:sldMk cId="1614748770" sldId="2076138398"/>
            <ac:spMk id="20" creationId="{F3A9C37B-E2DD-438D-B268-80E43FEB0779}"/>
          </ac:spMkLst>
        </pc:spChg>
        <pc:spChg chg="add mod">
          <ac:chgData name="VENTER, Wendy" userId="c0669ad9-b3e8-40cc-ac16-4ce7248a352d" providerId="ADAL" clId="{3319C262-054C-40B7-ADC7-AB0D4D21D95E}" dt="2022-03-11T15:23:27.237" v="4630"/>
          <ac:spMkLst>
            <pc:docMk/>
            <pc:sldMk cId="1614748770" sldId="2076138398"/>
            <ac:spMk id="28" creationId="{8661C8C6-1D31-477B-9879-4CDE3F1C8F53}"/>
          </ac:spMkLst>
        </pc:spChg>
        <pc:grpChg chg="add mod">
          <ac:chgData name="VENTER, Wendy" userId="c0669ad9-b3e8-40cc-ac16-4ce7248a352d" providerId="ADAL" clId="{3319C262-054C-40B7-ADC7-AB0D4D21D95E}" dt="2022-03-11T15:23:27.237" v="4630"/>
          <ac:grpSpMkLst>
            <pc:docMk/>
            <pc:sldMk cId="1614748770" sldId="2076138398"/>
            <ac:grpSpMk id="16" creationId="{DBE7CDBB-216B-40B6-9384-0E57DBFD810D}"/>
          </ac:grpSpMkLst>
        </pc:grpChg>
      </pc:sldChg>
      <pc:sldChg chg="del">
        <pc:chgData name="VENTER, Wendy" userId="c0669ad9-b3e8-40cc-ac16-4ce7248a352d" providerId="ADAL" clId="{3319C262-054C-40B7-ADC7-AB0D4D21D95E}" dt="2022-03-12T21:00:45.809" v="4883" actId="2696"/>
        <pc:sldMkLst>
          <pc:docMk/>
          <pc:sldMk cId="378533677" sldId="2076138411"/>
        </pc:sldMkLst>
      </pc:sldChg>
      <pc:sldChg chg="del">
        <pc:chgData name="VENTER, Wendy" userId="c0669ad9-b3e8-40cc-ac16-4ce7248a352d" providerId="ADAL" clId="{3319C262-054C-40B7-ADC7-AB0D4D21D95E}" dt="2022-03-13T07:35:59.975" v="7893" actId="2696"/>
        <pc:sldMkLst>
          <pc:docMk/>
          <pc:sldMk cId="883657275" sldId="2076138411"/>
        </pc:sldMkLst>
      </pc:sldChg>
      <pc:sldChg chg="addSp modSp mod modAnim">
        <pc:chgData name="VENTER, Wendy" userId="c0669ad9-b3e8-40cc-ac16-4ce7248a352d" providerId="ADAL" clId="{3319C262-054C-40B7-ADC7-AB0D4D21D95E}" dt="2022-03-11T10:29:12.605" v="3837" actId="1076"/>
        <pc:sldMkLst>
          <pc:docMk/>
          <pc:sldMk cId="1544295467" sldId="2076138411"/>
        </pc:sldMkLst>
        <pc:spChg chg="mod">
          <ac:chgData name="VENTER, Wendy" userId="c0669ad9-b3e8-40cc-ac16-4ce7248a352d" providerId="ADAL" clId="{3319C262-054C-40B7-ADC7-AB0D4D21D95E}" dt="2022-03-11T10:23:32.471" v="3787" actId="1076"/>
          <ac:spMkLst>
            <pc:docMk/>
            <pc:sldMk cId="1544295467" sldId="2076138411"/>
            <ac:spMk id="2" creationId="{4EF607C6-85A2-4884-B4DD-6D38CC15CFC0}"/>
          </ac:spMkLst>
        </pc:spChg>
        <pc:spChg chg="mod">
          <ac:chgData name="VENTER, Wendy" userId="c0669ad9-b3e8-40cc-ac16-4ce7248a352d" providerId="ADAL" clId="{3319C262-054C-40B7-ADC7-AB0D4D21D95E}" dt="2022-03-11T10:25:29.721" v="3811" actId="20577"/>
          <ac:spMkLst>
            <pc:docMk/>
            <pc:sldMk cId="1544295467" sldId="2076138411"/>
            <ac:spMk id="3" creationId="{B6CD8637-F10E-4BA9-B657-1C7AA8553C25}"/>
          </ac:spMkLst>
        </pc:spChg>
        <pc:spChg chg="add mod">
          <ac:chgData name="VENTER, Wendy" userId="c0669ad9-b3e8-40cc-ac16-4ce7248a352d" providerId="ADAL" clId="{3319C262-054C-40B7-ADC7-AB0D4D21D95E}" dt="2022-03-11T10:25:09.855" v="3803" actId="1076"/>
          <ac:spMkLst>
            <pc:docMk/>
            <pc:sldMk cId="1544295467" sldId="2076138411"/>
            <ac:spMk id="5" creationId="{F9C55719-B622-4225-AFB8-BDF16DFB0FC3}"/>
          </ac:spMkLst>
        </pc:spChg>
        <pc:spChg chg="add mod">
          <ac:chgData name="VENTER, Wendy" userId="c0669ad9-b3e8-40cc-ac16-4ce7248a352d" providerId="ADAL" clId="{3319C262-054C-40B7-ADC7-AB0D4D21D95E}" dt="2022-03-11T10:24:48.605" v="3801" actId="14100"/>
          <ac:spMkLst>
            <pc:docMk/>
            <pc:sldMk cId="1544295467" sldId="2076138411"/>
            <ac:spMk id="8" creationId="{53EEADAF-3B0B-4563-A664-CAF1CE3006AA}"/>
          </ac:spMkLst>
        </pc:spChg>
        <pc:graphicFrameChg chg="add mod">
          <ac:chgData name="VENTER, Wendy" userId="c0669ad9-b3e8-40cc-ac16-4ce7248a352d" providerId="ADAL" clId="{3319C262-054C-40B7-ADC7-AB0D4D21D95E}" dt="2022-03-11T10:11:20.067" v="3242" actId="1076"/>
          <ac:graphicFrameMkLst>
            <pc:docMk/>
            <pc:sldMk cId="1544295467" sldId="2076138411"/>
            <ac:graphicFrameMk id="6" creationId="{B1C29020-2CF4-420E-B9A3-5AFF78BD7730}"/>
          </ac:graphicFrameMkLst>
        </pc:graphicFrameChg>
        <pc:picChg chg="mod">
          <ac:chgData name="VENTER, Wendy" userId="c0669ad9-b3e8-40cc-ac16-4ce7248a352d" providerId="ADAL" clId="{3319C262-054C-40B7-ADC7-AB0D4D21D95E}" dt="2022-03-11T10:29:12.605" v="3837" actId="1076"/>
          <ac:picMkLst>
            <pc:docMk/>
            <pc:sldMk cId="1544295467" sldId="2076138411"/>
            <ac:picMk id="7" creationId="{96DB7898-70F5-4BA9-9393-2CD709C716DC}"/>
          </ac:picMkLst>
        </pc:picChg>
      </pc:sldChg>
      <pc:sldChg chg="addSp delSp modSp add mod">
        <pc:chgData name="VENTER, Wendy" userId="c0669ad9-b3e8-40cc-ac16-4ce7248a352d" providerId="ADAL" clId="{3319C262-054C-40B7-ADC7-AB0D4D21D95E}" dt="2022-03-13T07:52:09.332" v="8045"/>
        <pc:sldMkLst>
          <pc:docMk/>
          <pc:sldMk cId="1608321071" sldId="2076138411"/>
        </pc:sldMkLst>
        <pc:graphicFrameChg chg="del">
          <ac:chgData name="VENTER, Wendy" userId="c0669ad9-b3e8-40cc-ac16-4ce7248a352d" providerId="ADAL" clId="{3319C262-054C-40B7-ADC7-AB0D4D21D95E}" dt="2022-03-13T07:52:07.581" v="8044" actId="478"/>
          <ac:graphicFrameMkLst>
            <pc:docMk/>
            <pc:sldMk cId="1608321071" sldId="2076138411"/>
            <ac:graphicFrameMk id="6" creationId="{B1C29020-2CF4-420E-B9A3-5AFF78BD7730}"/>
          </ac:graphicFrameMkLst>
        </pc:graphicFrameChg>
        <pc:graphicFrameChg chg="add mod">
          <ac:chgData name="VENTER, Wendy" userId="c0669ad9-b3e8-40cc-ac16-4ce7248a352d" providerId="ADAL" clId="{3319C262-054C-40B7-ADC7-AB0D4D21D95E}" dt="2022-03-13T07:52:09.332" v="8045"/>
          <ac:graphicFrameMkLst>
            <pc:docMk/>
            <pc:sldMk cId="1608321071" sldId="2076138411"/>
            <ac:graphicFrameMk id="9" creationId="{8FA7C903-E24C-43C5-A1C3-9425DD8AE6B1}"/>
          </ac:graphicFrameMkLst>
        </pc:graphicFrameChg>
      </pc:sldChg>
      <pc:sldChg chg="add del">
        <pc:chgData name="VENTER, Wendy" userId="c0669ad9-b3e8-40cc-ac16-4ce7248a352d" providerId="ADAL" clId="{3319C262-054C-40B7-ADC7-AB0D4D21D95E}" dt="2022-03-11T15:01:27.094" v="3838"/>
        <pc:sldMkLst>
          <pc:docMk/>
          <pc:sldMk cId="3540003835" sldId="2076138413"/>
        </pc:sldMkLst>
      </pc:sldChg>
      <pc:sldChg chg="modSp add mod ord">
        <pc:chgData name="VENTER, Wendy" userId="c0669ad9-b3e8-40cc-ac16-4ce7248a352d" providerId="ADAL" clId="{3319C262-054C-40B7-ADC7-AB0D4D21D95E}" dt="2022-03-11T15:55:24.776" v="4664" actId="1076"/>
        <pc:sldMkLst>
          <pc:docMk/>
          <pc:sldMk cId="1744637424" sldId="2076138421"/>
        </pc:sldMkLst>
        <pc:spChg chg="mod">
          <ac:chgData name="VENTER, Wendy" userId="c0669ad9-b3e8-40cc-ac16-4ce7248a352d" providerId="ADAL" clId="{3319C262-054C-40B7-ADC7-AB0D4D21D95E}" dt="2022-03-11T15:55:24.776" v="4664" actId="1076"/>
          <ac:spMkLst>
            <pc:docMk/>
            <pc:sldMk cId="1744637424" sldId="2076138421"/>
            <ac:spMk id="12" creationId="{6E629F7A-D703-42DE-9DCA-DAA10F52A4DC}"/>
          </ac:spMkLst>
        </pc:spChg>
      </pc:sldChg>
      <pc:sldChg chg="add del ord modNotesTx">
        <pc:chgData name="VENTER, Wendy" userId="c0669ad9-b3e8-40cc-ac16-4ce7248a352d" providerId="ADAL" clId="{3319C262-054C-40B7-ADC7-AB0D4D21D95E}" dt="2022-03-11T07:46:11.146" v="128" actId="47"/>
        <pc:sldMkLst>
          <pc:docMk/>
          <pc:sldMk cId="477820123" sldId="2076138425"/>
        </pc:sldMkLst>
      </pc:sldChg>
      <pc:sldChg chg="add del">
        <pc:chgData name="VENTER, Wendy" userId="c0669ad9-b3e8-40cc-ac16-4ce7248a352d" providerId="ADAL" clId="{3319C262-054C-40B7-ADC7-AB0D4D21D95E}" dt="2022-03-11T10:04:31.856" v="3239" actId="47"/>
        <pc:sldMkLst>
          <pc:docMk/>
          <pc:sldMk cId="1889757790" sldId="2076138428"/>
        </pc:sldMkLst>
      </pc:sldChg>
      <pc:sldChg chg="addSp delSp modSp mod">
        <pc:chgData name="VENTER, Wendy" userId="c0669ad9-b3e8-40cc-ac16-4ce7248a352d" providerId="ADAL" clId="{3319C262-054C-40B7-ADC7-AB0D4D21D95E}" dt="2022-03-13T10:33:56.060" v="8410"/>
        <pc:sldMkLst>
          <pc:docMk/>
          <pc:sldMk cId="3129028415" sldId="2076138432"/>
        </pc:sldMkLst>
        <pc:spChg chg="mod">
          <ac:chgData name="VENTER, Wendy" userId="c0669ad9-b3e8-40cc-ac16-4ce7248a352d" providerId="ADAL" clId="{3319C262-054C-40B7-ADC7-AB0D4D21D95E}" dt="2022-03-12T21:11:46.445" v="5080" actId="255"/>
          <ac:spMkLst>
            <pc:docMk/>
            <pc:sldMk cId="3129028415" sldId="2076138432"/>
            <ac:spMk id="30" creationId="{B1F2F336-3BE2-4291-9271-17B4DDF8ED55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36" creationId="{A065596B-7707-408D-9C61-B6205058B617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37" creationId="{845FD7AB-97F1-4E2D-93CA-8F806734AA50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38" creationId="{A43C345B-A35D-4535-9BD4-26D40AC6720E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39" creationId="{37C4B650-138E-4C7C-9A8C-8143B54274CA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40" creationId="{283EF38B-9517-4DB3-AE4A-DF38AD128DA7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41" creationId="{6DE0F829-64C2-4852-9764-EBEE5B138E7B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42" creationId="{61386BA1-7A95-4270-A6BA-54E878A73947}"/>
          </ac:spMkLst>
        </pc:spChg>
        <pc:grpChg chg="del">
          <ac:chgData name="VENTER, Wendy" userId="c0669ad9-b3e8-40cc-ac16-4ce7248a352d" providerId="ADAL" clId="{3319C262-054C-40B7-ADC7-AB0D4D21D95E}" dt="2022-03-13T10:32:06.249" v="8401" actId="478"/>
          <ac:grpSpMkLst>
            <pc:docMk/>
            <pc:sldMk cId="3129028415" sldId="2076138432"/>
            <ac:grpSpMk id="23" creationId="{AD26AFC6-AD2E-4E94-AC81-18E6B71C6AFC}"/>
          </ac:grpSpMkLst>
        </pc:grpChg>
        <pc:grpChg chg="add mod">
          <ac:chgData name="VENTER, Wendy" userId="c0669ad9-b3e8-40cc-ac16-4ce7248a352d" providerId="ADAL" clId="{3319C262-054C-40B7-ADC7-AB0D4D21D95E}" dt="2022-03-13T10:33:56.060" v="8410"/>
          <ac:grpSpMkLst>
            <pc:docMk/>
            <pc:sldMk cId="3129028415" sldId="2076138432"/>
            <ac:grpSpMk id="34" creationId="{46B00E5E-5C49-48C8-8A67-AAAB825BB99C}"/>
          </ac:grpSpMkLst>
        </pc:grpChg>
        <pc:grpChg chg="mod">
          <ac:chgData name="VENTER, Wendy" userId="c0669ad9-b3e8-40cc-ac16-4ce7248a352d" providerId="ADAL" clId="{3319C262-054C-40B7-ADC7-AB0D4D21D95E}" dt="2022-03-13T10:33:56.060" v="8410"/>
          <ac:grpSpMkLst>
            <pc:docMk/>
            <pc:sldMk cId="3129028415" sldId="2076138432"/>
            <ac:grpSpMk id="35" creationId="{322FD9F0-225B-4D73-8FB7-2F1618683EC4}"/>
          </ac:grpSpMkLst>
        </pc:grpChg>
      </pc:sldChg>
      <pc:sldChg chg="addSp modSp mod ord">
        <pc:chgData name="VENTER, Wendy" userId="c0669ad9-b3e8-40cc-ac16-4ce7248a352d" providerId="ADAL" clId="{3319C262-054C-40B7-ADC7-AB0D4D21D95E}" dt="2022-03-11T15:22:24.167" v="4624" actId="20577"/>
        <pc:sldMkLst>
          <pc:docMk/>
          <pc:sldMk cId="3604283546" sldId="2076138432"/>
        </pc:sldMkLst>
        <pc:spChg chg="mod">
          <ac:chgData name="VENTER, Wendy" userId="c0669ad9-b3e8-40cc-ac16-4ce7248a352d" providerId="ADAL" clId="{3319C262-054C-40B7-ADC7-AB0D4D21D95E}" dt="2022-03-11T15:22:24.167" v="4624" actId="20577"/>
          <ac:spMkLst>
            <pc:docMk/>
            <pc:sldMk cId="3604283546" sldId="2076138432"/>
            <ac:spMk id="2" creationId="{6FF2C7F5-73AE-40D4-9736-8815398128B8}"/>
          </ac:spMkLst>
        </pc:spChg>
        <pc:spChg chg="mod">
          <ac:chgData name="VENTER, Wendy" userId="c0669ad9-b3e8-40cc-ac16-4ce7248a352d" providerId="ADAL" clId="{3319C262-054C-40B7-ADC7-AB0D4D21D95E}" dt="2022-03-11T07:05:55.314" v="33" actId="1076"/>
          <ac:spMkLst>
            <pc:docMk/>
            <pc:sldMk cId="3604283546" sldId="2076138432"/>
            <ac:spMk id="9" creationId="{DEB73791-B259-4F1A-970F-1E2169EF9567}"/>
          </ac:spMkLst>
        </pc:spChg>
        <pc:spChg chg="mod">
          <ac:chgData name="VENTER, Wendy" userId="c0669ad9-b3e8-40cc-ac16-4ce7248a352d" providerId="ADAL" clId="{3319C262-054C-40B7-ADC7-AB0D4D21D95E}" dt="2022-03-11T07:05:10.798" v="31" actId="1076"/>
          <ac:spMkLst>
            <pc:docMk/>
            <pc:sldMk cId="3604283546" sldId="2076138432"/>
            <ac:spMk id="15" creationId="{44BB242B-ABBB-4167-A722-B309D063CBCB}"/>
          </ac:spMkLst>
        </pc:spChg>
        <pc:grpChg chg="mod">
          <ac:chgData name="VENTER, Wendy" userId="c0669ad9-b3e8-40cc-ac16-4ce7248a352d" providerId="ADAL" clId="{3319C262-054C-40B7-ADC7-AB0D4D21D95E}" dt="2022-03-11T07:03:19.529" v="0" actId="1076"/>
          <ac:grpSpMkLst>
            <pc:docMk/>
            <pc:sldMk cId="3604283546" sldId="2076138432"/>
            <ac:grpSpMk id="8" creationId="{295AE3FE-3751-47A7-B96C-4280BD11932C}"/>
          </ac:grpSpMkLst>
        </pc:grpChg>
        <pc:graphicFrameChg chg="mod">
          <ac:chgData name="VENTER, Wendy" userId="c0669ad9-b3e8-40cc-ac16-4ce7248a352d" providerId="ADAL" clId="{3319C262-054C-40B7-ADC7-AB0D4D21D95E}" dt="2022-03-11T09:53:16.562" v="2989" actId="1076"/>
          <ac:graphicFrameMkLst>
            <pc:docMk/>
            <pc:sldMk cId="3604283546" sldId="2076138432"/>
            <ac:graphicFrameMk id="5" creationId="{83E4438A-600B-4524-BB04-2D50079C8E40}"/>
          </ac:graphicFrameMkLst>
        </pc:graphicFrameChg>
        <pc:cxnChg chg="add mod">
          <ac:chgData name="VENTER, Wendy" userId="c0669ad9-b3e8-40cc-ac16-4ce7248a352d" providerId="ADAL" clId="{3319C262-054C-40B7-ADC7-AB0D4D21D95E}" dt="2022-03-11T07:03:53.155" v="11" actId="692"/>
          <ac:cxnSpMkLst>
            <pc:docMk/>
            <pc:sldMk cId="3604283546" sldId="2076138432"/>
            <ac:cxnSpMk id="6" creationId="{E78E709D-F91F-40C1-958E-D797205F1173}"/>
          </ac:cxnSpMkLst>
        </pc:cxnChg>
        <pc:cxnChg chg="add mod">
          <ac:chgData name="VENTER, Wendy" userId="c0669ad9-b3e8-40cc-ac16-4ce7248a352d" providerId="ADAL" clId="{3319C262-054C-40B7-ADC7-AB0D4D21D95E}" dt="2022-03-11T07:05:21.661" v="32" actId="692"/>
          <ac:cxnSpMkLst>
            <pc:docMk/>
            <pc:sldMk cId="3604283546" sldId="2076138432"/>
            <ac:cxnSpMk id="25" creationId="{05776FD1-EAE0-41E5-B06D-F6C5BCF68C60}"/>
          </ac:cxnSpMkLst>
        </pc:cxnChg>
      </pc:sldChg>
      <pc:sldChg chg="del">
        <pc:chgData name="VENTER, Wendy" userId="c0669ad9-b3e8-40cc-ac16-4ce7248a352d" providerId="ADAL" clId="{3319C262-054C-40B7-ADC7-AB0D4D21D95E}" dt="2022-03-12T21:27:32.380" v="5355" actId="47"/>
        <pc:sldMkLst>
          <pc:docMk/>
          <pc:sldMk cId="221813173" sldId="2076138433"/>
        </pc:sldMkLst>
      </pc:sldChg>
      <pc:sldChg chg="modSp mod">
        <pc:chgData name="VENTER, Wendy" userId="c0669ad9-b3e8-40cc-ac16-4ce7248a352d" providerId="ADAL" clId="{3319C262-054C-40B7-ADC7-AB0D4D21D95E}" dt="2022-03-13T06:54:52.733" v="6470" actId="20577"/>
        <pc:sldMkLst>
          <pc:docMk/>
          <pc:sldMk cId="1694729254" sldId="2076138437"/>
        </pc:sldMkLst>
        <pc:spChg chg="mod">
          <ac:chgData name="VENTER, Wendy" userId="c0669ad9-b3e8-40cc-ac16-4ce7248a352d" providerId="ADAL" clId="{3319C262-054C-40B7-ADC7-AB0D4D21D95E}" dt="2022-03-13T06:54:52.733" v="6470" actId="20577"/>
          <ac:spMkLst>
            <pc:docMk/>
            <pc:sldMk cId="1694729254" sldId="2076138437"/>
            <ac:spMk id="7" creationId="{53612A9E-0C1B-4CDA-A523-792CFFC3377D}"/>
          </ac:spMkLst>
        </pc:spChg>
      </pc:sldChg>
      <pc:sldChg chg="addSp delSp modSp add mod ord">
        <pc:chgData name="VENTER, Wendy" userId="c0669ad9-b3e8-40cc-ac16-4ce7248a352d" providerId="ADAL" clId="{3319C262-054C-40B7-ADC7-AB0D4D21D95E}" dt="2022-03-13T10:35:39.945" v="8423"/>
        <pc:sldMkLst>
          <pc:docMk/>
          <pc:sldMk cId="2371054737" sldId="2076138458"/>
        </pc:sldMkLst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14" creationId="{5F4C0F91-FC6C-4CA2-88E2-4A7FB942D331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15" creationId="{FD9FCD8B-253E-42C9-A938-28A952AC8192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17" creationId="{67A2E0C3-49A3-41A4-8FA0-5DE1F428ED08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18" creationId="{002C21A1-1413-4746-9506-8F0AFED0E892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19" creationId="{408A72FE-AA57-4CB4-8F6D-4AA384FE483E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20" creationId="{3C24B4A1-3510-4780-83F9-300F700F5806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21" creationId="{C0F76A76-AC3E-4907-B531-0F8774F17C14}"/>
          </ac:spMkLst>
        </pc:spChg>
        <pc:grpChg chg="del">
          <ac:chgData name="VENTER, Wendy" userId="c0669ad9-b3e8-40cc-ac16-4ce7248a352d" providerId="ADAL" clId="{3319C262-054C-40B7-ADC7-AB0D4D21D95E}" dt="2022-03-13T10:35:32.334" v="8422" actId="478"/>
          <ac:grpSpMkLst>
            <pc:docMk/>
            <pc:sldMk cId="2371054737" sldId="2076138458"/>
            <ac:grpSpMk id="6" creationId="{4E18316D-18C0-4208-B526-2ECC745CB016}"/>
          </ac:grpSpMkLst>
        </pc:grpChg>
        <pc:grpChg chg="add mod">
          <ac:chgData name="VENTER, Wendy" userId="c0669ad9-b3e8-40cc-ac16-4ce7248a352d" providerId="ADAL" clId="{3319C262-054C-40B7-ADC7-AB0D4D21D95E}" dt="2022-03-13T10:35:39.945" v="8423"/>
          <ac:grpSpMkLst>
            <pc:docMk/>
            <pc:sldMk cId="2371054737" sldId="2076138458"/>
            <ac:grpSpMk id="12" creationId="{56AD150B-C89A-49E0-94AB-E734BB7D1680}"/>
          </ac:grpSpMkLst>
        </pc:grpChg>
        <pc:grpChg chg="mod">
          <ac:chgData name="VENTER, Wendy" userId="c0669ad9-b3e8-40cc-ac16-4ce7248a352d" providerId="ADAL" clId="{3319C262-054C-40B7-ADC7-AB0D4D21D95E}" dt="2022-03-13T10:35:39.945" v="8423"/>
          <ac:grpSpMkLst>
            <pc:docMk/>
            <pc:sldMk cId="2371054737" sldId="2076138458"/>
            <ac:grpSpMk id="13" creationId="{67F25491-75F5-486E-A490-2FEA10EC6FBE}"/>
          </ac:grpSpMkLst>
        </pc:grpChg>
      </pc:sldChg>
      <pc:sldChg chg="addSp delSp modSp add mod">
        <pc:chgData name="VENTER, Wendy" userId="c0669ad9-b3e8-40cc-ac16-4ce7248a352d" providerId="ADAL" clId="{3319C262-054C-40B7-ADC7-AB0D4D21D95E}" dt="2022-03-13T10:29:50.367" v="8389" actId="14100"/>
        <pc:sldMkLst>
          <pc:docMk/>
          <pc:sldMk cId="4154477915" sldId="2076138464"/>
        </pc:sldMkLst>
        <pc:spChg chg="mod">
          <ac:chgData name="VENTER, Wendy" userId="c0669ad9-b3e8-40cc-ac16-4ce7248a352d" providerId="ADAL" clId="{3319C262-054C-40B7-ADC7-AB0D4D21D95E}" dt="2022-03-13T05:06:25.380" v="5535" actId="1076"/>
          <ac:spMkLst>
            <pc:docMk/>
            <pc:sldMk cId="4154477915" sldId="2076138464"/>
            <ac:spMk id="2" creationId="{6FF2C7F5-73AE-40D4-9736-8815398128B8}"/>
          </ac:spMkLst>
        </pc:spChg>
        <pc:spChg chg="add mod">
          <ac:chgData name="VENTER, Wendy" userId="c0669ad9-b3e8-40cc-ac16-4ce7248a352d" providerId="ADAL" clId="{3319C262-054C-40B7-ADC7-AB0D4D21D95E}" dt="2022-03-13T10:29:22.783" v="8387" actId="113"/>
          <ac:spMkLst>
            <pc:docMk/>
            <pc:sldMk cId="4154477915" sldId="2076138464"/>
            <ac:spMk id="3" creationId="{A8255CB7-FB1F-4879-8755-B0648C0A1956}"/>
          </ac:spMkLst>
        </pc:spChg>
        <pc:spChg chg="mod">
          <ac:chgData name="VENTER, Wendy" userId="c0669ad9-b3e8-40cc-ac16-4ce7248a352d" providerId="ADAL" clId="{3319C262-054C-40B7-ADC7-AB0D4D21D95E}" dt="2022-03-13T10:29:18.600" v="8385" actId="113"/>
          <ac:spMkLst>
            <pc:docMk/>
            <pc:sldMk cId="4154477915" sldId="2076138464"/>
            <ac:spMk id="10" creationId="{7952426F-596F-42B8-AA5D-EDB4706648AF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3" creationId="{BE485D95-1A8C-44AA-94C6-7377C929433F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4" creationId="{578F010F-68AC-4501-B67A-39B4EBE9B29C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5" creationId="{F3BA67B7-C077-4AC8-9D16-B2B83CC176A1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6" creationId="{24F0B74B-74D1-48E5-A918-EEAECF398F60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7" creationId="{AB1A9572-7BCD-4E58-AA87-343EC2E1093A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8" creationId="{8D95DF4F-3535-4DFD-B4B3-95253661C2F8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9" creationId="{F5E91889-3D82-479E-9D3C-99F402D6B690}"/>
          </ac:spMkLst>
        </pc:spChg>
        <pc:grpChg chg="mod">
          <ac:chgData name="VENTER, Wendy" userId="c0669ad9-b3e8-40cc-ac16-4ce7248a352d" providerId="ADAL" clId="{3319C262-054C-40B7-ADC7-AB0D4D21D95E}" dt="2022-03-13T10:29:50.367" v="8389" actId="14100"/>
          <ac:grpSpMkLst>
            <pc:docMk/>
            <pc:sldMk cId="4154477915" sldId="2076138464"/>
            <ac:grpSpMk id="8" creationId="{88BFE6A9-9D77-4C3B-BD94-16D250A0A228}"/>
          </ac:grpSpMkLst>
        </pc:grpChg>
        <pc:grpChg chg="add mod">
          <ac:chgData name="VENTER, Wendy" userId="c0669ad9-b3e8-40cc-ac16-4ce7248a352d" providerId="ADAL" clId="{3319C262-054C-40B7-ADC7-AB0D4D21D95E}" dt="2022-03-13T10:29:34.136" v="8388"/>
          <ac:grpSpMkLst>
            <pc:docMk/>
            <pc:sldMk cId="4154477915" sldId="2076138464"/>
            <ac:grpSpMk id="11" creationId="{C2C571D1-23A7-46B6-BD14-7B990C789852}"/>
          </ac:grpSpMkLst>
        </pc:grpChg>
        <pc:grpChg chg="mod">
          <ac:chgData name="VENTER, Wendy" userId="c0669ad9-b3e8-40cc-ac16-4ce7248a352d" providerId="ADAL" clId="{3319C262-054C-40B7-ADC7-AB0D4D21D95E}" dt="2022-03-13T10:29:34.136" v="8388"/>
          <ac:grpSpMkLst>
            <pc:docMk/>
            <pc:sldMk cId="4154477915" sldId="2076138464"/>
            <ac:grpSpMk id="12" creationId="{8C175AE6-3AD2-498A-B498-5CD56CCB1BAE}"/>
          </ac:grpSpMkLst>
        </pc:grpChg>
        <pc:graphicFrameChg chg="del">
          <ac:chgData name="VENTER, Wendy" userId="c0669ad9-b3e8-40cc-ac16-4ce7248a352d" providerId="ADAL" clId="{3319C262-054C-40B7-ADC7-AB0D4D21D95E}" dt="2022-03-13T05:06:14.557" v="5533" actId="478"/>
          <ac:graphicFrameMkLst>
            <pc:docMk/>
            <pc:sldMk cId="4154477915" sldId="2076138464"/>
            <ac:graphicFrameMk id="5" creationId="{83E4438A-600B-4524-BB04-2D50079C8E40}"/>
          </ac:graphicFrameMkLst>
        </pc:graphicFrameChg>
      </pc:sldChg>
      <pc:sldChg chg="addSp modSp add">
        <pc:chgData name="VENTER, Wendy" userId="c0669ad9-b3e8-40cc-ac16-4ce7248a352d" providerId="ADAL" clId="{3319C262-054C-40B7-ADC7-AB0D4D21D95E}" dt="2022-03-13T10:39:17.727" v="8454"/>
        <pc:sldMkLst>
          <pc:docMk/>
          <pc:sldMk cId="93003831" sldId="2076138467"/>
        </pc:sldMkLst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7" creationId="{C5C81D97-D43D-4E0E-82B7-34FA9F161ABF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8" creationId="{24653B3B-BE6D-4B4F-A2FB-267BC6A4B206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9" creationId="{48A46BDF-C4C6-455F-AE69-27123D05439A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10" creationId="{10E59FA7-2C21-4D15-8A13-0078F0EEC6F5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12" creationId="{BAE37AE5-DE05-4C0A-9262-8582B81E63FA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13" creationId="{814F79D4-36CE-4246-A0AF-64728E765305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14" creationId="{F0C41932-0F69-41F7-8B12-AF09839A5611}"/>
          </ac:spMkLst>
        </pc:spChg>
        <pc:grpChg chg="add mod">
          <ac:chgData name="VENTER, Wendy" userId="c0669ad9-b3e8-40cc-ac16-4ce7248a352d" providerId="ADAL" clId="{3319C262-054C-40B7-ADC7-AB0D4D21D95E}" dt="2022-03-13T10:39:17.727" v="8454"/>
          <ac:grpSpMkLst>
            <pc:docMk/>
            <pc:sldMk cId="93003831" sldId="2076138467"/>
            <ac:grpSpMk id="5" creationId="{A3597426-6D68-4E1D-B456-9A415C0C57F6}"/>
          </ac:grpSpMkLst>
        </pc:grpChg>
        <pc:grpChg chg="mod">
          <ac:chgData name="VENTER, Wendy" userId="c0669ad9-b3e8-40cc-ac16-4ce7248a352d" providerId="ADAL" clId="{3319C262-054C-40B7-ADC7-AB0D4D21D95E}" dt="2022-03-13T10:39:17.727" v="8454"/>
          <ac:grpSpMkLst>
            <pc:docMk/>
            <pc:sldMk cId="93003831" sldId="2076138467"/>
            <ac:grpSpMk id="6" creationId="{1A8CA262-FE06-4A68-BD12-0C17EB6F2A6A}"/>
          </ac:grpSpMkLst>
        </pc:grpChg>
      </pc:sldChg>
      <pc:sldChg chg="addSp delSp modSp add mod">
        <pc:chgData name="VENTER, Wendy" userId="c0669ad9-b3e8-40cc-ac16-4ce7248a352d" providerId="ADAL" clId="{3319C262-054C-40B7-ADC7-AB0D4D21D95E}" dt="2022-03-13T10:39:23.486" v="8455"/>
        <pc:sldMkLst>
          <pc:docMk/>
          <pc:sldMk cId="2837239055" sldId="2076138468"/>
        </pc:sldMkLst>
        <pc:spChg chg="del">
          <ac:chgData name="VENTER, Wendy" userId="c0669ad9-b3e8-40cc-ac16-4ce7248a352d" providerId="ADAL" clId="{3319C262-054C-40B7-ADC7-AB0D4D21D95E}" dt="2022-03-13T07:13:53.459" v="6564" actId="478"/>
          <ac:spMkLst>
            <pc:docMk/>
            <pc:sldMk cId="2837239055" sldId="2076138468"/>
            <ac:spMk id="2" creationId="{6FF2C7F5-73AE-40D4-9736-8815398128B8}"/>
          </ac:spMkLst>
        </pc:spChg>
        <pc:spChg chg="add mod">
          <ac:chgData name="VENTER, Wendy" userId="c0669ad9-b3e8-40cc-ac16-4ce7248a352d" providerId="ADAL" clId="{3319C262-054C-40B7-ADC7-AB0D4D21D95E}" dt="2022-03-13T07:13:53.459" v="6564" actId="478"/>
          <ac:spMkLst>
            <pc:docMk/>
            <pc:sldMk cId="2837239055" sldId="2076138468"/>
            <ac:spMk id="7" creationId="{A8F77CD5-C29F-4F03-B94B-BE9C84448E6A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9" creationId="{7B1B8016-4845-47F9-A362-1BF69B18C490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0" creationId="{32A46F4D-612E-4211-AD5A-B3B22D8BC790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1" creationId="{8DF2C75F-5E9B-4290-A1FE-AEB90F359533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2" creationId="{09596722-6CF9-43F4-A3D1-58C2FE37A0B3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3" creationId="{235D0E1C-4643-402B-A76C-2831D3116BF0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4" creationId="{F8B01339-F6EF-4AFB-B09B-7E7E2746352F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5" creationId="{119D1BD6-6522-4994-BE4C-EC1930BDC6A2}"/>
          </ac:spMkLst>
        </pc:spChg>
        <pc:grpChg chg="add mod">
          <ac:chgData name="VENTER, Wendy" userId="c0669ad9-b3e8-40cc-ac16-4ce7248a352d" providerId="ADAL" clId="{3319C262-054C-40B7-ADC7-AB0D4D21D95E}" dt="2022-03-13T10:39:23.486" v="8455"/>
          <ac:grpSpMkLst>
            <pc:docMk/>
            <pc:sldMk cId="2837239055" sldId="2076138468"/>
            <ac:grpSpMk id="5" creationId="{9D157900-B2CA-4410-8751-B135FF429542}"/>
          </ac:grpSpMkLst>
        </pc:grpChg>
        <pc:grpChg chg="mod">
          <ac:chgData name="VENTER, Wendy" userId="c0669ad9-b3e8-40cc-ac16-4ce7248a352d" providerId="ADAL" clId="{3319C262-054C-40B7-ADC7-AB0D4D21D95E}" dt="2022-03-13T10:39:23.486" v="8455"/>
          <ac:grpSpMkLst>
            <pc:docMk/>
            <pc:sldMk cId="2837239055" sldId="2076138468"/>
            <ac:grpSpMk id="8" creationId="{F9F6CA38-2D79-4E60-9E5F-47F4EBC992BF}"/>
          </ac:grpSpMkLst>
        </pc:grpChg>
        <pc:graphicFrameChg chg="del">
          <ac:chgData name="VENTER, Wendy" userId="c0669ad9-b3e8-40cc-ac16-4ce7248a352d" providerId="ADAL" clId="{3319C262-054C-40B7-ADC7-AB0D4D21D95E}" dt="2022-03-13T07:14:27.330" v="6567" actId="478"/>
          <ac:graphicFrameMkLst>
            <pc:docMk/>
            <pc:sldMk cId="2837239055" sldId="2076138468"/>
            <ac:graphicFrameMk id="5" creationId="{83E4438A-600B-4524-BB04-2D50079C8E40}"/>
          </ac:graphicFrameMkLst>
        </pc:graphicFrameChg>
        <pc:picChg chg="mod">
          <ac:chgData name="VENTER, Wendy" userId="c0669ad9-b3e8-40cc-ac16-4ce7248a352d" providerId="ADAL" clId="{3319C262-054C-40B7-ADC7-AB0D4D21D95E}" dt="2022-03-13T07:13:59.918" v="6566" actId="14100"/>
          <ac:picMkLst>
            <pc:docMk/>
            <pc:sldMk cId="2837239055" sldId="2076138468"/>
            <ac:picMk id="6" creationId="{3B9078E5-5CE6-43EA-ABA1-D025825BCBD3}"/>
          </ac:picMkLst>
        </pc:picChg>
      </pc:sldChg>
      <pc:sldChg chg="modSp mod">
        <pc:chgData name="VENTER, Wendy" userId="c0669ad9-b3e8-40cc-ac16-4ce7248a352d" providerId="ADAL" clId="{3319C262-054C-40B7-ADC7-AB0D4D21D95E}" dt="2022-03-13T07:50:33.690" v="8031" actId="20577"/>
        <pc:sldMkLst>
          <pc:docMk/>
          <pc:sldMk cId="429327420" sldId="2076138469"/>
        </pc:sldMkLst>
        <pc:spChg chg="mod">
          <ac:chgData name="VENTER, Wendy" userId="c0669ad9-b3e8-40cc-ac16-4ce7248a352d" providerId="ADAL" clId="{3319C262-054C-40B7-ADC7-AB0D4D21D95E}" dt="2022-03-13T07:50:33.690" v="8031" actId="20577"/>
          <ac:spMkLst>
            <pc:docMk/>
            <pc:sldMk cId="429327420" sldId="2076138469"/>
            <ac:spMk id="2" creationId="{60616D82-F325-480B-8150-6FD1337281A2}"/>
          </ac:spMkLst>
        </pc:spChg>
        <pc:spChg chg="mod">
          <ac:chgData name="VENTER, Wendy" userId="c0669ad9-b3e8-40cc-ac16-4ce7248a352d" providerId="ADAL" clId="{3319C262-054C-40B7-ADC7-AB0D4D21D95E}" dt="2022-03-13T07:50:03.335" v="8009" actId="20577"/>
          <ac:spMkLst>
            <pc:docMk/>
            <pc:sldMk cId="429327420" sldId="2076138469"/>
            <ac:spMk id="3" creationId="{9705724E-AEFA-42D0-A20E-DEF93FDE6F55}"/>
          </ac:spMkLst>
        </pc:spChg>
      </pc:sldChg>
      <pc:sldChg chg="addSp delSp modSp add del mod ord addAnim delAnim modAnim">
        <pc:chgData name="VENTER, Wendy" userId="c0669ad9-b3e8-40cc-ac16-4ce7248a352d" providerId="ADAL" clId="{3319C262-054C-40B7-ADC7-AB0D4D21D95E}" dt="2022-03-11T09:38:58.122" v="1999" actId="47"/>
        <pc:sldMkLst>
          <pc:docMk/>
          <pc:sldMk cId="4204120467" sldId="2141411427"/>
        </pc:sldMkLst>
        <pc:spChg chg="del topLvl">
          <ac:chgData name="VENTER, Wendy" userId="c0669ad9-b3e8-40cc-ac16-4ce7248a352d" providerId="ADAL" clId="{3319C262-054C-40B7-ADC7-AB0D4D21D95E}" dt="2022-03-11T07:47:06.150" v="130" actId="478"/>
          <ac:spMkLst>
            <pc:docMk/>
            <pc:sldMk cId="4204120467" sldId="2141411427"/>
            <ac:spMk id="5" creationId="{6D597923-D0E4-43F5-A127-092FF62C5E46}"/>
          </ac:spMkLst>
        </pc:spChg>
        <pc:spChg chg="add del mod">
          <ac:chgData name="VENTER, Wendy" userId="c0669ad9-b3e8-40cc-ac16-4ce7248a352d" providerId="ADAL" clId="{3319C262-054C-40B7-ADC7-AB0D4D21D95E}" dt="2022-03-11T09:27:26.309" v="1797" actId="21"/>
          <ac:spMkLst>
            <pc:docMk/>
            <pc:sldMk cId="4204120467" sldId="2141411427"/>
            <ac:spMk id="11" creationId="{655BC298-70C0-439A-870D-DF8D8F7C7443}"/>
          </ac:spMkLst>
        </pc:spChg>
        <pc:grpChg chg="del">
          <ac:chgData name="VENTER, Wendy" userId="c0669ad9-b3e8-40cc-ac16-4ce7248a352d" providerId="ADAL" clId="{3319C262-054C-40B7-ADC7-AB0D4D21D95E}" dt="2022-03-11T07:47:03.612" v="129" actId="478"/>
          <ac:grpSpMkLst>
            <pc:docMk/>
            <pc:sldMk cId="4204120467" sldId="2141411427"/>
            <ac:grpSpMk id="16" creationId="{6D1A7946-105A-4819-ABA6-4242FDF52978}"/>
          </ac:grpSpMkLst>
        </pc:grpChg>
        <pc:cxnChg chg="del topLvl">
          <ac:chgData name="VENTER, Wendy" userId="c0669ad9-b3e8-40cc-ac16-4ce7248a352d" providerId="ADAL" clId="{3319C262-054C-40B7-ADC7-AB0D4D21D95E}" dt="2022-03-11T07:47:03.612" v="129" actId="478"/>
          <ac:cxnSpMkLst>
            <pc:docMk/>
            <pc:sldMk cId="4204120467" sldId="2141411427"/>
            <ac:cxnSpMk id="9" creationId="{B74F3926-196D-4FE4-A2F6-8F7096F414BC}"/>
          </ac:cxnSpMkLst>
        </pc:cxnChg>
      </pc:sldChg>
      <pc:sldChg chg="addSp delSp modSp add mod delAnim modNotesTx">
        <pc:chgData name="VENTER, Wendy" userId="c0669ad9-b3e8-40cc-ac16-4ce7248a352d" providerId="ADAL" clId="{3319C262-054C-40B7-ADC7-AB0D4D21D95E}" dt="2022-03-13T07:51:48.151" v="8039"/>
        <pc:sldMkLst>
          <pc:docMk/>
          <pc:sldMk cId="4012333107" sldId="2141411428"/>
        </pc:sldMkLst>
        <pc:spChg chg="mod">
          <ac:chgData name="VENTER, Wendy" userId="c0669ad9-b3e8-40cc-ac16-4ce7248a352d" providerId="ADAL" clId="{3319C262-054C-40B7-ADC7-AB0D4D21D95E}" dt="2022-03-11T15:10:48.560" v="3938" actId="20577"/>
          <ac:spMkLst>
            <pc:docMk/>
            <pc:sldMk cId="4012333107" sldId="2141411428"/>
            <ac:spMk id="2" creationId="{65A27266-795B-4303-963B-B0DDBA30BC81}"/>
          </ac:spMkLst>
        </pc:spChg>
        <pc:spChg chg="del">
          <ac:chgData name="VENTER, Wendy" userId="c0669ad9-b3e8-40cc-ac16-4ce7248a352d" providerId="ADAL" clId="{3319C262-054C-40B7-ADC7-AB0D4D21D95E}" dt="2022-03-11T07:49:10.333" v="235" actId="478"/>
          <ac:spMkLst>
            <pc:docMk/>
            <pc:sldMk cId="4012333107" sldId="2141411428"/>
            <ac:spMk id="3" creationId="{422E15A9-733B-44EA-9871-147026356AF6}"/>
          </ac:spMkLst>
        </pc:spChg>
        <pc:spChg chg="add del mod">
          <ac:chgData name="VENTER, Wendy" userId="c0669ad9-b3e8-40cc-ac16-4ce7248a352d" providerId="ADAL" clId="{3319C262-054C-40B7-ADC7-AB0D4D21D95E}" dt="2022-03-11T07:49:34.558" v="237" actId="478"/>
          <ac:spMkLst>
            <pc:docMk/>
            <pc:sldMk cId="4012333107" sldId="2141411428"/>
            <ac:spMk id="5" creationId="{E6EC2ECA-F11F-4D59-A80A-C674C197F13D}"/>
          </ac:spMkLst>
        </pc:spChg>
        <pc:spChg chg="del">
          <ac:chgData name="VENTER, Wendy" userId="c0669ad9-b3e8-40cc-ac16-4ce7248a352d" providerId="ADAL" clId="{3319C262-054C-40B7-ADC7-AB0D4D21D95E}" dt="2022-03-11T07:49:29.241" v="236" actId="478"/>
          <ac:spMkLst>
            <pc:docMk/>
            <pc:sldMk cId="4012333107" sldId="2141411428"/>
            <ac:spMk id="10" creationId="{CCEA964D-2AB4-4107-AF6E-DE954CEC599B}"/>
          </ac:spMkLst>
        </pc:spChg>
        <pc:spChg chg="add mod">
          <ac:chgData name="VENTER, Wendy" userId="c0669ad9-b3e8-40cc-ac16-4ce7248a352d" providerId="ADAL" clId="{3319C262-054C-40B7-ADC7-AB0D4D21D95E}" dt="2022-03-11T15:15:12.777" v="4333" actId="20577"/>
          <ac:spMkLst>
            <pc:docMk/>
            <pc:sldMk cId="4012333107" sldId="2141411428"/>
            <ac:spMk id="11" creationId="{03FD9351-0837-4964-B490-4A3A74AA5172}"/>
          </ac:spMkLst>
        </pc:spChg>
        <pc:spChg chg="add del mod">
          <ac:chgData name="VENTER, Wendy" userId="c0669ad9-b3e8-40cc-ac16-4ce7248a352d" providerId="ADAL" clId="{3319C262-054C-40B7-ADC7-AB0D4D21D95E}" dt="2022-03-11T09:26:56.131" v="1792" actId="21"/>
          <ac:spMkLst>
            <pc:docMk/>
            <pc:sldMk cId="4012333107" sldId="2141411428"/>
            <ac:spMk id="12" creationId="{A32C8146-5BE4-4B50-A251-F821718DF475}"/>
          </ac:spMkLst>
        </pc:spChg>
        <pc:spChg chg="add del mod">
          <ac:chgData name="VENTER, Wendy" userId="c0669ad9-b3e8-40cc-ac16-4ce7248a352d" providerId="ADAL" clId="{3319C262-054C-40B7-ADC7-AB0D4D21D95E}" dt="2022-03-11T09:27:49.381" v="1799" actId="21"/>
          <ac:spMkLst>
            <pc:docMk/>
            <pc:sldMk cId="4012333107" sldId="2141411428"/>
            <ac:spMk id="14" creationId="{CEEA25DB-7B97-4A84-99FF-F9519D2C7332}"/>
          </ac:spMkLst>
        </pc:spChg>
        <pc:graphicFrameChg chg="del mod">
          <ac:chgData name="VENTER, Wendy" userId="c0669ad9-b3e8-40cc-ac16-4ce7248a352d" providerId="ADAL" clId="{3319C262-054C-40B7-ADC7-AB0D4D21D95E}" dt="2022-03-13T07:51:45.881" v="8038" actId="478"/>
          <ac:graphicFrameMkLst>
            <pc:docMk/>
            <pc:sldMk cId="4012333107" sldId="2141411428"/>
            <ac:graphicFrameMk id="9" creationId="{775D24A2-CC36-47A2-92BC-F87F2D4B6E6A}"/>
          </ac:graphicFrameMkLst>
        </pc:graphicFrameChg>
        <pc:graphicFrameChg chg="add mod">
          <ac:chgData name="VENTER, Wendy" userId="c0669ad9-b3e8-40cc-ac16-4ce7248a352d" providerId="ADAL" clId="{3319C262-054C-40B7-ADC7-AB0D4D21D95E}" dt="2022-03-13T07:51:48.151" v="8039"/>
          <ac:graphicFrameMkLst>
            <pc:docMk/>
            <pc:sldMk cId="4012333107" sldId="2141411428"/>
            <ac:graphicFrameMk id="10" creationId="{3E9649F6-7D94-4CF6-A04E-BD8265B833BC}"/>
          </ac:graphicFrameMkLst>
        </pc:graphicFrameChg>
        <pc:graphicFrameChg chg="add mod modGraphic">
          <ac:chgData name="VENTER, Wendy" userId="c0669ad9-b3e8-40cc-ac16-4ce7248a352d" providerId="ADAL" clId="{3319C262-054C-40B7-ADC7-AB0D4D21D95E}" dt="2022-03-11T15:14:27.944" v="4264" actId="20577"/>
          <ac:graphicFrameMkLst>
            <pc:docMk/>
            <pc:sldMk cId="4012333107" sldId="2141411428"/>
            <ac:graphicFrameMk id="15" creationId="{54050117-8780-4D93-8E20-90685A05B9C3}"/>
          </ac:graphicFrameMkLst>
        </pc:graphicFrameChg>
        <pc:graphicFrameChg chg="add mod">
          <ac:chgData name="VENTER, Wendy" userId="c0669ad9-b3e8-40cc-ac16-4ce7248a352d" providerId="ADAL" clId="{3319C262-054C-40B7-ADC7-AB0D4D21D95E}" dt="2022-03-11T09:53:36.945" v="2993"/>
          <ac:graphicFrameMkLst>
            <pc:docMk/>
            <pc:sldMk cId="4012333107" sldId="2141411428"/>
            <ac:graphicFrameMk id="16" creationId="{54CE1245-E942-4D88-A156-BB765777F781}"/>
          </ac:graphicFrameMkLst>
        </pc:graphicFrameChg>
      </pc:sldChg>
      <pc:sldChg chg="addSp delSp modSp new del mod delAnim modAnim">
        <pc:chgData name="VENTER, Wendy" userId="c0669ad9-b3e8-40cc-ac16-4ce7248a352d" providerId="ADAL" clId="{3319C262-054C-40B7-ADC7-AB0D4D21D95E}" dt="2022-03-11T09:39:17.942" v="2000" actId="47"/>
        <pc:sldMkLst>
          <pc:docMk/>
          <pc:sldMk cId="3191911722" sldId="2141411429"/>
        </pc:sldMkLst>
        <pc:spChg chg="mod">
          <ac:chgData name="VENTER, Wendy" userId="c0669ad9-b3e8-40cc-ac16-4ce7248a352d" providerId="ADAL" clId="{3319C262-054C-40B7-ADC7-AB0D4D21D95E}" dt="2022-03-11T09:36:14.503" v="1946" actId="27636"/>
          <ac:spMkLst>
            <pc:docMk/>
            <pc:sldMk cId="3191911722" sldId="2141411429"/>
            <ac:spMk id="2" creationId="{5BD194F5-4394-4B0F-9741-D8AF854648E5}"/>
          </ac:spMkLst>
        </pc:spChg>
        <pc:spChg chg="del">
          <ac:chgData name="VENTER, Wendy" userId="c0669ad9-b3e8-40cc-ac16-4ce7248a352d" providerId="ADAL" clId="{3319C262-054C-40B7-ADC7-AB0D4D21D95E}" dt="2022-03-11T09:27:31.510" v="1798"/>
          <ac:spMkLst>
            <pc:docMk/>
            <pc:sldMk cId="3191911722" sldId="2141411429"/>
            <ac:spMk id="3" creationId="{BB0C53E1-0C0C-4233-B86C-982BB6A8C736}"/>
          </ac:spMkLst>
        </pc:spChg>
        <pc:spChg chg="mod">
          <ac:chgData name="VENTER, Wendy" userId="c0669ad9-b3e8-40cc-ac16-4ce7248a352d" providerId="ADAL" clId="{3319C262-054C-40B7-ADC7-AB0D4D21D95E}" dt="2022-03-11T08:03:07.292" v="700" actId="27636"/>
          <ac:spMkLst>
            <pc:docMk/>
            <pc:sldMk cId="3191911722" sldId="2141411429"/>
            <ac:spMk id="4" creationId="{BE9462BE-6F26-4E65-9817-599302F1F321}"/>
          </ac:spMkLst>
        </pc:spChg>
        <pc:spChg chg="add mod">
          <ac:chgData name="VENTER, Wendy" userId="c0669ad9-b3e8-40cc-ac16-4ce7248a352d" providerId="ADAL" clId="{3319C262-054C-40B7-ADC7-AB0D4D21D95E}" dt="2022-03-11T09:36:50.089" v="1951" actId="1076"/>
          <ac:spMkLst>
            <pc:docMk/>
            <pc:sldMk cId="3191911722" sldId="2141411429"/>
            <ac:spMk id="5" creationId="{E57A4895-49A9-43C1-90F0-C2B244AFCED9}"/>
          </ac:spMkLst>
        </pc:spChg>
        <pc:spChg chg="add del mod">
          <ac:chgData name="VENTER, Wendy" userId="c0669ad9-b3e8-40cc-ac16-4ce7248a352d" providerId="ADAL" clId="{3319C262-054C-40B7-ADC7-AB0D4D21D95E}" dt="2022-03-11T09:36:40.839" v="1949" actId="478"/>
          <ac:spMkLst>
            <pc:docMk/>
            <pc:sldMk cId="3191911722" sldId="2141411429"/>
            <ac:spMk id="6" creationId="{7648DE70-42B4-4716-939A-BE2371E80BDD}"/>
          </ac:spMkLst>
        </pc:spChg>
        <pc:spChg chg="add mod">
          <ac:chgData name="VENTER, Wendy" userId="c0669ad9-b3e8-40cc-ac16-4ce7248a352d" providerId="ADAL" clId="{3319C262-054C-40B7-ADC7-AB0D4D21D95E}" dt="2022-03-11T09:35:28.494" v="1938" actId="1076"/>
          <ac:spMkLst>
            <pc:docMk/>
            <pc:sldMk cId="3191911722" sldId="2141411429"/>
            <ac:spMk id="7" creationId="{07766073-183E-4F7F-AAB7-CDE32E35B2B2}"/>
          </ac:spMkLst>
        </pc:spChg>
        <pc:spChg chg="add mod">
          <ac:chgData name="VENTER, Wendy" userId="c0669ad9-b3e8-40cc-ac16-4ce7248a352d" providerId="ADAL" clId="{3319C262-054C-40B7-ADC7-AB0D4D21D95E}" dt="2022-03-11T09:36:40.839" v="1949" actId="478"/>
          <ac:spMkLst>
            <pc:docMk/>
            <pc:sldMk cId="3191911722" sldId="2141411429"/>
            <ac:spMk id="9" creationId="{C112D67A-5350-4DF0-9C30-BA4C819AC0E0}"/>
          </ac:spMkLst>
        </pc:spChg>
      </pc:sldChg>
      <pc:sldChg chg="addSp delSp modSp new mod setBg modAnim">
        <pc:chgData name="VENTER, Wendy" userId="c0669ad9-b3e8-40cc-ac16-4ce7248a352d" providerId="ADAL" clId="{3319C262-054C-40B7-ADC7-AB0D4D21D95E}" dt="2022-03-13T07:49:54.248" v="7996" actId="20577"/>
        <pc:sldMkLst>
          <pc:docMk/>
          <pc:sldMk cId="2558254892" sldId="2141411430"/>
        </pc:sldMkLst>
        <pc:spChg chg="del">
          <ac:chgData name="VENTER, Wendy" userId="c0669ad9-b3e8-40cc-ac16-4ce7248a352d" providerId="ADAL" clId="{3319C262-054C-40B7-ADC7-AB0D4D21D95E}" dt="2022-03-11T08:06:28.602" v="852" actId="478"/>
          <ac:spMkLst>
            <pc:docMk/>
            <pc:sldMk cId="2558254892" sldId="2141411430"/>
            <ac:spMk id="2" creationId="{08F50851-ACC3-4B4D-A634-DDEA14684D08}"/>
          </ac:spMkLst>
        </pc:spChg>
        <pc:spChg chg="del">
          <ac:chgData name="VENTER, Wendy" userId="c0669ad9-b3e8-40cc-ac16-4ce7248a352d" providerId="ADAL" clId="{3319C262-054C-40B7-ADC7-AB0D4D21D95E}" dt="2022-03-11T08:06:35.367" v="854" actId="478"/>
          <ac:spMkLst>
            <pc:docMk/>
            <pc:sldMk cId="2558254892" sldId="2141411430"/>
            <ac:spMk id="3" creationId="{824C870D-5625-4DFA-B5F1-AE4402A6AE05}"/>
          </ac:spMkLst>
        </pc:spChg>
        <pc:spChg chg="mod ord">
          <ac:chgData name="VENTER, Wendy" userId="c0669ad9-b3e8-40cc-ac16-4ce7248a352d" providerId="ADAL" clId="{3319C262-054C-40B7-ADC7-AB0D4D21D95E}" dt="2022-03-11T08:07:09.424" v="860" actId="26606"/>
          <ac:spMkLst>
            <pc:docMk/>
            <pc:sldMk cId="2558254892" sldId="2141411430"/>
            <ac:spMk id="4" creationId="{E2B33D25-D61A-40A1-9029-9A9D8C17C2F7}"/>
          </ac:spMkLst>
        </pc:spChg>
        <pc:spChg chg="add mod">
          <ac:chgData name="VENTER, Wendy" userId="c0669ad9-b3e8-40cc-ac16-4ce7248a352d" providerId="ADAL" clId="{3319C262-054C-40B7-ADC7-AB0D4D21D95E}" dt="2022-03-11T09:54:18.068" v="2995" actId="1076"/>
          <ac:spMkLst>
            <pc:docMk/>
            <pc:sldMk cId="2558254892" sldId="2141411430"/>
            <ac:spMk id="5" creationId="{42D368BA-F8CA-4954-A57B-D7F6B7F328FF}"/>
          </ac:spMkLst>
        </pc:spChg>
        <pc:spChg chg="add mod">
          <ac:chgData name="VENTER, Wendy" userId="c0669ad9-b3e8-40cc-ac16-4ce7248a352d" providerId="ADAL" clId="{3319C262-054C-40B7-ADC7-AB0D4D21D95E}" dt="2022-03-11T08:07:47.477" v="868" actId="6549"/>
          <ac:spMkLst>
            <pc:docMk/>
            <pc:sldMk cId="2558254892" sldId="2141411430"/>
            <ac:spMk id="8" creationId="{D8271597-B441-4A7A-B4B3-54EA28B0FAA6}"/>
          </ac:spMkLst>
        </pc:spChg>
        <pc:spChg chg="add mod">
          <ac:chgData name="VENTER, Wendy" userId="c0669ad9-b3e8-40cc-ac16-4ce7248a352d" providerId="ADAL" clId="{3319C262-054C-40B7-ADC7-AB0D4D21D95E}" dt="2022-03-13T07:47:39.894" v="7904"/>
          <ac:spMkLst>
            <pc:docMk/>
            <pc:sldMk cId="2558254892" sldId="2141411430"/>
            <ac:spMk id="9" creationId="{F723743A-D7A9-4A2B-8684-2C1C93AA3DD7}"/>
          </ac:spMkLst>
        </pc:spChg>
        <pc:spChg chg="add mod">
          <ac:chgData name="VENTER, Wendy" userId="c0669ad9-b3e8-40cc-ac16-4ce7248a352d" providerId="ADAL" clId="{3319C262-054C-40B7-ADC7-AB0D4D21D95E}" dt="2022-03-11T09:52:02.920" v="2985"/>
          <ac:spMkLst>
            <pc:docMk/>
            <pc:sldMk cId="2558254892" sldId="2141411430"/>
            <ac:spMk id="13" creationId="{DB0FD41C-6211-40A5-B15D-040AD8CCBC0C}"/>
          </ac:spMkLst>
        </pc:spChg>
        <pc:spChg chg="add mod">
          <ac:chgData name="VENTER, Wendy" userId="c0669ad9-b3e8-40cc-ac16-4ce7248a352d" providerId="ADAL" clId="{3319C262-054C-40B7-ADC7-AB0D4D21D95E}" dt="2022-03-11T09:52:02.920" v="2985"/>
          <ac:spMkLst>
            <pc:docMk/>
            <pc:sldMk cId="2558254892" sldId="2141411430"/>
            <ac:spMk id="14" creationId="{02106936-F793-4799-9166-EA40BA02431F}"/>
          </ac:spMkLst>
        </pc:spChg>
        <pc:spChg chg="add mod">
          <ac:chgData name="VENTER, Wendy" userId="c0669ad9-b3e8-40cc-ac16-4ce7248a352d" providerId="ADAL" clId="{3319C262-054C-40B7-ADC7-AB0D4D21D95E}" dt="2022-03-11T09:52:34.873" v="2988"/>
          <ac:spMkLst>
            <pc:docMk/>
            <pc:sldMk cId="2558254892" sldId="2141411430"/>
            <ac:spMk id="16" creationId="{0F90D868-203E-458D-A17C-825B71D71981}"/>
          </ac:spMkLst>
        </pc:spChg>
        <pc:spChg chg="add mod">
          <ac:chgData name="VENTER, Wendy" userId="c0669ad9-b3e8-40cc-ac16-4ce7248a352d" providerId="ADAL" clId="{3319C262-054C-40B7-ADC7-AB0D4D21D95E}" dt="2022-03-11T09:52:34.873" v="2988"/>
          <ac:spMkLst>
            <pc:docMk/>
            <pc:sldMk cId="2558254892" sldId="2141411430"/>
            <ac:spMk id="17" creationId="{E552E75E-8C7B-4B1A-B105-4DF4EDC994FF}"/>
          </ac:spMkLst>
        </pc:spChg>
        <pc:grpChg chg="add del mod">
          <ac:chgData name="VENTER, Wendy" userId="c0669ad9-b3e8-40cc-ac16-4ce7248a352d" providerId="ADAL" clId="{3319C262-054C-40B7-ADC7-AB0D4D21D95E}" dt="2022-03-11T09:52:07.116" v="2986" actId="478"/>
          <ac:grpSpMkLst>
            <pc:docMk/>
            <pc:sldMk cId="2558254892" sldId="2141411430"/>
            <ac:grpSpMk id="12" creationId="{17366D1F-F740-4620-B173-32DE7DF7783D}"/>
          </ac:grpSpMkLst>
        </pc:grpChg>
        <pc:grpChg chg="add mod">
          <ac:chgData name="VENTER, Wendy" userId="c0669ad9-b3e8-40cc-ac16-4ce7248a352d" providerId="ADAL" clId="{3319C262-054C-40B7-ADC7-AB0D4D21D95E}" dt="2022-03-11T09:52:34.873" v="2988"/>
          <ac:grpSpMkLst>
            <pc:docMk/>
            <pc:sldMk cId="2558254892" sldId="2141411430"/>
            <ac:grpSpMk id="15" creationId="{CDA64F30-40CD-444D-9C8C-59766AC5B9F8}"/>
          </ac:grpSpMkLst>
        </pc:grpChg>
        <pc:graphicFrameChg chg="add mod">
          <ac:chgData name="VENTER, Wendy" userId="c0669ad9-b3e8-40cc-ac16-4ce7248a352d" providerId="ADAL" clId="{3319C262-054C-40B7-ADC7-AB0D4D21D95E}" dt="2022-03-13T07:49:54.248" v="7996" actId="20577"/>
          <ac:graphicFrameMkLst>
            <pc:docMk/>
            <pc:sldMk cId="2558254892" sldId="2141411430"/>
            <ac:graphicFrameMk id="7" creationId="{2F127A07-F910-4805-ADD1-5AE67676F44E}"/>
          </ac:graphicFrameMkLst>
        </pc:graphicFrameChg>
        <pc:graphicFrameChg chg="del mod">
          <ac:chgData name="VENTER, Wendy" userId="c0669ad9-b3e8-40cc-ac16-4ce7248a352d" providerId="ADAL" clId="{3319C262-054C-40B7-ADC7-AB0D4D21D95E}" dt="2022-03-13T07:47:35.600" v="7903" actId="478"/>
          <ac:graphicFrameMkLst>
            <pc:docMk/>
            <pc:sldMk cId="2558254892" sldId="2141411430"/>
            <ac:graphicFrameMk id="11" creationId="{E1C852CF-74B3-42F3-BD5C-BD86BDC72B1A}"/>
          </ac:graphicFrameMkLst>
        </pc:graphicFrameChg>
        <pc:graphicFrameChg chg="add mod">
          <ac:chgData name="VENTER, Wendy" userId="c0669ad9-b3e8-40cc-ac16-4ce7248a352d" providerId="ADAL" clId="{3319C262-054C-40B7-ADC7-AB0D4D21D95E}" dt="2022-03-11T09:53:30.448" v="2991"/>
          <ac:graphicFrameMkLst>
            <pc:docMk/>
            <pc:sldMk cId="2558254892" sldId="2141411430"/>
            <ac:graphicFrameMk id="18" creationId="{756DC73C-0846-432C-A9B4-726B73E9E3F2}"/>
          </ac:graphicFrameMkLst>
        </pc:graphicFrameChg>
        <pc:picChg chg="add del mod">
          <ac:chgData name="VENTER, Wendy" userId="c0669ad9-b3e8-40cc-ac16-4ce7248a352d" providerId="ADAL" clId="{3319C262-054C-40B7-ADC7-AB0D4D21D95E}" dt="2022-03-11T08:14:22.743" v="1225" actId="478"/>
          <ac:picMkLst>
            <pc:docMk/>
            <pc:sldMk cId="2558254892" sldId="2141411430"/>
            <ac:picMk id="6" creationId="{416FB4C2-872D-49D2-9A52-81043DE97C41}"/>
          </ac:picMkLst>
        </pc:picChg>
        <pc:picChg chg="add mod">
          <ac:chgData name="VENTER, Wendy" userId="c0669ad9-b3e8-40cc-ac16-4ce7248a352d" providerId="ADAL" clId="{3319C262-054C-40B7-ADC7-AB0D4D21D95E}" dt="2022-03-11T08:14:31.416" v="1226"/>
          <ac:picMkLst>
            <pc:docMk/>
            <pc:sldMk cId="2558254892" sldId="2141411430"/>
            <ac:picMk id="10" creationId="{0CD9930B-70BE-4805-A577-8D915E3C45D3}"/>
          </ac:picMkLst>
        </pc:picChg>
        <pc:cxnChg chg="add del">
          <ac:chgData name="VENTER, Wendy" userId="c0669ad9-b3e8-40cc-ac16-4ce7248a352d" providerId="ADAL" clId="{3319C262-054C-40B7-ADC7-AB0D4D21D95E}" dt="2022-03-11T08:07:09.424" v="860" actId="26606"/>
          <ac:cxnSpMkLst>
            <pc:docMk/>
            <pc:sldMk cId="2558254892" sldId="2141411430"/>
            <ac:cxnSpMk id="11" creationId="{A7F400EE-A8A5-48AF-B4D6-291B52C6F0B0}"/>
          </ac:cxnSpMkLst>
        </pc:cxnChg>
      </pc:sldChg>
      <pc:sldChg chg="addSp delSp modSp new del mod">
        <pc:chgData name="VENTER, Wendy" userId="c0669ad9-b3e8-40cc-ac16-4ce7248a352d" providerId="ADAL" clId="{3319C262-054C-40B7-ADC7-AB0D4D21D95E}" dt="2022-03-11T10:28:58.685" v="3836" actId="47"/>
        <pc:sldMkLst>
          <pc:docMk/>
          <pc:sldMk cId="3636738398" sldId="2141411431"/>
        </pc:sldMkLst>
        <pc:spChg chg="del">
          <ac:chgData name="VENTER, Wendy" userId="c0669ad9-b3e8-40cc-ac16-4ce7248a352d" providerId="ADAL" clId="{3319C262-054C-40B7-ADC7-AB0D4D21D95E}" dt="2022-03-11T10:01:34.541" v="3050" actId="478"/>
          <ac:spMkLst>
            <pc:docMk/>
            <pc:sldMk cId="3636738398" sldId="2141411431"/>
            <ac:spMk id="2" creationId="{262C51E0-605E-4268-9124-2CEADA97F2C7}"/>
          </ac:spMkLst>
        </pc:spChg>
        <pc:spChg chg="mod">
          <ac:chgData name="VENTER, Wendy" userId="c0669ad9-b3e8-40cc-ac16-4ce7248a352d" providerId="ADAL" clId="{3319C262-054C-40B7-ADC7-AB0D4D21D95E}" dt="2022-03-11T10:04:20.567" v="3238" actId="27636"/>
          <ac:spMkLst>
            <pc:docMk/>
            <pc:sldMk cId="3636738398" sldId="2141411431"/>
            <ac:spMk id="3" creationId="{600392F9-3B32-46E1-88C8-4F4FCB13E33F}"/>
          </ac:spMkLst>
        </pc:spChg>
        <pc:spChg chg="mod">
          <ac:chgData name="VENTER, Wendy" userId="c0669ad9-b3e8-40cc-ac16-4ce7248a352d" providerId="ADAL" clId="{3319C262-054C-40B7-ADC7-AB0D4D21D95E}" dt="2022-03-11T09:34:42.876" v="1901" actId="27636"/>
          <ac:spMkLst>
            <pc:docMk/>
            <pc:sldMk cId="3636738398" sldId="2141411431"/>
            <ac:spMk id="4" creationId="{5FC64189-8F25-4208-844D-8E8CB10CF0B2}"/>
          </ac:spMkLst>
        </pc:spChg>
        <pc:spChg chg="add mod">
          <ac:chgData name="VENTER, Wendy" userId="c0669ad9-b3e8-40cc-ac16-4ce7248a352d" providerId="ADAL" clId="{3319C262-054C-40B7-ADC7-AB0D4D21D95E}" dt="2022-03-11T10:01:43.122" v="3060" actId="20577"/>
          <ac:spMkLst>
            <pc:docMk/>
            <pc:sldMk cId="3636738398" sldId="2141411431"/>
            <ac:spMk id="5" creationId="{521C2103-F409-48BB-981D-07777FFEE155}"/>
          </ac:spMkLst>
        </pc:spChg>
        <pc:graphicFrameChg chg="add mod">
          <ac:chgData name="VENTER, Wendy" userId="c0669ad9-b3e8-40cc-ac16-4ce7248a352d" providerId="ADAL" clId="{3319C262-054C-40B7-ADC7-AB0D4D21D95E}" dt="2022-03-11T09:53:22.322" v="2990"/>
          <ac:graphicFrameMkLst>
            <pc:docMk/>
            <pc:sldMk cId="3636738398" sldId="2141411431"/>
            <ac:graphicFrameMk id="6" creationId="{6DA1A995-55E7-4D5E-BB20-C33A017ADCDD}"/>
          </ac:graphicFrameMkLst>
        </pc:graphicFrameChg>
      </pc:sldChg>
      <pc:sldChg chg="addSp delSp modSp new mod modNotesTx">
        <pc:chgData name="VENTER, Wendy" userId="c0669ad9-b3e8-40cc-ac16-4ce7248a352d" providerId="ADAL" clId="{3319C262-054C-40B7-ADC7-AB0D4D21D95E}" dt="2022-03-13T07:52:00.275" v="8043"/>
        <pc:sldMkLst>
          <pc:docMk/>
          <pc:sldMk cId="9570334" sldId="2141411432"/>
        </pc:sldMkLst>
        <pc:spChg chg="mod">
          <ac:chgData name="VENTER, Wendy" userId="c0669ad9-b3e8-40cc-ac16-4ce7248a352d" providerId="ADAL" clId="{3319C262-054C-40B7-ADC7-AB0D4D21D95E}" dt="2022-03-11T10:28:18.828" v="3831" actId="1076"/>
          <ac:spMkLst>
            <pc:docMk/>
            <pc:sldMk cId="9570334" sldId="2141411432"/>
            <ac:spMk id="2" creationId="{0B1018B6-DF47-4F12-9979-E4A4EC9F0AD0}"/>
          </ac:spMkLst>
        </pc:spChg>
        <pc:spChg chg="del">
          <ac:chgData name="VENTER, Wendy" userId="c0669ad9-b3e8-40cc-ac16-4ce7248a352d" providerId="ADAL" clId="{3319C262-054C-40B7-ADC7-AB0D4D21D95E}" dt="2022-03-11T09:37:54.860" v="1993" actId="478"/>
          <ac:spMkLst>
            <pc:docMk/>
            <pc:sldMk cId="9570334" sldId="2141411432"/>
            <ac:spMk id="3" creationId="{05A4B45D-836E-4CF5-B453-EC9DED06069D}"/>
          </ac:spMkLst>
        </pc:spChg>
        <pc:spChg chg="mod">
          <ac:chgData name="VENTER, Wendy" userId="c0669ad9-b3e8-40cc-ac16-4ce7248a352d" providerId="ADAL" clId="{3319C262-054C-40B7-ADC7-AB0D4D21D95E}" dt="2022-03-11T09:38:05.067" v="1995" actId="27636"/>
          <ac:spMkLst>
            <pc:docMk/>
            <pc:sldMk cId="9570334" sldId="2141411432"/>
            <ac:spMk id="4" creationId="{D19B79FA-B118-4B8F-BCB1-02BF21DE271E}"/>
          </ac:spMkLst>
        </pc:spChg>
        <pc:spChg chg="add mod">
          <ac:chgData name="VENTER, Wendy" userId="c0669ad9-b3e8-40cc-ac16-4ce7248a352d" providerId="ADAL" clId="{3319C262-054C-40B7-ADC7-AB0D4D21D95E}" dt="2022-03-11T10:28:39.370" v="3833" actId="948"/>
          <ac:spMkLst>
            <pc:docMk/>
            <pc:sldMk cId="9570334" sldId="2141411432"/>
            <ac:spMk id="5" creationId="{75AF0125-719E-4889-BAE3-394C3B9C6E7E}"/>
          </ac:spMkLst>
        </pc:spChg>
        <pc:spChg chg="add mod">
          <ac:chgData name="VENTER, Wendy" userId="c0669ad9-b3e8-40cc-ac16-4ce7248a352d" providerId="ADAL" clId="{3319C262-054C-40B7-ADC7-AB0D4D21D95E}" dt="2022-03-11T15:15:53.363" v="4381" actId="20577"/>
          <ac:spMkLst>
            <pc:docMk/>
            <pc:sldMk cId="9570334" sldId="2141411432"/>
            <ac:spMk id="6" creationId="{BF767169-440C-476C-B39B-1FF9445CBBB6}"/>
          </ac:spMkLst>
        </pc:spChg>
        <pc:spChg chg="add mod">
          <ac:chgData name="VENTER, Wendy" userId="c0669ad9-b3e8-40cc-ac16-4ce7248a352d" providerId="ADAL" clId="{3319C262-054C-40B7-ADC7-AB0D4D21D95E}" dt="2022-03-11T09:41:11.507" v="2090" actId="6549"/>
          <ac:spMkLst>
            <pc:docMk/>
            <pc:sldMk cId="9570334" sldId="2141411432"/>
            <ac:spMk id="7" creationId="{C015EF04-CA78-4755-884F-ACC0931499C9}"/>
          </ac:spMkLst>
        </pc:spChg>
        <pc:spChg chg="add mod">
          <ac:chgData name="VENTER, Wendy" userId="c0669ad9-b3e8-40cc-ac16-4ce7248a352d" providerId="ADAL" clId="{3319C262-054C-40B7-ADC7-AB0D4D21D95E}" dt="2022-03-11T10:28:52.006" v="3835" actId="1076"/>
          <ac:spMkLst>
            <pc:docMk/>
            <pc:sldMk cId="9570334" sldId="2141411432"/>
            <ac:spMk id="8" creationId="{A70CBAAC-28AB-4D81-B811-D58BF99C6173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3" creationId="{6AC1F357-E4DD-486B-8FCB-10DDEB12519C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4" creationId="{E3408E17-8F3F-49AC-80E1-6D02A54D84E4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5" creationId="{E939FBA1-D92F-4B87-B9EC-406C856CEE09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6" creationId="{2BCBA0D5-C985-4948-8C0B-F9C8E630FC07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7" creationId="{93034C24-2FAA-4DDB-AF06-1714D4EBCA4B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8" creationId="{3B214814-5322-458B-838A-C9280DE2249C}"/>
          </ac:spMkLst>
        </pc:spChg>
        <pc:grpChg chg="add del mod">
          <ac:chgData name="VENTER, Wendy" userId="c0669ad9-b3e8-40cc-ac16-4ce7248a352d" providerId="ADAL" clId="{3319C262-054C-40B7-ADC7-AB0D4D21D95E}" dt="2022-03-13T07:51:53.709" v="8040" actId="478"/>
          <ac:grpSpMkLst>
            <pc:docMk/>
            <pc:sldMk cId="9570334" sldId="2141411432"/>
            <ac:grpSpMk id="9" creationId="{5AC49B7B-28D6-43F7-93F1-75B841B46235}"/>
          </ac:grpSpMkLst>
        </pc:grpChg>
        <pc:grpChg chg="add del mod">
          <ac:chgData name="VENTER, Wendy" userId="c0669ad9-b3e8-40cc-ac16-4ce7248a352d" providerId="ADAL" clId="{3319C262-054C-40B7-ADC7-AB0D4D21D95E}" dt="2022-03-13T07:51:55.911" v="8041" actId="478"/>
          <ac:grpSpMkLst>
            <pc:docMk/>
            <pc:sldMk cId="9570334" sldId="2141411432"/>
            <ac:grpSpMk id="11" creationId="{5CE70101-668A-4CA3-B95B-A17E97E942B6}"/>
          </ac:grpSpMkLst>
        </pc:grpChg>
        <pc:grpChg chg="add del mod">
          <ac:chgData name="VENTER, Wendy" userId="c0669ad9-b3e8-40cc-ac16-4ce7248a352d" providerId="ADAL" clId="{3319C262-054C-40B7-ADC7-AB0D4D21D95E}" dt="2022-03-13T07:51:57.532" v="8042" actId="478"/>
          <ac:grpSpMkLst>
            <pc:docMk/>
            <pc:sldMk cId="9570334" sldId="2141411432"/>
            <ac:grpSpMk id="12" creationId="{6A2738AA-7F4F-4670-9B43-D242B3A649EC}"/>
          </ac:grpSpMkLst>
        </pc:grpChg>
        <pc:graphicFrameChg chg="add mod">
          <ac:chgData name="VENTER, Wendy" userId="c0669ad9-b3e8-40cc-ac16-4ce7248a352d" providerId="ADAL" clId="{3319C262-054C-40B7-ADC7-AB0D4D21D95E}" dt="2022-03-11T09:53:39.679" v="2994"/>
          <ac:graphicFrameMkLst>
            <pc:docMk/>
            <pc:sldMk cId="9570334" sldId="2141411432"/>
            <ac:graphicFrameMk id="9" creationId="{F4208E01-D0D1-406C-B879-147AC4737626}"/>
          </ac:graphicFrameMkLst>
        </pc:graphicFrameChg>
        <pc:graphicFrameChg chg="mod">
          <ac:chgData name="VENTER, Wendy" userId="c0669ad9-b3e8-40cc-ac16-4ce7248a352d" providerId="ADAL" clId="{3319C262-054C-40B7-ADC7-AB0D4D21D95E}" dt="2022-03-13T07:31:28.600" v="7768" actId="478"/>
          <ac:graphicFrameMkLst>
            <pc:docMk/>
            <pc:sldMk cId="9570334" sldId="2141411432"/>
            <ac:graphicFrameMk id="10" creationId="{028A0BF0-DE96-4816-A9FA-CB26BCF2B11E}"/>
          </ac:graphicFrameMkLst>
        </pc:graphicFrameChg>
        <pc:graphicFrameChg chg="add mod">
          <ac:chgData name="VENTER, Wendy" userId="c0669ad9-b3e8-40cc-ac16-4ce7248a352d" providerId="ADAL" clId="{3319C262-054C-40B7-ADC7-AB0D4D21D95E}" dt="2022-03-13T07:52:00.275" v="8043"/>
          <ac:graphicFrameMkLst>
            <pc:docMk/>
            <pc:sldMk cId="9570334" sldId="2141411432"/>
            <ac:graphicFrameMk id="19" creationId="{5415C279-A08B-4B0F-815E-B173580F8DE4}"/>
          </ac:graphicFrameMkLst>
        </pc:graphicFrameChg>
      </pc:sldChg>
      <pc:sldChg chg="add del">
        <pc:chgData name="VENTER, Wendy" userId="c0669ad9-b3e8-40cc-ac16-4ce7248a352d" providerId="ADAL" clId="{3319C262-054C-40B7-ADC7-AB0D4D21D95E}" dt="2022-03-11T15:25:34.468" v="4661" actId="47"/>
        <pc:sldMkLst>
          <pc:docMk/>
          <pc:sldMk cId="913636299" sldId="2141411433"/>
        </pc:sldMkLst>
      </pc:sldChg>
      <pc:sldChg chg="addSp delSp modSp add mod">
        <pc:chgData name="VENTER, Wendy" userId="c0669ad9-b3e8-40cc-ac16-4ce7248a352d" providerId="ADAL" clId="{3319C262-054C-40B7-ADC7-AB0D4D21D95E}" dt="2022-03-13T08:12:53.380" v="8117"/>
        <pc:sldMkLst>
          <pc:docMk/>
          <pc:sldMk cId="4135723630" sldId="2141411434"/>
        </pc:sldMkLst>
        <pc:spChg chg="mod">
          <ac:chgData name="VENTER, Wendy" userId="c0669ad9-b3e8-40cc-ac16-4ce7248a352d" providerId="ADAL" clId="{3319C262-054C-40B7-ADC7-AB0D4D21D95E}" dt="2022-03-12T20:52:13.280" v="4705" actId="14100"/>
          <ac:spMkLst>
            <pc:docMk/>
            <pc:sldMk cId="4135723630" sldId="2141411434"/>
            <ac:spMk id="5" creationId="{020CEF95-21B8-49A1-8906-C48745BE0C08}"/>
          </ac:spMkLst>
        </pc:spChg>
        <pc:spChg chg="mod">
          <ac:chgData name="VENTER, Wendy" userId="c0669ad9-b3e8-40cc-ac16-4ce7248a352d" providerId="ADAL" clId="{3319C262-054C-40B7-ADC7-AB0D4D21D95E}" dt="2022-03-13T08:12:53.380" v="8117"/>
          <ac:spMkLst>
            <pc:docMk/>
            <pc:sldMk cId="4135723630" sldId="2141411434"/>
            <ac:spMk id="12" creationId="{E461E74F-63F1-4AEA-8C7A-AF9780867BBC}"/>
          </ac:spMkLst>
        </pc:spChg>
        <pc:spChg chg="mod">
          <ac:chgData name="VENTER, Wendy" userId="c0669ad9-b3e8-40cc-ac16-4ce7248a352d" providerId="ADAL" clId="{3319C262-054C-40B7-ADC7-AB0D4D21D95E}" dt="2022-03-13T08:12:53.380" v="8117"/>
          <ac:spMkLst>
            <pc:docMk/>
            <pc:sldMk cId="4135723630" sldId="2141411434"/>
            <ac:spMk id="13" creationId="{95D9CC2F-57CE-4A2F-AF97-21FE948BA42D}"/>
          </ac:spMkLst>
        </pc:spChg>
        <pc:spChg chg="mod">
          <ac:chgData name="VENTER, Wendy" userId="c0669ad9-b3e8-40cc-ac16-4ce7248a352d" providerId="ADAL" clId="{3319C262-054C-40B7-ADC7-AB0D4D21D95E}" dt="2022-03-13T08:12:53.380" v="8117"/>
          <ac:spMkLst>
            <pc:docMk/>
            <pc:sldMk cId="4135723630" sldId="2141411434"/>
            <ac:spMk id="14" creationId="{FDED23D6-B4CB-4AEF-9A0C-6667838CB5EE}"/>
          </ac:spMkLst>
        </pc:spChg>
        <pc:spChg chg="mod">
          <ac:chgData name="VENTER, Wendy" userId="c0669ad9-b3e8-40cc-ac16-4ce7248a352d" providerId="ADAL" clId="{3319C262-054C-40B7-ADC7-AB0D4D21D95E}" dt="2022-03-13T08:12:53.380" v="8117"/>
          <ac:spMkLst>
            <pc:docMk/>
            <pc:sldMk cId="4135723630" sldId="2141411434"/>
            <ac:spMk id="15" creationId="{B5CC2DC3-BFE0-4558-91B4-AB93E2B0C034}"/>
          </ac:spMkLst>
        </pc:spChg>
        <pc:spChg chg="mod">
          <ac:chgData name="VENTER, Wendy" userId="c0669ad9-b3e8-40cc-ac16-4ce7248a352d" providerId="ADAL" clId="{3319C262-054C-40B7-ADC7-AB0D4D21D95E}" dt="2022-03-13T08:12:53.380" v="8117"/>
          <ac:spMkLst>
            <pc:docMk/>
            <pc:sldMk cId="4135723630" sldId="2141411434"/>
            <ac:spMk id="16" creationId="{6236437E-87E2-43F1-AD1B-95C446EE927C}"/>
          </ac:spMkLst>
        </pc:spChg>
        <pc:grpChg chg="add mod">
          <ac:chgData name="VENTER, Wendy" userId="c0669ad9-b3e8-40cc-ac16-4ce7248a352d" providerId="ADAL" clId="{3319C262-054C-40B7-ADC7-AB0D4D21D95E}" dt="2022-03-13T08:12:53.380" v="8117"/>
          <ac:grpSpMkLst>
            <pc:docMk/>
            <pc:sldMk cId="4135723630" sldId="2141411434"/>
            <ac:grpSpMk id="11" creationId="{F5D07122-C5EE-4F71-8A10-F5235ED7C18D}"/>
          </ac:grpSpMkLst>
        </pc:grpChg>
        <pc:graphicFrameChg chg="mod">
          <ac:chgData name="VENTER, Wendy" userId="c0669ad9-b3e8-40cc-ac16-4ce7248a352d" providerId="ADAL" clId="{3319C262-054C-40B7-ADC7-AB0D4D21D95E}" dt="2022-03-13T07:35:23.504" v="7888" actId="478"/>
          <ac:graphicFrameMkLst>
            <pc:docMk/>
            <pc:sldMk cId="4135723630" sldId="2141411434"/>
            <ac:graphicFrameMk id="8" creationId="{98D9FB99-74D6-4644-9EBF-140975108341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7:58:30.969" v="8053"/>
          <ac:graphicFrameMkLst>
            <pc:docMk/>
            <pc:sldMk cId="4135723630" sldId="2141411434"/>
            <ac:graphicFrameMk id="9" creationId="{8D28E96D-7DAB-4E82-B479-131196355243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8:04:42.187" v="8102" actId="478"/>
          <ac:graphicFrameMkLst>
            <pc:docMk/>
            <pc:sldMk cId="4135723630" sldId="2141411434"/>
            <ac:graphicFrameMk id="10" creationId="{A69C65A5-F3BF-401F-B80E-1D0F01E2856C}"/>
          </ac:graphicFrameMkLst>
        </pc:graphicFrameChg>
      </pc:sldChg>
      <pc:sldChg chg="add">
        <pc:chgData name="VENTER, Wendy" userId="c0669ad9-b3e8-40cc-ac16-4ce7248a352d" providerId="ADAL" clId="{3319C262-054C-40B7-ADC7-AB0D4D21D95E}" dt="2022-03-11T15:02:06.064" v="3839"/>
        <pc:sldMkLst>
          <pc:docMk/>
          <pc:sldMk cId="1003852246" sldId="2141411435"/>
        </pc:sldMkLst>
      </pc:sldChg>
      <pc:sldChg chg="add">
        <pc:chgData name="VENTER, Wendy" userId="c0669ad9-b3e8-40cc-ac16-4ce7248a352d" providerId="ADAL" clId="{3319C262-054C-40B7-ADC7-AB0D4D21D95E}" dt="2022-03-11T15:04:27.670" v="3840"/>
        <pc:sldMkLst>
          <pc:docMk/>
          <pc:sldMk cId="1261005182" sldId="2141411436"/>
        </pc:sldMkLst>
      </pc:sldChg>
      <pc:sldChg chg="addSp delSp modSp add mod ord delAnim">
        <pc:chgData name="VENTER, Wendy" userId="c0669ad9-b3e8-40cc-ac16-4ce7248a352d" providerId="ADAL" clId="{3319C262-054C-40B7-ADC7-AB0D4D21D95E}" dt="2022-03-13T08:03:54.015" v="8092" actId="14100"/>
        <pc:sldMkLst>
          <pc:docMk/>
          <pc:sldMk cId="556112227" sldId="2141411437"/>
        </pc:sldMkLst>
        <pc:spChg chg="mod">
          <ac:chgData name="VENTER, Wendy" userId="c0669ad9-b3e8-40cc-ac16-4ce7248a352d" providerId="ADAL" clId="{3319C262-054C-40B7-ADC7-AB0D4D21D95E}" dt="2022-03-11T16:07:25.298" v="4671"/>
          <ac:spMkLst>
            <pc:docMk/>
            <pc:sldMk cId="556112227" sldId="2141411437"/>
            <ac:spMk id="2" creationId="{4EF607C6-85A2-4884-B4DD-6D38CC15CFC0}"/>
          </ac:spMkLst>
        </pc:spChg>
        <pc:spChg chg="del">
          <ac:chgData name="VENTER, Wendy" userId="c0669ad9-b3e8-40cc-ac16-4ce7248a352d" providerId="ADAL" clId="{3319C262-054C-40B7-ADC7-AB0D4D21D95E}" dt="2022-03-11T15:18:39.019" v="4384" actId="478"/>
          <ac:spMkLst>
            <pc:docMk/>
            <pc:sldMk cId="556112227" sldId="2141411437"/>
            <ac:spMk id="3" creationId="{B6CD8637-F10E-4BA9-B657-1C7AA8553C25}"/>
          </ac:spMkLst>
        </pc:spChg>
        <pc:spChg chg="mod">
          <ac:chgData name="VENTER, Wendy" userId="c0669ad9-b3e8-40cc-ac16-4ce7248a352d" providerId="ADAL" clId="{3319C262-054C-40B7-ADC7-AB0D4D21D95E}" dt="2022-03-13T08:03:43.696" v="8090" actId="207"/>
          <ac:spMkLst>
            <pc:docMk/>
            <pc:sldMk cId="556112227" sldId="2141411437"/>
            <ac:spMk id="3" creationId="{E3D3A62D-F2C4-4680-8D78-78624B5AC8CC}"/>
          </ac:spMkLst>
        </pc:spChg>
        <pc:spChg chg="mod">
          <ac:chgData name="VENTER, Wendy" userId="c0669ad9-b3e8-40cc-ac16-4ce7248a352d" providerId="ADAL" clId="{3319C262-054C-40B7-ADC7-AB0D4D21D95E}" dt="2022-03-13T08:03:36.821" v="8088" actId="18245"/>
          <ac:spMkLst>
            <pc:docMk/>
            <pc:sldMk cId="556112227" sldId="2141411437"/>
            <ac:spMk id="5" creationId="{2C318DAA-A5E1-4E5A-A8B7-0955D6DFB52A}"/>
          </ac:spMkLst>
        </pc:spChg>
        <pc:spChg chg="del">
          <ac:chgData name="VENTER, Wendy" userId="c0669ad9-b3e8-40cc-ac16-4ce7248a352d" providerId="ADAL" clId="{3319C262-054C-40B7-ADC7-AB0D4D21D95E}" dt="2022-03-11T15:18:43.248" v="4385" actId="478"/>
          <ac:spMkLst>
            <pc:docMk/>
            <pc:sldMk cId="556112227" sldId="2141411437"/>
            <ac:spMk id="5" creationId="{F9C55719-B622-4225-AFB8-BDF16DFB0FC3}"/>
          </ac:spMkLst>
        </pc:spChg>
        <pc:spChg chg="mod">
          <ac:chgData name="VENTER, Wendy" userId="c0669ad9-b3e8-40cc-ac16-4ce7248a352d" providerId="ADAL" clId="{3319C262-054C-40B7-ADC7-AB0D4D21D95E}" dt="2022-03-13T08:03:36.821" v="8088" actId="18245"/>
          <ac:spMkLst>
            <pc:docMk/>
            <pc:sldMk cId="556112227" sldId="2141411437"/>
            <ac:spMk id="6" creationId="{8CEB9E48-6E43-4AAF-BAC4-9462B6E8769F}"/>
          </ac:spMkLst>
        </pc:spChg>
        <pc:spChg chg="mod">
          <ac:chgData name="VENTER, Wendy" userId="c0669ad9-b3e8-40cc-ac16-4ce7248a352d" providerId="ADAL" clId="{3319C262-054C-40B7-ADC7-AB0D4D21D95E}" dt="2022-03-13T08:03:36.821" v="8088" actId="18245"/>
          <ac:spMkLst>
            <pc:docMk/>
            <pc:sldMk cId="556112227" sldId="2141411437"/>
            <ac:spMk id="7" creationId="{C586B8D7-23FD-49B0-AE7A-4236316B0519}"/>
          </ac:spMkLst>
        </pc:spChg>
        <pc:spChg chg="mod">
          <ac:chgData name="VENTER, Wendy" userId="c0669ad9-b3e8-40cc-ac16-4ce7248a352d" providerId="ADAL" clId="{3319C262-054C-40B7-ADC7-AB0D4D21D95E}" dt="2022-03-13T08:03:54.015" v="8092" actId="14100"/>
          <ac:spMkLst>
            <pc:docMk/>
            <pc:sldMk cId="556112227" sldId="2141411437"/>
            <ac:spMk id="8" creationId="{4DC53C5F-4FCE-405B-BEA6-DE47A14E25FE}"/>
          </ac:spMkLst>
        </pc:spChg>
        <pc:spChg chg="del">
          <ac:chgData name="VENTER, Wendy" userId="c0669ad9-b3e8-40cc-ac16-4ce7248a352d" providerId="ADAL" clId="{3319C262-054C-40B7-ADC7-AB0D4D21D95E}" dt="2022-03-11T15:18:44.921" v="4386" actId="478"/>
          <ac:spMkLst>
            <pc:docMk/>
            <pc:sldMk cId="556112227" sldId="2141411437"/>
            <ac:spMk id="8" creationId="{53EEADAF-3B0B-4563-A664-CAF1CE3006AA}"/>
          </ac:spMkLst>
        </pc:spChg>
        <pc:spChg chg="add del mod">
          <ac:chgData name="VENTER, Wendy" userId="c0669ad9-b3e8-40cc-ac16-4ce7248a352d" providerId="ADAL" clId="{3319C262-054C-40B7-ADC7-AB0D4D21D95E}" dt="2022-03-11T15:19:56.723" v="4510" actId="478"/>
          <ac:spMkLst>
            <pc:docMk/>
            <pc:sldMk cId="556112227" sldId="2141411437"/>
            <ac:spMk id="10" creationId="{521AC7CF-C854-47F4-A052-D5B00C2E2986}"/>
          </ac:spMkLst>
        </pc:spChg>
        <pc:spChg chg="add mod">
          <ac:chgData name="VENTER, Wendy" userId="c0669ad9-b3e8-40cc-ac16-4ce7248a352d" providerId="ADAL" clId="{3319C262-054C-40B7-ADC7-AB0D4D21D95E}" dt="2022-03-11T16:07:11.264" v="4665" actId="1076"/>
          <ac:spMkLst>
            <pc:docMk/>
            <pc:sldMk cId="556112227" sldId="2141411437"/>
            <ac:spMk id="11" creationId="{827D7357-674F-4137-9F37-1578CC8125A7}"/>
          </ac:spMkLst>
        </pc:spChg>
        <pc:spChg chg="add del mod">
          <ac:chgData name="VENTER, Wendy" userId="c0669ad9-b3e8-40cc-ac16-4ce7248a352d" providerId="ADAL" clId="{3319C262-054C-40B7-ADC7-AB0D4D21D95E}" dt="2022-03-11T15:20:25.964" v="4516" actId="478"/>
          <ac:spMkLst>
            <pc:docMk/>
            <pc:sldMk cId="556112227" sldId="2141411437"/>
            <ac:spMk id="12" creationId="{7841B298-8A2C-4425-93D0-02CFB0B18D87}"/>
          </ac:spMkLst>
        </pc:spChg>
        <pc:spChg chg="add mod">
          <ac:chgData name="VENTER, Wendy" userId="c0669ad9-b3e8-40cc-ac16-4ce7248a352d" providerId="ADAL" clId="{3319C262-054C-40B7-ADC7-AB0D4D21D95E}" dt="2022-03-11T16:07:13.936" v="4666" actId="1076"/>
          <ac:spMkLst>
            <pc:docMk/>
            <pc:sldMk cId="556112227" sldId="2141411437"/>
            <ac:spMk id="13" creationId="{2AD65155-A262-4A9E-A2D6-8E8EDDC4BC7F}"/>
          </ac:spMkLst>
        </pc:spChg>
        <pc:spChg chg="add mod">
          <ac:chgData name="VENTER, Wendy" userId="c0669ad9-b3e8-40cc-ac16-4ce7248a352d" providerId="ADAL" clId="{3319C262-054C-40B7-ADC7-AB0D4D21D95E}" dt="2022-03-11T16:07:35.433" v="4674" actId="1076"/>
          <ac:spMkLst>
            <pc:docMk/>
            <pc:sldMk cId="556112227" sldId="2141411437"/>
            <ac:spMk id="15" creationId="{FB4A9CEE-99ED-4D7C-AD59-88F04D6B591A}"/>
          </ac:spMkLst>
        </pc:spChg>
        <pc:spChg chg="mod">
          <ac:chgData name="VENTER, Wendy" userId="c0669ad9-b3e8-40cc-ac16-4ce7248a352d" providerId="ADAL" clId="{3319C262-054C-40B7-ADC7-AB0D4D21D95E}" dt="2022-03-13T07:45:52.078" v="7900" actId="20577"/>
          <ac:spMkLst>
            <pc:docMk/>
            <pc:sldMk cId="556112227" sldId="2141411437"/>
            <ac:spMk id="16" creationId="{42D3C387-B505-4E2E-8081-13E98AFD52C5}"/>
          </ac:spMkLst>
        </pc:spChg>
        <pc:grpChg chg="mod">
          <ac:chgData name="VENTER, Wendy" userId="c0669ad9-b3e8-40cc-ac16-4ce7248a352d" providerId="ADAL" clId="{3319C262-054C-40B7-ADC7-AB0D4D21D95E}" dt="2022-03-13T08:03:36.821" v="8088" actId="18245"/>
          <ac:grpSpMkLst>
            <pc:docMk/>
            <pc:sldMk cId="556112227" sldId="2141411437"/>
            <ac:grpSpMk id="2" creationId="{12A568A7-D20B-48F9-AFCC-959D993C1645}"/>
          </ac:grpSpMkLst>
        </pc:grpChg>
        <pc:graphicFrameChg chg="add del mod">
          <ac:chgData name="VENTER, Wendy" userId="c0669ad9-b3e8-40cc-ac16-4ce7248a352d" providerId="ADAL" clId="{3319C262-054C-40B7-ADC7-AB0D4D21D95E}" dt="2022-03-13T07:36:58.346" v="7899"/>
          <ac:graphicFrameMkLst>
            <pc:docMk/>
            <pc:sldMk cId="556112227" sldId="2141411437"/>
            <ac:graphicFrameMk id="10" creationId="{3118E23E-7411-4AF1-A2F8-165612EBADD2}"/>
          </ac:graphicFrameMkLst>
        </pc:graphicFrameChg>
        <pc:graphicFrameChg chg="mod">
          <ac:chgData name="VENTER, Wendy" userId="c0669ad9-b3e8-40cc-ac16-4ce7248a352d" providerId="ADAL" clId="{3319C262-054C-40B7-ADC7-AB0D4D21D95E}" dt="2022-03-13T07:36:26.812" v="7897" actId="478"/>
          <ac:graphicFrameMkLst>
            <pc:docMk/>
            <pc:sldMk cId="556112227" sldId="2141411437"/>
            <ac:graphicFrameMk id="12" creationId="{8CD5690C-8962-4626-B6E4-F1F7B4E9E8FE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8:03:36.821" v="8088" actId="18245"/>
          <ac:graphicFrameMkLst>
            <pc:docMk/>
            <pc:sldMk cId="556112227" sldId="2141411437"/>
            <ac:graphicFrameMk id="14" creationId="{02BB69B2-6C8D-4E97-9E9A-6AD0B1CB263E}"/>
          </ac:graphicFrameMkLst>
        </pc:graphicFrameChg>
        <pc:picChg chg="del">
          <ac:chgData name="VENTER, Wendy" userId="c0669ad9-b3e8-40cc-ac16-4ce7248a352d" providerId="ADAL" clId="{3319C262-054C-40B7-ADC7-AB0D4D21D95E}" dt="2022-03-11T15:18:48.014" v="4387" actId="478"/>
          <ac:picMkLst>
            <pc:docMk/>
            <pc:sldMk cId="556112227" sldId="2141411437"/>
            <ac:picMk id="7" creationId="{96DB7898-70F5-4BA9-9393-2CD709C716DC}"/>
          </ac:picMkLst>
        </pc:picChg>
        <pc:picChg chg="add mod">
          <ac:chgData name="VENTER, Wendy" userId="c0669ad9-b3e8-40cc-ac16-4ce7248a352d" providerId="ADAL" clId="{3319C262-054C-40B7-ADC7-AB0D4D21D95E}" dt="2022-03-11T16:07:17.126" v="4667" actId="1076"/>
          <ac:picMkLst>
            <pc:docMk/>
            <pc:sldMk cId="556112227" sldId="2141411437"/>
            <ac:picMk id="14" creationId="{67419E47-08BF-4E74-B35C-8BF9B2AA791E}"/>
          </ac:picMkLst>
        </pc:picChg>
      </pc:sldChg>
      <pc:sldChg chg="addSp delSp modSp add mod modNotesTx">
        <pc:chgData name="VENTER, Wendy" userId="c0669ad9-b3e8-40cc-ac16-4ce7248a352d" providerId="ADAL" clId="{3319C262-054C-40B7-ADC7-AB0D4D21D95E}" dt="2022-03-13T08:12:44.469" v="8114"/>
        <pc:sldMkLst>
          <pc:docMk/>
          <pc:sldMk cId="1846548767" sldId="2141411438"/>
        </pc:sldMkLst>
        <pc:spChg chg="del">
          <ac:chgData name="VENTER, Wendy" userId="c0669ad9-b3e8-40cc-ac16-4ce7248a352d" providerId="ADAL" clId="{3319C262-054C-40B7-ADC7-AB0D4D21D95E}" dt="2022-03-11T15:23:56.634" v="4635" actId="478"/>
          <ac:spMkLst>
            <pc:docMk/>
            <pc:sldMk cId="1846548767" sldId="2141411438"/>
            <ac:spMk id="2" creationId="{4EF607C6-85A2-4884-B4DD-6D38CC15CFC0}"/>
          </ac:spMkLst>
        </pc:spChg>
        <pc:spChg chg="add mod">
          <ac:chgData name="VENTER, Wendy" userId="c0669ad9-b3e8-40cc-ac16-4ce7248a352d" providerId="ADAL" clId="{3319C262-054C-40B7-ADC7-AB0D4D21D95E}" dt="2022-03-11T15:24:30.505" v="4656" actId="20577"/>
          <ac:spMkLst>
            <pc:docMk/>
            <pc:sldMk cId="1846548767" sldId="2141411438"/>
            <ac:spMk id="5" creationId="{B96A3124-188D-456F-91F2-F4E06C84A27C}"/>
          </ac:spMkLst>
        </pc:spChg>
        <pc:spChg chg="del">
          <ac:chgData name="VENTER, Wendy" userId="c0669ad9-b3e8-40cc-ac16-4ce7248a352d" providerId="ADAL" clId="{3319C262-054C-40B7-ADC7-AB0D4D21D95E}" dt="2022-03-11T15:23:54.237" v="4634" actId="478"/>
          <ac:spMkLst>
            <pc:docMk/>
            <pc:sldMk cId="1846548767" sldId="2141411438"/>
            <ac:spMk id="11" creationId="{827D7357-674F-4137-9F37-1578CC8125A7}"/>
          </ac:spMkLst>
        </pc:spChg>
        <pc:spChg chg="del">
          <ac:chgData name="VENTER, Wendy" userId="c0669ad9-b3e8-40cc-ac16-4ce7248a352d" providerId="ADAL" clId="{3319C262-054C-40B7-ADC7-AB0D4D21D95E}" dt="2022-03-11T15:23:51.931" v="4633" actId="478"/>
          <ac:spMkLst>
            <pc:docMk/>
            <pc:sldMk cId="1846548767" sldId="2141411438"/>
            <ac:spMk id="13" creationId="{2AD65155-A262-4A9E-A2D6-8E8EDDC4BC7F}"/>
          </ac:spMkLst>
        </pc:spChg>
        <pc:spChg chg="mod">
          <ac:chgData name="VENTER, Wendy" userId="c0669ad9-b3e8-40cc-ac16-4ce7248a352d" providerId="ADAL" clId="{3319C262-054C-40B7-ADC7-AB0D4D21D95E}" dt="2022-03-11T15:24:07.113" v="4636"/>
          <ac:spMkLst>
            <pc:docMk/>
            <pc:sldMk cId="1846548767" sldId="2141411438"/>
            <ac:spMk id="19" creationId="{84B31B3A-FFF6-43D2-8B7D-855680FC2D52}"/>
          </ac:spMkLst>
        </pc:spChg>
        <pc:spChg chg="mod">
          <ac:chgData name="VENTER, Wendy" userId="c0669ad9-b3e8-40cc-ac16-4ce7248a352d" providerId="ADAL" clId="{3319C262-054C-40B7-ADC7-AB0D4D21D95E}" dt="2022-03-11T15:24:07.113" v="4636"/>
          <ac:spMkLst>
            <pc:docMk/>
            <pc:sldMk cId="1846548767" sldId="2141411438"/>
            <ac:spMk id="20" creationId="{48897D9C-32C4-4ABD-983B-68A990DB39FA}"/>
          </ac:spMkLst>
        </pc:spChg>
        <pc:spChg chg="mod">
          <ac:chgData name="VENTER, Wendy" userId="c0669ad9-b3e8-40cc-ac16-4ce7248a352d" providerId="ADAL" clId="{3319C262-054C-40B7-ADC7-AB0D4D21D95E}" dt="2022-03-11T15:24:07.113" v="4636"/>
          <ac:spMkLst>
            <pc:docMk/>
            <pc:sldMk cId="1846548767" sldId="2141411438"/>
            <ac:spMk id="21" creationId="{2F388B55-EDB3-4015-B51F-9D536D90C426}"/>
          </ac:spMkLst>
        </pc:spChg>
        <pc:spChg chg="mod">
          <ac:chgData name="VENTER, Wendy" userId="c0669ad9-b3e8-40cc-ac16-4ce7248a352d" providerId="ADAL" clId="{3319C262-054C-40B7-ADC7-AB0D4D21D95E}" dt="2022-03-11T15:24:07.113" v="4636"/>
          <ac:spMkLst>
            <pc:docMk/>
            <pc:sldMk cId="1846548767" sldId="2141411438"/>
            <ac:spMk id="22" creationId="{21B6B9DE-CC14-42DC-A809-F181921C56AB}"/>
          </ac:spMkLst>
        </pc:spChg>
        <pc:spChg chg="mod">
          <ac:chgData name="VENTER, Wendy" userId="c0669ad9-b3e8-40cc-ac16-4ce7248a352d" providerId="ADAL" clId="{3319C262-054C-40B7-ADC7-AB0D4D21D95E}" dt="2022-03-13T08:12:44.469" v="8114"/>
          <ac:spMkLst>
            <pc:docMk/>
            <pc:sldMk cId="1846548767" sldId="2141411438"/>
            <ac:spMk id="28" creationId="{2FD24728-F82D-4081-96A6-F0FD681D0924}"/>
          </ac:spMkLst>
        </pc:spChg>
        <pc:spChg chg="mod">
          <ac:chgData name="VENTER, Wendy" userId="c0669ad9-b3e8-40cc-ac16-4ce7248a352d" providerId="ADAL" clId="{3319C262-054C-40B7-ADC7-AB0D4D21D95E}" dt="2022-03-13T08:12:44.469" v="8114"/>
          <ac:spMkLst>
            <pc:docMk/>
            <pc:sldMk cId="1846548767" sldId="2141411438"/>
            <ac:spMk id="29" creationId="{B8E5DD6B-B1F9-47F7-893A-8868743629DC}"/>
          </ac:spMkLst>
        </pc:spChg>
        <pc:spChg chg="mod">
          <ac:chgData name="VENTER, Wendy" userId="c0669ad9-b3e8-40cc-ac16-4ce7248a352d" providerId="ADAL" clId="{3319C262-054C-40B7-ADC7-AB0D4D21D95E}" dt="2022-03-13T08:12:44.469" v="8114"/>
          <ac:spMkLst>
            <pc:docMk/>
            <pc:sldMk cId="1846548767" sldId="2141411438"/>
            <ac:spMk id="30" creationId="{B43A447E-35A7-4F6B-9342-6D3B13F443F1}"/>
          </ac:spMkLst>
        </pc:spChg>
        <pc:spChg chg="mod">
          <ac:chgData name="VENTER, Wendy" userId="c0669ad9-b3e8-40cc-ac16-4ce7248a352d" providerId="ADAL" clId="{3319C262-054C-40B7-ADC7-AB0D4D21D95E}" dt="2022-03-13T08:12:44.469" v="8114"/>
          <ac:spMkLst>
            <pc:docMk/>
            <pc:sldMk cId="1846548767" sldId="2141411438"/>
            <ac:spMk id="31" creationId="{A9AEBB7A-DE9D-4D17-A985-A9D14D7187FE}"/>
          </ac:spMkLst>
        </pc:spChg>
        <pc:spChg chg="mod">
          <ac:chgData name="VENTER, Wendy" userId="c0669ad9-b3e8-40cc-ac16-4ce7248a352d" providerId="ADAL" clId="{3319C262-054C-40B7-ADC7-AB0D4D21D95E}" dt="2022-03-13T08:12:44.469" v="8114"/>
          <ac:spMkLst>
            <pc:docMk/>
            <pc:sldMk cId="1846548767" sldId="2141411438"/>
            <ac:spMk id="32" creationId="{05962EEF-AA62-4184-A42E-0966C8B3F899}"/>
          </ac:spMkLst>
        </pc:spChg>
        <pc:grpChg chg="add mod">
          <ac:chgData name="VENTER, Wendy" userId="c0669ad9-b3e8-40cc-ac16-4ce7248a352d" providerId="ADAL" clId="{3319C262-054C-40B7-ADC7-AB0D4D21D95E}" dt="2022-03-11T15:24:34.451" v="4657" actId="1076"/>
          <ac:grpSpMkLst>
            <pc:docMk/>
            <pc:sldMk cId="1846548767" sldId="2141411438"/>
            <ac:grpSpMk id="10" creationId="{4E7F675D-D33E-463E-B3E0-039852535C01}"/>
          </ac:grpSpMkLst>
        </pc:grpChg>
        <pc:grpChg chg="mod">
          <ac:chgData name="VENTER, Wendy" userId="c0669ad9-b3e8-40cc-ac16-4ce7248a352d" providerId="ADAL" clId="{3319C262-054C-40B7-ADC7-AB0D4D21D95E}" dt="2022-03-11T15:24:07.113" v="4636"/>
          <ac:grpSpMkLst>
            <pc:docMk/>
            <pc:sldMk cId="1846548767" sldId="2141411438"/>
            <ac:grpSpMk id="12" creationId="{7973EF77-1399-4695-BD82-E6E6657CCAA0}"/>
          </ac:grpSpMkLst>
        </pc:grpChg>
        <pc:grpChg chg="add mod">
          <ac:chgData name="VENTER, Wendy" userId="c0669ad9-b3e8-40cc-ac16-4ce7248a352d" providerId="ADAL" clId="{3319C262-054C-40B7-ADC7-AB0D4D21D95E}" dt="2022-03-13T08:12:44.469" v="8114"/>
          <ac:grpSpMkLst>
            <pc:docMk/>
            <pc:sldMk cId="1846548767" sldId="2141411438"/>
            <ac:grpSpMk id="27" creationId="{3551CA57-C686-4802-9754-2B15DC87FEE6}"/>
          </ac:grpSpMkLst>
        </pc:grpChg>
        <pc:graphicFrameChg chg="del mod">
          <ac:chgData name="VENTER, Wendy" userId="c0669ad9-b3e8-40cc-ac16-4ce7248a352d" providerId="ADAL" clId="{3319C262-054C-40B7-ADC7-AB0D4D21D95E}" dt="2022-03-13T08:04:02.161" v="8093" actId="478"/>
          <ac:graphicFrameMkLst>
            <pc:docMk/>
            <pc:sldMk cId="1846548767" sldId="2141411438"/>
            <ac:graphicFrameMk id="24" creationId="{62F1686E-DE8E-4767-BD81-0192558249B7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7:58:57.327" v="8058"/>
          <ac:graphicFrameMkLst>
            <pc:docMk/>
            <pc:sldMk cId="1846548767" sldId="2141411438"/>
            <ac:graphicFrameMk id="25" creationId="{608BECB2-84AB-49EF-8EE0-DA5E96D30BA0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8:04:06.392" v="8095" actId="478"/>
          <ac:graphicFrameMkLst>
            <pc:docMk/>
            <pc:sldMk cId="1846548767" sldId="2141411438"/>
            <ac:graphicFrameMk id="26" creationId="{75917040-101C-4216-9A8D-EFD40D287CB8}"/>
          </ac:graphicFrameMkLst>
        </pc:graphicFrameChg>
        <pc:picChg chg="del">
          <ac:chgData name="VENTER, Wendy" userId="c0669ad9-b3e8-40cc-ac16-4ce7248a352d" providerId="ADAL" clId="{3319C262-054C-40B7-ADC7-AB0D4D21D95E}" dt="2022-03-11T15:23:49.461" v="4632" actId="478"/>
          <ac:picMkLst>
            <pc:docMk/>
            <pc:sldMk cId="1846548767" sldId="2141411438"/>
            <ac:picMk id="14" creationId="{67419E47-08BF-4E74-B35C-8BF9B2AA791E}"/>
          </ac:picMkLst>
        </pc:picChg>
        <pc:picChg chg="mod">
          <ac:chgData name="VENTER, Wendy" userId="c0669ad9-b3e8-40cc-ac16-4ce7248a352d" providerId="ADAL" clId="{3319C262-054C-40B7-ADC7-AB0D4D21D95E}" dt="2022-03-11T15:24:07.113" v="4636"/>
          <ac:picMkLst>
            <pc:docMk/>
            <pc:sldMk cId="1846548767" sldId="2141411438"/>
            <ac:picMk id="15" creationId="{7525335F-3E1D-48A1-A040-1F0D55C4BCA4}"/>
          </ac:picMkLst>
        </pc:picChg>
        <pc:picChg chg="mod">
          <ac:chgData name="VENTER, Wendy" userId="c0669ad9-b3e8-40cc-ac16-4ce7248a352d" providerId="ADAL" clId="{3319C262-054C-40B7-ADC7-AB0D4D21D95E}" dt="2022-03-11T15:24:07.113" v="4636"/>
          <ac:picMkLst>
            <pc:docMk/>
            <pc:sldMk cId="1846548767" sldId="2141411438"/>
            <ac:picMk id="16" creationId="{8A00034A-8E89-4321-B660-5AE5A511ECB6}"/>
          </ac:picMkLst>
        </pc:picChg>
        <pc:picChg chg="mod">
          <ac:chgData name="VENTER, Wendy" userId="c0669ad9-b3e8-40cc-ac16-4ce7248a352d" providerId="ADAL" clId="{3319C262-054C-40B7-ADC7-AB0D4D21D95E}" dt="2022-03-11T15:24:07.113" v="4636"/>
          <ac:picMkLst>
            <pc:docMk/>
            <pc:sldMk cId="1846548767" sldId="2141411438"/>
            <ac:picMk id="17" creationId="{EB2A05CA-B077-403C-ABB8-215B6FD7DF0F}"/>
          </ac:picMkLst>
        </pc:picChg>
        <pc:picChg chg="mod">
          <ac:chgData name="VENTER, Wendy" userId="c0669ad9-b3e8-40cc-ac16-4ce7248a352d" providerId="ADAL" clId="{3319C262-054C-40B7-ADC7-AB0D4D21D95E}" dt="2022-03-11T15:24:07.113" v="4636"/>
          <ac:picMkLst>
            <pc:docMk/>
            <pc:sldMk cId="1846548767" sldId="2141411438"/>
            <ac:picMk id="18" creationId="{A9994680-86BF-4753-B5F1-1571745B3EC1}"/>
          </ac:picMkLst>
        </pc:picChg>
      </pc:sldChg>
      <pc:sldChg chg="addSp delSp modSp mod">
        <pc:chgData name="VENTER, Wendy" userId="c0669ad9-b3e8-40cc-ac16-4ce7248a352d" providerId="ADAL" clId="{3319C262-054C-40B7-ADC7-AB0D4D21D95E}" dt="2022-03-13T08:04:51.434" v="8103" actId="478"/>
        <pc:sldMkLst>
          <pc:docMk/>
          <pc:sldMk cId="4197590165" sldId="2141411439"/>
        </pc:sldMkLst>
        <pc:graphicFrameChg chg="add del mod">
          <ac:chgData name="VENTER, Wendy" userId="c0669ad9-b3e8-40cc-ac16-4ce7248a352d" providerId="ADAL" clId="{3319C262-054C-40B7-ADC7-AB0D4D21D95E}" dt="2022-03-13T08:04:51.434" v="8103" actId="478"/>
          <ac:graphicFrameMkLst>
            <pc:docMk/>
            <pc:sldMk cId="4197590165" sldId="2141411439"/>
            <ac:graphicFrameMk id="6" creationId="{941A595E-C0A8-4D27-8754-D26B06F11905}"/>
          </ac:graphicFrameMkLst>
        </pc:graphicFrameChg>
        <pc:graphicFrameChg chg="del">
          <ac:chgData name="VENTER, Wendy" userId="c0669ad9-b3e8-40cc-ac16-4ce7248a352d" providerId="ADAL" clId="{3319C262-054C-40B7-ADC7-AB0D4D21D95E}" dt="2022-03-13T07:35:29.297" v="7889" actId="478"/>
          <ac:graphicFrameMkLst>
            <pc:docMk/>
            <pc:sldMk cId="4197590165" sldId="2141411439"/>
            <ac:graphicFrameMk id="7" creationId="{EF46B66C-0876-40C2-B46B-8C3BA83B0313}"/>
          </ac:graphicFrameMkLst>
        </pc:graphicFrameChg>
      </pc:sldChg>
      <pc:sldChg chg="addSp modSp add mod">
        <pc:chgData name="VENTER, Wendy" userId="c0669ad9-b3e8-40cc-ac16-4ce7248a352d" providerId="ADAL" clId="{3319C262-054C-40B7-ADC7-AB0D4D21D95E}" dt="2022-03-13T10:43:33.238" v="8487" actId="1076"/>
        <pc:sldMkLst>
          <pc:docMk/>
          <pc:sldMk cId="3993758161" sldId="2141411440"/>
        </pc:sldMkLst>
        <pc:spChg chg="mod">
          <ac:chgData name="VENTER, Wendy" userId="c0669ad9-b3e8-40cc-ac16-4ce7248a352d" providerId="ADAL" clId="{3319C262-054C-40B7-ADC7-AB0D4D21D95E}" dt="2022-03-13T10:43:22.134" v="8485" actId="1076"/>
          <ac:spMkLst>
            <pc:docMk/>
            <pc:sldMk cId="3993758161" sldId="2141411440"/>
            <ac:spMk id="3" creationId="{1F551925-545F-F34C-BA45-E8B70C949FA8}"/>
          </ac:spMkLst>
        </pc:spChg>
        <pc:spChg chg="mod">
          <ac:chgData name="VENTER, Wendy" userId="c0669ad9-b3e8-40cc-ac16-4ce7248a352d" providerId="ADAL" clId="{3319C262-054C-40B7-ADC7-AB0D4D21D95E}" dt="2022-03-13T10:43:33.238" v="8487" actId="1076"/>
          <ac:spMkLst>
            <pc:docMk/>
            <pc:sldMk cId="3993758161" sldId="2141411440"/>
            <ac:spMk id="7" creationId="{1906BEBB-CCD8-4994-8158-690B67277F2D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2" creationId="{558693D2-8D0D-4CB3-9A1F-0DEC5091B467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3" creationId="{A05031DA-0512-4A5B-900E-166BD344E6A0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4" creationId="{94342A89-83A7-4EDE-926F-DD0541C815CF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5" creationId="{CBE4FECF-ABF9-4A8D-9A05-93837F473E42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6" creationId="{2504BDBB-E38A-46AD-AD77-BDB4FE55D1C2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7" creationId="{F1EAD11B-5457-4A64-8844-A4712515C135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8" creationId="{4F6FF09C-8686-402D-9681-757C6484EDF3}"/>
          </ac:spMkLst>
        </pc:spChg>
        <pc:grpChg chg="add mod">
          <ac:chgData name="VENTER, Wendy" userId="c0669ad9-b3e8-40cc-ac16-4ce7248a352d" providerId="ADAL" clId="{3319C262-054C-40B7-ADC7-AB0D4D21D95E}" dt="2022-03-13T10:43:02.933" v="8482"/>
          <ac:grpSpMkLst>
            <pc:docMk/>
            <pc:sldMk cId="3993758161" sldId="2141411440"/>
            <ac:grpSpMk id="10" creationId="{878911E1-B14C-4A0F-ACAF-F710F89D0F31}"/>
          </ac:grpSpMkLst>
        </pc:grpChg>
        <pc:grpChg chg="mod">
          <ac:chgData name="VENTER, Wendy" userId="c0669ad9-b3e8-40cc-ac16-4ce7248a352d" providerId="ADAL" clId="{3319C262-054C-40B7-ADC7-AB0D4D21D95E}" dt="2022-03-13T10:43:02.933" v="8482"/>
          <ac:grpSpMkLst>
            <pc:docMk/>
            <pc:sldMk cId="3993758161" sldId="2141411440"/>
            <ac:grpSpMk id="11" creationId="{E47B081F-809F-4421-8351-5A0611352478}"/>
          </ac:grpSpMkLst>
        </pc:grpChg>
      </pc:sldChg>
      <pc:sldChg chg="delSp modSp mod delAnim modAnim modNotesTx">
        <pc:chgData name="VENTER, Wendy" userId="c0669ad9-b3e8-40cc-ac16-4ce7248a352d" providerId="ADAL" clId="{3319C262-054C-40B7-ADC7-AB0D4D21D95E}" dt="2022-03-13T08:02:22.903" v="8080" actId="478"/>
        <pc:sldMkLst>
          <pc:docMk/>
          <pc:sldMk cId="115353366" sldId="2141411441"/>
        </pc:sldMkLst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5" creationId="{79E157A6-2D73-4804-91CE-08EBF5588F86}"/>
          </ac:spMkLst>
        </pc:spChg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27" creationId="{989EFB90-AA0F-46B9-8E34-52352C19A5BE}"/>
          </ac:spMkLst>
        </pc:spChg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29" creationId="{89289344-B1DF-47DA-BD73-55721A21B2F8}"/>
          </ac:spMkLst>
        </pc:spChg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30" creationId="{E65E8F61-93E7-47E6-B617-3C9815287E4C}"/>
          </ac:spMkLst>
        </pc:spChg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31" creationId="{86935D60-5994-481D-8EBF-0497F2929CDD}"/>
          </ac:spMkLst>
        </pc:spChg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32" creationId="{649A7FF0-9E56-46A2-BDCC-D1696C50B822}"/>
          </ac:spMkLst>
        </pc:spChg>
        <pc:spChg chg="mod">
          <ac:chgData name="VENTER, Wendy" userId="c0669ad9-b3e8-40cc-ac16-4ce7248a352d" providerId="ADAL" clId="{3319C262-054C-40B7-ADC7-AB0D4D21D95E}" dt="2022-03-12T21:02:37.674" v="4890" actId="14100"/>
          <ac:spMkLst>
            <pc:docMk/>
            <pc:sldMk cId="115353366" sldId="2141411441"/>
            <ac:spMk id="50" creationId="{430727DD-DA58-44A8-8875-0FAA7B7E817B}"/>
          </ac:spMkLst>
        </pc:spChg>
        <pc:spChg chg="del">
          <ac:chgData name="VENTER, Wendy" userId="c0669ad9-b3e8-40cc-ac16-4ce7248a352d" providerId="ADAL" clId="{3319C262-054C-40B7-ADC7-AB0D4D21D95E}" dt="2022-03-12T21:01:52.050" v="4886" actId="478"/>
          <ac:spMkLst>
            <pc:docMk/>
            <pc:sldMk cId="115353366" sldId="2141411441"/>
            <ac:spMk id="52" creationId="{2721DD6E-464E-41E6-9D24-90A8CF72737F}"/>
          </ac:spMkLst>
        </pc:spChg>
        <pc:grpChg chg="del">
          <ac:chgData name="VENTER, Wendy" userId="c0669ad9-b3e8-40cc-ac16-4ce7248a352d" providerId="ADAL" clId="{3319C262-054C-40B7-ADC7-AB0D4D21D95E}" dt="2022-03-12T21:03:20.766" v="4893" actId="165"/>
          <ac:grpSpMkLst>
            <pc:docMk/>
            <pc:sldMk cId="115353366" sldId="2141411441"/>
            <ac:grpSpMk id="7" creationId="{1831F512-CD3D-4A79-BD6C-6E4369B6AFAF}"/>
          </ac:grpSpMkLst>
        </pc:grpChg>
        <pc:grpChg chg="del">
          <ac:chgData name="VENTER, Wendy" userId="c0669ad9-b3e8-40cc-ac16-4ce7248a352d" providerId="ADAL" clId="{3319C262-054C-40B7-ADC7-AB0D4D21D95E}" dt="2022-03-13T08:02:19.159" v="8078" actId="478"/>
          <ac:grpSpMkLst>
            <pc:docMk/>
            <pc:sldMk cId="115353366" sldId="2141411441"/>
            <ac:grpSpMk id="38" creationId="{857AF2FC-F9C9-4AB7-A14C-A3963D4D787B}"/>
          </ac:grpSpMkLst>
        </pc:grpChg>
        <pc:grpChg chg="del">
          <ac:chgData name="VENTER, Wendy" userId="c0669ad9-b3e8-40cc-ac16-4ce7248a352d" providerId="ADAL" clId="{3319C262-054C-40B7-ADC7-AB0D4D21D95E}" dt="2022-03-13T08:02:21.152" v="8079" actId="478"/>
          <ac:grpSpMkLst>
            <pc:docMk/>
            <pc:sldMk cId="115353366" sldId="2141411441"/>
            <ac:grpSpMk id="42" creationId="{BFAEAD86-3A40-48CC-9FCA-C8EC7D1DC077}"/>
          </ac:grpSpMkLst>
        </pc:grpChg>
        <pc:grpChg chg="del">
          <ac:chgData name="VENTER, Wendy" userId="c0669ad9-b3e8-40cc-ac16-4ce7248a352d" providerId="ADAL" clId="{3319C262-054C-40B7-ADC7-AB0D4D21D95E}" dt="2022-03-13T08:02:22.903" v="8080" actId="478"/>
          <ac:grpSpMkLst>
            <pc:docMk/>
            <pc:sldMk cId="115353366" sldId="2141411441"/>
            <ac:grpSpMk id="43" creationId="{5B7E340E-30D1-468E-B7F7-03E23044ADF7}"/>
          </ac:grpSpMkLst>
        </pc:grpChg>
      </pc:sldChg>
      <pc:sldChg chg="delSp modSp mod">
        <pc:chgData name="VENTER, Wendy" userId="c0669ad9-b3e8-40cc-ac16-4ce7248a352d" providerId="ADAL" clId="{3319C262-054C-40B7-ADC7-AB0D4D21D95E}" dt="2022-03-12T21:06:39.852" v="4932" actId="113"/>
        <pc:sldMkLst>
          <pc:docMk/>
          <pc:sldMk cId="3572989061" sldId="2141411442"/>
        </pc:sldMkLst>
        <pc:spChg chg="mod">
          <ac:chgData name="VENTER, Wendy" userId="c0669ad9-b3e8-40cc-ac16-4ce7248a352d" providerId="ADAL" clId="{3319C262-054C-40B7-ADC7-AB0D4D21D95E}" dt="2022-03-12T21:05:47.756" v="4916" actId="13926"/>
          <ac:spMkLst>
            <pc:docMk/>
            <pc:sldMk cId="3572989061" sldId="2141411442"/>
            <ac:spMk id="2" creationId="{9D17DE36-B454-4929-A7CD-0D46CEF18665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5" creationId="{79E157A6-2D73-4804-91CE-08EBF5588F86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14" creationId="{DCACEB2C-F593-4BE8-9ECB-06C8424C51EE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17" creationId="{5EF7B6E4-5D89-4439-9291-90D371EB7CA5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18" creationId="{376A562C-CDAC-432C-A9BC-C69BCD49B9C0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20" creationId="{F4A9D7F7-331D-40EC-BE86-9312A54C421C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22" creationId="{72E90BA1-6C44-4CA5-BDBA-5F8521DDDB7A}"/>
          </ac:spMkLst>
        </pc:spChg>
        <pc:spChg chg="mod topLvl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27" creationId="{989EFB90-AA0F-46B9-8E34-52352C19A5BE}"/>
          </ac:spMkLst>
        </pc:spChg>
        <pc:spChg chg="mod topLvl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28" creationId="{84411543-BE53-420E-BF3B-EF4C9DDBCB50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29" creationId="{89289344-B1DF-47DA-BD73-55721A21B2F8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30" creationId="{E65E8F61-93E7-47E6-B617-3C9815287E4C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31" creationId="{86935D60-5994-481D-8EBF-0497F2929CDD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32" creationId="{649A7FF0-9E56-46A2-BDCC-D1696C50B822}"/>
          </ac:spMkLst>
        </pc:spChg>
        <pc:spChg chg="mod">
          <ac:chgData name="VENTER, Wendy" userId="c0669ad9-b3e8-40cc-ac16-4ce7248a352d" providerId="ADAL" clId="{3319C262-054C-40B7-ADC7-AB0D4D21D95E}" dt="2022-03-12T21:06:39.852" v="4932" actId="113"/>
          <ac:spMkLst>
            <pc:docMk/>
            <pc:sldMk cId="3572989061" sldId="2141411442"/>
            <ac:spMk id="34" creationId="{EFB6D64F-B8AE-4D31-B2D8-D6874C4312E3}"/>
          </ac:spMkLst>
        </pc:spChg>
        <pc:grpChg chg="mod topLv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3" creationId="{3DB5A525-0EF7-4BA3-B80A-6B0BBA9D8F47}"/>
          </ac:grpSpMkLst>
        </pc:grpChg>
        <pc:grpChg chg="de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7" creationId="{1831F512-CD3D-4A79-BD6C-6E4369B6AFAF}"/>
          </ac:grpSpMkLst>
        </pc:grpChg>
        <pc:grpChg chg="mod topLv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9" creationId="{9DF1D091-9FF9-47C0-BAF0-B6BED8617D01}"/>
          </ac:grpSpMkLst>
        </pc:grpChg>
        <pc:grpChg chg="mod topLv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11" creationId="{D9207469-31BE-4876-A7FA-DD5CD52E5E68}"/>
          </ac:grpSpMkLst>
        </pc:grpChg>
        <pc:grpChg chg="mod topLv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35" creationId="{52F9380B-2A12-4306-884F-9BFA72D05202}"/>
          </ac:grpSpMkLst>
        </pc:grpChg>
        <pc:grpChg chg="mod topLv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36" creationId="{5D7B7F09-C590-4CCF-A356-A8B1485A084A}"/>
          </ac:grpSpMkLst>
        </pc:grpChg>
      </pc:sldChg>
      <pc:sldChg chg="addSp delSp modSp mod">
        <pc:chgData name="VENTER, Wendy" userId="c0669ad9-b3e8-40cc-ac16-4ce7248a352d" providerId="ADAL" clId="{3319C262-054C-40B7-ADC7-AB0D4D21D95E}" dt="2022-03-13T08:02:50.806" v="8084" actId="1076"/>
        <pc:sldMkLst>
          <pc:docMk/>
          <pc:sldMk cId="464260454" sldId="2141411443"/>
        </pc:sldMkLst>
        <pc:graphicFrameChg chg="del">
          <ac:chgData name="VENTER, Wendy" userId="c0669ad9-b3e8-40cc-ac16-4ce7248a352d" providerId="ADAL" clId="{3319C262-054C-40B7-ADC7-AB0D4D21D95E}" dt="2022-03-13T08:01:31.035" v="8073" actId="478"/>
          <ac:graphicFrameMkLst>
            <pc:docMk/>
            <pc:sldMk cId="464260454" sldId="2141411443"/>
            <ac:graphicFrameMk id="12" creationId="{8CD5690C-8962-4626-B6E4-F1F7B4E9E8FE}"/>
          </ac:graphicFrameMkLst>
        </pc:graphicFrameChg>
        <pc:graphicFrameChg chg="add mod">
          <ac:chgData name="VENTER, Wendy" userId="c0669ad9-b3e8-40cc-ac16-4ce7248a352d" providerId="ADAL" clId="{3319C262-054C-40B7-ADC7-AB0D4D21D95E}" dt="2022-03-13T08:02:50.806" v="8084" actId="1076"/>
          <ac:graphicFrameMkLst>
            <pc:docMk/>
            <pc:sldMk cId="464260454" sldId="2141411443"/>
            <ac:graphicFrameMk id="14" creationId="{375338CA-3BBD-4CA4-AFA4-522B3A42A15B}"/>
          </ac:graphicFrameMkLst>
        </pc:graphicFrameChg>
      </pc:sldChg>
      <pc:sldChg chg="modSp mod">
        <pc:chgData name="VENTER, Wendy" userId="c0669ad9-b3e8-40cc-ac16-4ce7248a352d" providerId="ADAL" clId="{3319C262-054C-40B7-ADC7-AB0D4D21D95E}" dt="2022-03-12T21:05:00.147" v="4914" actId="14100"/>
        <pc:sldMkLst>
          <pc:docMk/>
          <pc:sldMk cId="1200235031" sldId="2141411444"/>
        </pc:sldMkLst>
        <pc:spChg chg="mod">
          <ac:chgData name="VENTER, Wendy" userId="c0669ad9-b3e8-40cc-ac16-4ce7248a352d" providerId="ADAL" clId="{3319C262-054C-40B7-ADC7-AB0D4D21D95E}" dt="2022-03-12T21:05:00.147" v="4914" actId="14100"/>
          <ac:spMkLst>
            <pc:docMk/>
            <pc:sldMk cId="1200235031" sldId="2141411444"/>
            <ac:spMk id="10" creationId="{B5760467-77E5-4CAB-8204-85B0A070B156}"/>
          </ac:spMkLst>
        </pc:spChg>
        <pc:spChg chg="mod">
          <ac:chgData name="VENTER, Wendy" userId="c0669ad9-b3e8-40cc-ac16-4ce7248a352d" providerId="ADAL" clId="{3319C262-054C-40B7-ADC7-AB0D4D21D95E}" dt="2022-03-12T21:04:52.161" v="4913" actId="20577"/>
          <ac:spMkLst>
            <pc:docMk/>
            <pc:sldMk cId="1200235031" sldId="2141411444"/>
            <ac:spMk id="13" creationId="{2AD65155-A262-4A9E-A2D6-8E8EDDC4BC7F}"/>
          </ac:spMkLst>
        </pc:spChg>
      </pc:sldChg>
      <pc:sldChg chg="addSp delSp modSp mod addCm delCm">
        <pc:chgData name="VENTER, Wendy" userId="c0669ad9-b3e8-40cc-ac16-4ce7248a352d" providerId="ADAL" clId="{3319C262-054C-40B7-ADC7-AB0D4D21D95E}" dt="2022-03-13T10:33:39.167" v="8408" actId="207"/>
        <pc:sldMkLst>
          <pc:docMk/>
          <pc:sldMk cId="3701119420" sldId="2141411446"/>
        </pc:sldMkLst>
        <pc:spChg chg="mod">
          <ac:chgData name="VENTER, Wendy" userId="c0669ad9-b3e8-40cc-ac16-4ce7248a352d" providerId="ADAL" clId="{3319C262-054C-40B7-ADC7-AB0D4D21D95E}" dt="2022-03-12T21:28:07.789" v="5425" actId="20577"/>
          <ac:spMkLst>
            <pc:docMk/>
            <pc:sldMk cId="3701119420" sldId="2141411446"/>
            <ac:spMk id="2" creationId="{9D17DE36-B454-4929-A7CD-0D46CEF18665}"/>
          </ac:spMkLst>
        </pc:spChg>
        <pc:spChg chg="mod">
          <ac:chgData name="VENTER, Wendy" userId="c0669ad9-b3e8-40cc-ac16-4ce7248a352d" providerId="ADAL" clId="{3319C262-054C-40B7-ADC7-AB0D4D21D95E}" dt="2022-03-12T21:07:35.319" v="4955" actId="14100"/>
          <ac:spMkLst>
            <pc:docMk/>
            <pc:sldMk cId="3701119420" sldId="2141411446"/>
            <ac:spMk id="38" creationId="{54C8A580-E8BE-4CF5-857C-1445EB553EEE}"/>
          </ac:spMkLst>
        </pc:spChg>
        <pc:spChg chg="mod">
          <ac:chgData name="VENTER, Wendy" userId="c0669ad9-b3e8-40cc-ac16-4ce7248a352d" providerId="ADAL" clId="{3319C262-054C-40B7-ADC7-AB0D4D21D95E}" dt="2022-03-13T10:33:07.614" v="8404"/>
          <ac:spMkLst>
            <pc:docMk/>
            <pc:sldMk cId="3701119420" sldId="2141411446"/>
            <ac:spMk id="41" creationId="{6849BB6D-4567-427F-B617-9870CD1491DB}"/>
          </ac:spMkLst>
        </pc:spChg>
        <pc:spChg chg="mod">
          <ac:chgData name="VENTER, Wendy" userId="c0669ad9-b3e8-40cc-ac16-4ce7248a352d" providerId="ADAL" clId="{3319C262-054C-40B7-ADC7-AB0D4D21D95E}" dt="2022-03-13T10:33:07.614" v="8404"/>
          <ac:spMkLst>
            <pc:docMk/>
            <pc:sldMk cId="3701119420" sldId="2141411446"/>
            <ac:spMk id="45" creationId="{C7CC013E-30C8-4FEF-9F89-A9347566FC8E}"/>
          </ac:spMkLst>
        </pc:spChg>
        <pc:spChg chg="mod">
          <ac:chgData name="VENTER, Wendy" userId="c0669ad9-b3e8-40cc-ac16-4ce7248a352d" providerId="ADAL" clId="{3319C262-054C-40B7-ADC7-AB0D4D21D95E}" dt="2022-03-13T10:33:07.614" v="8404"/>
          <ac:spMkLst>
            <pc:docMk/>
            <pc:sldMk cId="3701119420" sldId="2141411446"/>
            <ac:spMk id="46" creationId="{F597F559-7108-4336-A572-B82DECC49A75}"/>
          </ac:spMkLst>
        </pc:spChg>
        <pc:spChg chg="mod">
          <ac:chgData name="VENTER, Wendy" userId="c0669ad9-b3e8-40cc-ac16-4ce7248a352d" providerId="ADAL" clId="{3319C262-054C-40B7-ADC7-AB0D4D21D95E}" dt="2022-03-13T10:33:19.751" v="8405" actId="207"/>
          <ac:spMkLst>
            <pc:docMk/>
            <pc:sldMk cId="3701119420" sldId="2141411446"/>
            <ac:spMk id="47" creationId="{9FD334BE-B867-4143-966D-9E3DB89F9E72}"/>
          </ac:spMkLst>
        </pc:spChg>
        <pc:spChg chg="mod">
          <ac:chgData name="VENTER, Wendy" userId="c0669ad9-b3e8-40cc-ac16-4ce7248a352d" providerId="ADAL" clId="{3319C262-054C-40B7-ADC7-AB0D4D21D95E}" dt="2022-03-13T10:33:39.167" v="8408" actId="207"/>
          <ac:spMkLst>
            <pc:docMk/>
            <pc:sldMk cId="3701119420" sldId="2141411446"/>
            <ac:spMk id="48" creationId="{4EE8BAD1-6EE4-4532-9292-034EA59F9C62}"/>
          </ac:spMkLst>
        </pc:spChg>
        <pc:spChg chg="mod">
          <ac:chgData name="VENTER, Wendy" userId="c0669ad9-b3e8-40cc-ac16-4ce7248a352d" providerId="ADAL" clId="{3319C262-054C-40B7-ADC7-AB0D4D21D95E}" dt="2022-03-13T10:33:07.614" v="8404"/>
          <ac:spMkLst>
            <pc:docMk/>
            <pc:sldMk cId="3701119420" sldId="2141411446"/>
            <ac:spMk id="49" creationId="{82B7FCAA-47AD-4CCE-B180-CF7C52D401CF}"/>
          </ac:spMkLst>
        </pc:spChg>
        <pc:spChg chg="mod">
          <ac:chgData name="VENTER, Wendy" userId="c0669ad9-b3e8-40cc-ac16-4ce7248a352d" providerId="ADAL" clId="{3319C262-054C-40B7-ADC7-AB0D4D21D95E}" dt="2022-03-13T10:33:07.614" v="8404"/>
          <ac:spMkLst>
            <pc:docMk/>
            <pc:sldMk cId="3701119420" sldId="2141411446"/>
            <ac:spMk id="50" creationId="{1CB916B7-ECCF-45DF-A386-58FAD4625C6A}"/>
          </ac:spMkLst>
        </pc:spChg>
        <pc:grpChg chg="mod">
          <ac:chgData name="VENTER, Wendy" userId="c0669ad9-b3e8-40cc-ac16-4ce7248a352d" providerId="ADAL" clId="{3319C262-054C-40B7-ADC7-AB0D4D21D95E}" dt="2022-03-12T21:07:20.039" v="4953" actId="1076"/>
          <ac:grpSpMkLst>
            <pc:docMk/>
            <pc:sldMk cId="3701119420" sldId="2141411446"/>
            <ac:grpSpMk id="7" creationId="{1831F512-CD3D-4A79-BD6C-6E4369B6AFAF}"/>
          </ac:grpSpMkLst>
        </pc:grpChg>
        <pc:grpChg chg="del">
          <ac:chgData name="VENTER, Wendy" userId="c0669ad9-b3e8-40cc-ac16-4ce7248a352d" providerId="ADAL" clId="{3319C262-054C-40B7-ADC7-AB0D4D21D95E}" dt="2022-03-13T10:31:52.985" v="8399" actId="478"/>
          <ac:grpSpMkLst>
            <pc:docMk/>
            <pc:sldMk cId="3701119420" sldId="2141411446"/>
            <ac:grpSpMk id="33" creationId="{E273596C-A298-4A17-B1E6-B05CB5E584E4}"/>
          </ac:grpSpMkLst>
        </pc:grpChg>
        <pc:grpChg chg="add mod">
          <ac:chgData name="VENTER, Wendy" userId="c0669ad9-b3e8-40cc-ac16-4ce7248a352d" providerId="ADAL" clId="{3319C262-054C-40B7-ADC7-AB0D4D21D95E}" dt="2022-03-13T10:33:07.614" v="8404"/>
          <ac:grpSpMkLst>
            <pc:docMk/>
            <pc:sldMk cId="3701119420" sldId="2141411446"/>
            <ac:grpSpMk id="39" creationId="{EBF63E50-CF39-40FC-ABBC-57BB4866E0E3}"/>
          </ac:grpSpMkLst>
        </pc:grpChg>
        <pc:grpChg chg="mod">
          <ac:chgData name="VENTER, Wendy" userId="c0669ad9-b3e8-40cc-ac16-4ce7248a352d" providerId="ADAL" clId="{3319C262-054C-40B7-ADC7-AB0D4D21D95E}" dt="2022-03-13T10:33:07.614" v="8404"/>
          <ac:grpSpMkLst>
            <pc:docMk/>
            <pc:sldMk cId="3701119420" sldId="2141411446"/>
            <ac:grpSpMk id="40" creationId="{8043926E-AA71-41C6-968E-070A694081DE}"/>
          </ac:grpSpMkLst>
        </pc:grpChg>
      </pc:sldChg>
      <pc:sldChg chg="addSp delSp modSp mod">
        <pc:chgData name="VENTER, Wendy" userId="c0669ad9-b3e8-40cc-ac16-4ce7248a352d" providerId="ADAL" clId="{3319C262-054C-40B7-ADC7-AB0D4D21D95E}" dt="2022-03-13T08:12:47.388" v="8115"/>
        <pc:sldMkLst>
          <pc:docMk/>
          <pc:sldMk cId="4263050264" sldId="2141411447"/>
        </pc:sldMkLst>
        <pc:spChg chg="mod">
          <ac:chgData name="VENTER, Wendy" userId="c0669ad9-b3e8-40cc-ac16-4ce7248a352d" providerId="ADAL" clId="{3319C262-054C-40B7-ADC7-AB0D4D21D95E}" dt="2022-03-12T20:48:46.662" v="4675" actId="1076"/>
          <ac:spMkLst>
            <pc:docMk/>
            <pc:sldMk cId="4263050264" sldId="2141411447"/>
            <ac:spMk id="2" creationId="{3A229731-1998-41CC-9655-58B11A948317}"/>
          </ac:spMkLst>
        </pc:spChg>
        <pc:spChg chg="add del">
          <ac:chgData name="VENTER, Wendy" userId="c0669ad9-b3e8-40cc-ac16-4ce7248a352d" providerId="ADAL" clId="{3319C262-054C-40B7-ADC7-AB0D4D21D95E}" dt="2022-03-13T07:58:55.908" v="8057" actId="478"/>
          <ac:spMkLst>
            <pc:docMk/>
            <pc:sldMk cId="4263050264" sldId="2141411447"/>
            <ac:spMk id="4" creationId="{09801EBE-AC6A-4004-BF5B-C09538C5899D}"/>
          </ac:spMkLst>
        </pc:spChg>
        <pc:spChg chg="mod">
          <ac:chgData name="VENTER, Wendy" userId="c0669ad9-b3e8-40cc-ac16-4ce7248a352d" providerId="ADAL" clId="{3319C262-054C-40B7-ADC7-AB0D4D21D95E}" dt="2022-03-12T20:49:09.251" v="4681" actId="20577"/>
          <ac:spMkLst>
            <pc:docMk/>
            <pc:sldMk cId="4263050264" sldId="2141411447"/>
            <ac:spMk id="32" creationId="{9350D708-BACE-49E3-A5FF-13CACC016BE1}"/>
          </ac:spMkLst>
        </pc:spChg>
        <pc:spChg chg="mod">
          <ac:chgData name="VENTER, Wendy" userId="c0669ad9-b3e8-40cc-ac16-4ce7248a352d" providerId="ADAL" clId="{3319C262-054C-40B7-ADC7-AB0D4D21D95E}" dt="2022-03-13T08:12:47.388" v="8115"/>
          <ac:spMkLst>
            <pc:docMk/>
            <pc:sldMk cId="4263050264" sldId="2141411447"/>
            <ac:spMk id="36" creationId="{60A15756-452F-4929-8C93-D22F25E6357F}"/>
          </ac:spMkLst>
        </pc:spChg>
        <pc:spChg chg="mod">
          <ac:chgData name="VENTER, Wendy" userId="c0669ad9-b3e8-40cc-ac16-4ce7248a352d" providerId="ADAL" clId="{3319C262-054C-40B7-ADC7-AB0D4D21D95E}" dt="2022-03-13T08:12:47.388" v="8115"/>
          <ac:spMkLst>
            <pc:docMk/>
            <pc:sldMk cId="4263050264" sldId="2141411447"/>
            <ac:spMk id="37" creationId="{67BA2F73-6384-4812-AA97-5903EEC44D12}"/>
          </ac:spMkLst>
        </pc:spChg>
        <pc:spChg chg="del topLvl">
          <ac:chgData name="VENTER, Wendy" userId="c0669ad9-b3e8-40cc-ac16-4ce7248a352d" providerId="ADAL" clId="{3319C262-054C-40B7-ADC7-AB0D4D21D95E}" dt="2022-03-13T07:35:02.942" v="7884" actId="478"/>
          <ac:spMkLst>
            <pc:docMk/>
            <pc:sldMk cId="4263050264" sldId="2141411447"/>
            <ac:spMk id="43" creationId="{56120433-57D2-468F-8890-47901AAFA889}"/>
          </ac:spMkLst>
        </pc:spChg>
        <pc:spChg chg="del mod topLvl">
          <ac:chgData name="VENTER, Wendy" userId="c0669ad9-b3e8-40cc-ac16-4ce7248a352d" providerId="ADAL" clId="{3319C262-054C-40B7-ADC7-AB0D4D21D95E}" dt="2022-03-13T07:35:01.223" v="7883" actId="478"/>
          <ac:spMkLst>
            <pc:docMk/>
            <pc:sldMk cId="4263050264" sldId="2141411447"/>
            <ac:spMk id="44" creationId="{CFCAA67D-31C9-4F39-86FD-5BB567C81810}"/>
          </ac:spMkLst>
        </pc:spChg>
        <pc:spChg chg="mod">
          <ac:chgData name="VENTER, Wendy" userId="c0669ad9-b3e8-40cc-ac16-4ce7248a352d" providerId="ADAL" clId="{3319C262-054C-40B7-ADC7-AB0D4D21D95E}" dt="2022-03-13T08:12:47.388" v="8115"/>
          <ac:spMkLst>
            <pc:docMk/>
            <pc:sldMk cId="4263050264" sldId="2141411447"/>
            <ac:spMk id="47" creationId="{833AE338-925A-4AA1-9579-C9C3F16D8015}"/>
          </ac:spMkLst>
        </pc:spChg>
        <pc:spChg chg="mod">
          <ac:chgData name="VENTER, Wendy" userId="c0669ad9-b3e8-40cc-ac16-4ce7248a352d" providerId="ADAL" clId="{3319C262-054C-40B7-ADC7-AB0D4D21D95E}" dt="2022-03-13T08:12:47.388" v="8115"/>
          <ac:spMkLst>
            <pc:docMk/>
            <pc:sldMk cId="4263050264" sldId="2141411447"/>
            <ac:spMk id="48" creationId="{AB7D48E0-8877-42D1-B3E4-5E2BA1FAEB7D}"/>
          </ac:spMkLst>
        </pc:spChg>
        <pc:spChg chg="mod">
          <ac:chgData name="VENTER, Wendy" userId="c0669ad9-b3e8-40cc-ac16-4ce7248a352d" providerId="ADAL" clId="{3319C262-054C-40B7-ADC7-AB0D4D21D95E}" dt="2022-03-13T08:12:47.388" v="8115"/>
          <ac:spMkLst>
            <pc:docMk/>
            <pc:sldMk cId="4263050264" sldId="2141411447"/>
            <ac:spMk id="49" creationId="{2E4C72C4-B544-49CA-9960-53C74E236C0F}"/>
          </ac:spMkLst>
        </pc:spChg>
        <pc:grpChg chg="mod">
          <ac:chgData name="VENTER, Wendy" userId="c0669ad9-b3e8-40cc-ac16-4ce7248a352d" providerId="ADAL" clId="{3319C262-054C-40B7-ADC7-AB0D4D21D95E}" dt="2022-03-12T20:49:19.620" v="4682" actId="14100"/>
          <ac:grpSpMkLst>
            <pc:docMk/>
            <pc:sldMk cId="4263050264" sldId="2141411447"/>
            <ac:grpSpMk id="28" creationId="{AB535C73-E1E1-490F-AEA0-35FA6A8E2DE5}"/>
          </ac:grpSpMkLst>
        </pc:grpChg>
        <pc:grpChg chg="add mod">
          <ac:chgData name="VENTER, Wendy" userId="c0669ad9-b3e8-40cc-ac16-4ce7248a352d" providerId="ADAL" clId="{3319C262-054C-40B7-ADC7-AB0D4D21D95E}" dt="2022-03-13T08:12:47.388" v="8115"/>
          <ac:grpSpMkLst>
            <pc:docMk/>
            <pc:sldMk cId="4263050264" sldId="2141411447"/>
            <ac:grpSpMk id="35" creationId="{3631FF87-07BC-49D9-A64B-4BEBA4A965A4}"/>
          </ac:grpSpMkLst>
        </pc:grpChg>
        <pc:grpChg chg="del">
          <ac:chgData name="VENTER, Wendy" userId="c0669ad9-b3e8-40cc-ac16-4ce7248a352d" providerId="ADAL" clId="{3319C262-054C-40B7-ADC7-AB0D4D21D95E}" dt="2022-03-13T07:34:54.790" v="7880" actId="478"/>
          <ac:grpSpMkLst>
            <pc:docMk/>
            <pc:sldMk cId="4263050264" sldId="2141411447"/>
            <ac:grpSpMk id="38" creationId="{91C9B6AA-CFF0-46E7-BEA2-F33FEA3965CA}"/>
          </ac:grpSpMkLst>
        </pc:grpChg>
        <pc:grpChg chg="del">
          <ac:chgData name="VENTER, Wendy" userId="c0669ad9-b3e8-40cc-ac16-4ce7248a352d" providerId="ADAL" clId="{3319C262-054C-40B7-ADC7-AB0D4D21D95E}" dt="2022-03-13T07:35:01.223" v="7883" actId="478"/>
          <ac:grpSpMkLst>
            <pc:docMk/>
            <pc:sldMk cId="4263050264" sldId="2141411447"/>
            <ac:grpSpMk id="39" creationId="{D4DA3B89-5D02-40E5-803E-6DA107F9328E}"/>
          </ac:grpSpMkLst>
        </pc:grpChg>
        <pc:grpChg chg="del">
          <ac:chgData name="VENTER, Wendy" userId="c0669ad9-b3e8-40cc-ac16-4ce7248a352d" providerId="ADAL" clId="{3319C262-054C-40B7-ADC7-AB0D4D21D95E}" dt="2022-03-13T07:34:58.519" v="7882" actId="478"/>
          <ac:grpSpMkLst>
            <pc:docMk/>
            <pc:sldMk cId="4263050264" sldId="2141411447"/>
            <ac:grpSpMk id="40" creationId="{8BCE3EB5-D778-41C2-B2B8-296CC37CFB71}"/>
          </ac:grpSpMkLst>
        </pc:grpChg>
        <pc:graphicFrameChg chg="add del mod">
          <ac:chgData name="VENTER, Wendy" userId="c0669ad9-b3e8-40cc-ac16-4ce7248a352d" providerId="ADAL" clId="{3319C262-054C-40B7-ADC7-AB0D4D21D95E}" dt="2022-03-13T07:58:42.920" v="8056"/>
          <ac:graphicFrameMkLst>
            <pc:docMk/>
            <pc:sldMk cId="4263050264" sldId="2141411447"/>
            <ac:graphicFrameMk id="33" creationId="{7D1FCB2E-B3D8-4D9A-B770-456660800448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8:04:27.549" v="8100" actId="478"/>
          <ac:graphicFrameMkLst>
            <pc:docMk/>
            <pc:sldMk cId="4263050264" sldId="2141411447"/>
            <ac:graphicFrameMk id="34" creationId="{EF2F7276-91D9-4E17-AA7A-895802EEB3B6}"/>
          </ac:graphicFrameMkLst>
        </pc:graphicFrameChg>
      </pc:sldChg>
      <pc:sldChg chg="addSp delSp modSp mod">
        <pc:chgData name="VENTER, Wendy" userId="c0669ad9-b3e8-40cc-ac16-4ce7248a352d" providerId="ADAL" clId="{3319C262-054C-40B7-ADC7-AB0D4D21D95E}" dt="2022-03-13T08:12:50.649" v="8116"/>
        <pc:sldMkLst>
          <pc:docMk/>
          <pc:sldMk cId="3913151014" sldId="2141411448"/>
        </pc:sldMkLst>
        <pc:spChg chg="add del">
          <ac:chgData name="VENTER, Wendy" userId="c0669ad9-b3e8-40cc-ac16-4ce7248a352d" providerId="ADAL" clId="{3319C262-054C-40B7-ADC7-AB0D4D21D95E}" dt="2022-03-13T07:58:37.968" v="8055" actId="478"/>
          <ac:spMkLst>
            <pc:docMk/>
            <pc:sldMk cId="3913151014" sldId="2141411448"/>
            <ac:spMk id="4" creationId="{09801EBE-AC6A-4004-BF5B-C09538C5899D}"/>
          </ac:spMkLst>
        </pc:spChg>
        <pc:spChg chg="mod">
          <ac:chgData name="VENTER, Wendy" userId="c0669ad9-b3e8-40cc-ac16-4ce7248a352d" providerId="ADAL" clId="{3319C262-054C-40B7-ADC7-AB0D4D21D95E}" dt="2022-03-12T20:49:52.788" v="4686" actId="20577"/>
          <ac:spMkLst>
            <pc:docMk/>
            <pc:sldMk cId="3913151014" sldId="2141411448"/>
            <ac:spMk id="32" creationId="{9350D708-BACE-49E3-A5FF-13CACC016BE1}"/>
          </ac:spMkLst>
        </pc:spChg>
        <pc:spChg chg="mod">
          <ac:chgData name="VENTER, Wendy" userId="c0669ad9-b3e8-40cc-ac16-4ce7248a352d" providerId="ADAL" clId="{3319C262-054C-40B7-ADC7-AB0D4D21D95E}" dt="2022-03-12T20:51:02.306" v="4696" actId="1076"/>
          <ac:spMkLst>
            <pc:docMk/>
            <pc:sldMk cId="3913151014" sldId="2141411448"/>
            <ac:spMk id="34" creationId="{CBA42C8E-A893-4624-8E1E-0AAD11B99A7F}"/>
          </ac:spMkLst>
        </pc:spChg>
        <pc:spChg chg="mod">
          <ac:chgData name="VENTER, Wendy" userId="c0669ad9-b3e8-40cc-ac16-4ce7248a352d" providerId="ADAL" clId="{3319C262-054C-40B7-ADC7-AB0D4D21D95E}" dt="2022-03-12T20:51:12.250" v="4697" actId="1076"/>
          <ac:spMkLst>
            <pc:docMk/>
            <pc:sldMk cId="3913151014" sldId="2141411448"/>
            <ac:spMk id="35" creationId="{30F42E0A-B4EE-4C70-B2D6-2B683ECE9C9C}"/>
          </ac:spMkLst>
        </pc:spChg>
        <pc:spChg chg="mod">
          <ac:chgData name="VENTER, Wendy" userId="c0669ad9-b3e8-40cc-ac16-4ce7248a352d" providerId="ADAL" clId="{3319C262-054C-40B7-ADC7-AB0D4D21D95E}" dt="2022-03-12T20:51:18.082" v="4698" actId="1076"/>
          <ac:spMkLst>
            <pc:docMk/>
            <pc:sldMk cId="3913151014" sldId="2141411448"/>
            <ac:spMk id="36" creationId="{65C3EF2A-6585-4F34-BA32-2C73D3CEB084}"/>
          </ac:spMkLst>
        </pc:spChg>
        <pc:spChg chg="mod">
          <ac:chgData name="VENTER, Wendy" userId="c0669ad9-b3e8-40cc-ac16-4ce7248a352d" providerId="ADAL" clId="{3319C262-054C-40B7-ADC7-AB0D4D21D95E}" dt="2022-03-12T20:51:27.240" v="4699" actId="1076"/>
          <ac:spMkLst>
            <pc:docMk/>
            <pc:sldMk cId="3913151014" sldId="2141411448"/>
            <ac:spMk id="37" creationId="{3E3BE6CA-F155-4380-A9ED-A3F47985D7C8}"/>
          </ac:spMkLst>
        </pc:spChg>
        <pc:spChg chg="mod">
          <ac:chgData name="VENTER, Wendy" userId="c0669ad9-b3e8-40cc-ac16-4ce7248a352d" providerId="ADAL" clId="{3319C262-054C-40B7-ADC7-AB0D4D21D95E}" dt="2022-03-13T08:12:50.649" v="8116"/>
          <ac:spMkLst>
            <pc:docMk/>
            <pc:sldMk cId="3913151014" sldId="2141411448"/>
            <ac:spMk id="50" creationId="{FB4E393A-3BCF-4A0D-8973-A3726466A819}"/>
          </ac:spMkLst>
        </pc:spChg>
        <pc:spChg chg="mod">
          <ac:chgData name="VENTER, Wendy" userId="c0669ad9-b3e8-40cc-ac16-4ce7248a352d" providerId="ADAL" clId="{3319C262-054C-40B7-ADC7-AB0D4D21D95E}" dt="2022-03-13T08:12:50.649" v="8116"/>
          <ac:spMkLst>
            <pc:docMk/>
            <pc:sldMk cId="3913151014" sldId="2141411448"/>
            <ac:spMk id="51" creationId="{F96BF7D1-A5B2-49DF-9649-71F8CF393FEA}"/>
          </ac:spMkLst>
        </pc:spChg>
        <pc:spChg chg="mod">
          <ac:chgData name="VENTER, Wendy" userId="c0669ad9-b3e8-40cc-ac16-4ce7248a352d" providerId="ADAL" clId="{3319C262-054C-40B7-ADC7-AB0D4D21D95E}" dt="2022-03-13T08:12:50.649" v="8116"/>
          <ac:spMkLst>
            <pc:docMk/>
            <pc:sldMk cId="3913151014" sldId="2141411448"/>
            <ac:spMk id="52" creationId="{F25CB1E1-09F8-494A-B68E-151B04057984}"/>
          </ac:spMkLst>
        </pc:spChg>
        <pc:spChg chg="mod">
          <ac:chgData name="VENTER, Wendy" userId="c0669ad9-b3e8-40cc-ac16-4ce7248a352d" providerId="ADAL" clId="{3319C262-054C-40B7-ADC7-AB0D4D21D95E}" dt="2022-03-13T08:12:50.649" v="8116"/>
          <ac:spMkLst>
            <pc:docMk/>
            <pc:sldMk cId="3913151014" sldId="2141411448"/>
            <ac:spMk id="53" creationId="{0C4E5F7A-4732-46C5-80E1-0A9E28FD13A3}"/>
          </ac:spMkLst>
        </pc:spChg>
        <pc:spChg chg="mod">
          <ac:chgData name="VENTER, Wendy" userId="c0669ad9-b3e8-40cc-ac16-4ce7248a352d" providerId="ADAL" clId="{3319C262-054C-40B7-ADC7-AB0D4D21D95E}" dt="2022-03-13T08:12:50.649" v="8116"/>
          <ac:spMkLst>
            <pc:docMk/>
            <pc:sldMk cId="3913151014" sldId="2141411448"/>
            <ac:spMk id="54" creationId="{DC98C21F-6F5D-4842-9F55-542A6C6E7669}"/>
          </ac:spMkLst>
        </pc:spChg>
        <pc:grpChg chg="del">
          <ac:chgData name="VENTER, Wendy" userId="c0669ad9-b3e8-40cc-ac16-4ce7248a352d" providerId="ADAL" clId="{3319C262-054C-40B7-ADC7-AB0D4D21D95E}" dt="2022-03-13T07:35:10.411" v="7885" actId="478"/>
          <ac:grpSpMkLst>
            <pc:docMk/>
            <pc:sldMk cId="3913151014" sldId="2141411448"/>
            <ac:grpSpMk id="38" creationId="{91C9B6AA-CFF0-46E7-BEA2-F33FEA3965CA}"/>
          </ac:grpSpMkLst>
        </pc:grpChg>
        <pc:grpChg chg="del">
          <ac:chgData name="VENTER, Wendy" userId="c0669ad9-b3e8-40cc-ac16-4ce7248a352d" providerId="ADAL" clId="{3319C262-054C-40B7-ADC7-AB0D4D21D95E}" dt="2022-03-13T07:35:10.411" v="7885" actId="478"/>
          <ac:grpSpMkLst>
            <pc:docMk/>
            <pc:sldMk cId="3913151014" sldId="2141411448"/>
            <ac:grpSpMk id="39" creationId="{D4DA3B89-5D02-40E5-803E-6DA107F9328E}"/>
          </ac:grpSpMkLst>
        </pc:grpChg>
        <pc:grpChg chg="del">
          <ac:chgData name="VENTER, Wendy" userId="c0669ad9-b3e8-40cc-ac16-4ce7248a352d" providerId="ADAL" clId="{3319C262-054C-40B7-ADC7-AB0D4D21D95E}" dt="2022-03-13T07:35:10.411" v="7885" actId="478"/>
          <ac:grpSpMkLst>
            <pc:docMk/>
            <pc:sldMk cId="3913151014" sldId="2141411448"/>
            <ac:grpSpMk id="40" creationId="{8BCE3EB5-D778-41C2-B2B8-296CC37CFB71}"/>
          </ac:grpSpMkLst>
        </pc:grpChg>
        <pc:grpChg chg="add mod">
          <ac:chgData name="VENTER, Wendy" userId="c0669ad9-b3e8-40cc-ac16-4ce7248a352d" providerId="ADAL" clId="{3319C262-054C-40B7-ADC7-AB0D4D21D95E}" dt="2022-03-13T08:12:50.649" v="8116"/>
          <ac:grpSpMkLst>
            <pc:docMk/>
            <pc:sldMk cId="3913151014" sldId="2141411448"/>
            <ac:grpSpMk id="49" creationId="{4AE0780B-C348-490F-B67D-43F3FA0F5481}"/>
          </ac:grpSpMkLst>
        </pc:grpChg>
        <pc:graphicFrameChg chg="add del mod">
          <ac:chgData name="VENTER, Wendy" userId="c0669ad9-b3e8-40cc-ac16-4ce7248a352d" providerId="ADAL" clId="{3319C262-054C-40B7-ADC7-AB0D4D21D95E}" dt="2022-03-13T07:58:31.864" v="8054"/>
          <ac:graphicFrameMkLst>
            <pc:docMk/>
            <pc:sldMk cId="3913151014" sldId="2141411448"/>
            <ac:graphicFrameMk id="47" creationId="{F8956F39-685B-4CDD-96A2-118C30690FB3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8:04:36.067" v="8101" actId="478"/>
          <ac:graphicFrameMkLst>
            <pc:docMk/>
            <pc:sldMk cId="3913151014" sldId="2141411448"/>
            <ac:graphicFrameMk id="48" creationId="{8B71476D-080F-4F7B-B164-91D7E3D25734}"/>
          </ac:graphicFrameMkLst>
        </pc:graphicFrameChg>
      </pc:sldChg>
      <pc:sldChg chg="modSp mod">
        <pc:chgData name="VENTER, Wendy" userId="c0669ad9-b3e8-40cc-ac16-4ce7248a352d" providerId="ADAL" clId="{3319C262-054C-40B7-ADC7-AB0D4D21D95E}" dt="2022-03-12T21:06:59.909" v="4952" actId="20577"/>
        <pc:sldMkLst>
          <pc:docMk/>
          <pc:sldMk cId="40562616" sldId="2141411449"/>
        </pc:sldMkLst>
        <pc:spChg chg="mod">
          <ac:chgData name="VENTER, Wendy" userId="c0669ad9-b3e8-40cc-ac16-4ce7248a352d" providerId="ADAL" clId="{3319C262-054C-40B7-ADC7-AB0D4D21D95E}" dt="2022-03-12T21:06:59.909" v="4952" actId="20577"/>
          <ac:spMkLst>
            <pc:docMk/>
            <pc:sldMk cId="40562616" sldId="2141411449"/>
            <ac:spMk id="2" creationId="{D4AA295A-74CF-4A4B-AD31-926CEBBEF214}"/>
          </ac:spMkLst>
        </pc:spChg>
      </pc:sldChg>
      <pc:sldChg chg="addSp delSp modSp mod">
        <pc:chgData name="VENTER, Wendy" userId="c0669ad9-b3e8-40cc-ac16-4ce7248a352d" providerId="ADAL" clId="{3319C262-054C-40B7-ADC7-AB0D4D21D95E}" dt="2022-03-13T10:33:50.699" v="8409"/>
        <pc:sldMkLst>
          <pc:docMk/>
          <pc:sldMk cId="2492811613" sldId="2141411451"/>
        </pc:sldMkLst>
        <pc:spChg chg="add mod">
          <ac:chgData name="VENTER, Wendy" userId="c0669ad9-b3e8-40cc-ac16-4ce7248a352d" providerId="ADAL" clId="{3319C262-054C-40B7-ADC7-AB0D4D21D95E}" dt="2022-03-13T05:27:03.863" v="6321" actId="1076"/>
          <ac:spMkLst>
            <pc:docMk/>
            <pc:sldMk cId="2492811613" sldId="2141411451"/>
            <ac:spMk id="2" creationId="{A60E9FD8-1303-4FB1-B1F1-30236224EE40}"/>
          </ac:spMkLst>
        </pc:spChg>
        <pc:spChg chg="add mod">
          <ac:chgData name="VENTER, Wendy" userId="c0669ad9-b3e8-40cc-ac16-4ce7248a352d" providerId="ADAL" clId="{3319C262-054C-40B7-ADC7-AB0D4D21D95E}" dt="2022-03-13T05:28:18.784" v="6331" actId="20577"/>
          <ac:spMkLst>
            <pc:docMk/>
            <pc:sldMk cId="2492811613" sldId="2141411451"/>
            <ac:spMk id="3" creationId="{DC26893B-4BDB-4F3F-B308-3C9376D19A27}"/>
          </ac:spMkLst>
        </pc:spChg>
        <pc:spChg chg="mod">
          <ac:chgData name="VENTER, Wendy" userId="c0669ad9-b3e8-40cc-ac16-4ce7248a352d" providerId="ADAL" clId="{3319C262-054C-40B7-ADC7-AB0D4D21D95E}" dt="2022-03-13T05:26:17.981" v="6316" actId="1076"/>
          <ac:spMkLst>
            <pc:docMk/>
            <pc:sldMk cId="2492811613" sldId="2141411451"/>
            <ac:spMk id="12" creationId="{01A42FCB-2A5D-46E0-9327-35BB811E426C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16" creationId="{091AB3F9-A416-410D-BB46-595D72586BE8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17" creationId="{85E43E35-6555-48ED-8B1B-363794A6CC49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18" creationId="{71943F59-A994-40C9-B14A-900026179925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19" creationId="{F92A39CC-1936-4583-8016-A8C1114831DC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20" creationId="{95886C24-CF68-4369-BE19-C0B33C293437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21" creationId="{6C09394B-C6B3-4B39-8022-1C31CCC462FA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22" creationId="{7F02DA28-CA3D-443F-9A98-D46B130A53B9}"/>
          </ac:spMkLst>
        </pc:spChg>
        <pc:grpChg chg="del">
          <ac:chgData name="VENTER, Wendy" userId="c0669ad9-b3e8-40cc-ac16-4ce7248a352d" providerId="ADAL" clId="{3319C262-054C-40B7-ADC7-AB0D4D21D95E}" dt="2022-03-13T10:32:01.049" v="8400" actId="478"/>
          <ac:grpSpMkLst>
            <pc:docMk/>
            <pc:sldMk cId="2492811613" sldId="2141411451"/>
            <ac:grpSpMk id="7" creationId="{7D3BE98B-D0C2-419C-8B10-AEA0C0983989}"/>
          </ac:grpSpMkLst>
        </pc:grpChg>
        <pc:grpChg chg="add mod">
          <ac:chgData name="VENTER, Wendy" userId="c0669ad9-b3e8-40cc-ac16-4ce7248a352d" providerId="ADAL" clId="{3319C262-054C-40B7-ADC7-AB0D4D21D95E}" dt="2022-03-13T10:33:50.699" v="8409"/>
          <ac:grpSpMkLst>
            <pc:docMk/>
            <pc:sldMk cId="2492811613" sldId="2141411451"/>
            <ac:grpSpMk id="14" creationId="{C4DC1C39-B74B-4529-A461-44656B844347}"/>
          </ac:grpSpMkLst>
        </pc:grpChg>
        <pc:grpChg chg="mod">
          <ac:chgData name="VENTER, Wendy" userId="c0669ad9-b3e8-40cc-ac16-4ce7248a352d" providerId="ADAL" clId="{3319C262-054C-40B7-ADC7-AB0D4D21D95E}" dt="2022-03-13T10:33:50.699" v="8409"/>
          <ac:grpSpMkLst>
            <pc:docMk/>
            <pc:sldMk cId="2492811613" sldId="2141411451"/>
            <ac:grpSpMk id="15" creationId="{C9501A8F-6B88-4752-9A1C-23221F2D2112}"/>
          </ac:grpSpMkLst>
        </pc:grpChg>
      </pc:sldChg>
      <pc:sldChg chg="addSp delSp modSp mod modNotesTx">
        <pc:chgData name="VENTER, Wendy" userId="c0669ad9-b3e8-40cc-ac16-4ce7248a352d" providerId="ADAL" clId="{3319C262-054C-40B7-ADC7-AB0D4D21D95E}" dt="2022-03-13T10:34:01.704" v="8411"/>
        <pc:sldMkLst>
          <pc:docMk/>
          <pc:sldMk cId="392490384" sldId="2141411452"/>
        </pc:sldMkLst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1" creationId="{210CBAC5-4F68-45B5-B727-82E3D3A62B52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2" creationId="{AB8A8BC9-801B-43B9-899D-BCA332D9A061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3" creationId="{AD74D37A-F83B-48D3-9A1A-20D45D9496E9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5" creationId="{93206EF8-9758-41E9-9519-BA66B9D7364E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7" creationId="{9DE9D46E-5036-4ADA-B4AF-57392942C6EC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9" creationId="{88646623-5331-4E55-A9BE-02F990B6D7DD}"/>
          </ac:spMkLst>
        </pc:spChg>
        <pc:spChg chg="mod">
          <ac:chgData name="VENTER, Wendy" userId="c0669ad9-b3e8-40cc-ac16-4ce7248a352d" providerId="ADAL" clId="{3319C262-054C-40B7-ADC7-AB0D4D21D95E}" dt="2022-03-12T21:13:25.248" v="5117" actId="113"/>
          <ac:spMkLst>
            <pc:docMk/>
            <pc:sldMk cId="392490384" sldId="2141411452"/>
            <ac:spMk id="30" creationId="{B1F2F336-3BE2-4291-9271-17B4DDF8ED55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31" creationId="{AA78A42D-49A9-4EF0-9C47-36CEBF9A21F4}"/>
          </ac:spMkLst>
        </pc:spChg>
        <pc:grpChg chg="del">
          <ac:chgData name="VENTER, Wendy" userId="c0669ad9-b3e8-40cc-ac16-4ce7248a352d" providerId="ADAL" clId="{3319C262-054C-40B7-ADC7-AB0D4D21D95E}" dt="2022-03-13T10:32:13.170" v="8402" actId="478"/>
          <ac:grpSpMkLst>
            <pc:docMk/>
            <pc:sldMk cId="392490384" sldId="2141411452"/>
            <ac:grpSpMk id="13" creationId="{03160A4F-3DA3-4E59-8465-004AAD6D9AAA}"/>
          </ac:grpSpMkLst>
        </pc:grpChg>
        <pc:grpChg chg="add mod">
          <ac:chgData name="VENTER, Wendy" userId="c0669ad9-b3e8-40cc-ac16-4ce7248a352d" providerId="ADAL" clId="{3319C262-054C-40B7-ADC7-AB0D4D21D95E}" dt="2022-03-13T10:34:01.704" v="8411"/>
          <ac:grpSpMkLst>
            <pc:docMk/>
            <pc:sldMk cId="392490384" sldId="2141411452"/>
            <ac:grpSpMk id="19" creationId="{506E221E-7C9F-4A80-BC77-C75BCC3744C0}"/>
          </ac:grpSpMkLst>
        </pc:grpChg>
        <pc:grpChg chg="mod">
          <ac:chgData name="VENTER, Wendy" userId="c0669ad9-b3e8-40cc-ac16-4ce7248a352d" providerId="ADAL" clId="{3319C262-054C-40B7-ADC7-AB0D4D21D95E}" dt="2022-03-13T10:34:01.704" v="8411"/>
          <ac:grpSpMkLst>
            <pc:docMk/>
            <pc:sldMk cId="392490384" sldId="2141411452"/>
            <ac:grpSpMk id="20" creationId="{5E2EB3F6-0AB3-4F44-8AEE-D7E95D0BB3A1}"/>
          </ac:grpSpMkLst>
        </pc:grpChg>
      </pc:sldChg>
      <pc:sldChg chg="addSp delSp modSp del mod delAnim modAnim">
        <pc:chgData name="VENTER, Wendy" userId="c0669ad9-b3e8-40cc-ac16-4ce7248a352d" providerId="ADAL" clId="{3319C262-054C-40B7-ADC7-AB0D4D21D95E}" dt="2022-03-13T05:34:21.224" v="6372" actId="47"/>
        <pc:sldMkLst>
          <pc:docMk/>
          <pc:sldMk cId="1420471912" sldId="2141411453"/>
        </pc:sldMkLst>
        <pc:spChg chg="mod">
          <ac:chgData name="VENTER, Wendy" userId="c0669ad9-b3e8-40cc-ac16-4ce7248a352d" providerId="ADAL" clId="{3319C262-054C-40B7-ADC7-AB0D4D21D95E}" dt="2022-03-12T21:13:45.749" v="5118" actId="6549"/>
          <ac:spMkLst>
            <pc:docMk/>
            <pc:sldMk cId="1420471912" sldId="2141411453"/>
            <ac:spMk id="30" creationId="{B1F2F336-3BE2-4291-9271-17B4DDF8ED55}"/>
          </ac:spMkLst>
        </pc:spChg>
        <pc:graphicFrameChg chg="add mod modGraphic">
          <ac:chgData name="VENTER, Wendy" userId="c0669ad9-b3e8-40cc-ac16-4ce7248a352d" providerId="ADAL" clId="{3319C262-054C-40B7-ADC7-AB0D4D21D95E}" dt="2022-03-13T05:29:02.402" v="6332" actId="1076"/>
          <ac:graphicFrameMkLst>
            <pc:docMk/>
            <pc:sldMk cId="1420471912" sldId="2141411453"/>
            <ac:graphicFrameMk id="12" creationId="{B30B4F04-5DD6-4059-8BD1-1C0D12D54B57}"/>
          </ac:graphicFrameMkLst>
        </pc:graphicFrameChg>
        <pc:graphicFrameChg chg="del modGraphic">
          <ac:chgData name="VENTER, Wendy" userId="c0669ad9-b3e8-40cc-ac16-4ce7248a352d" providerId="ADAL" clId="{3319C262-054C-40B7-ADC7-AB0D4D21D95E}" dt="2022-03-12T21:15:24.262" v="5124" actId="478"/>
          <ac:graphicFrameMkLst>
            <pc:docMk/>
            <pc:sldMk cId="1420471912" sldId="2141411453"/>
            <ac:graphicFrameMk id="28" creationId="{9E076B53-CFE2-4334-A79B-7D514847DE6A}"/>
          </ac:graphicFrameMkLst>
        </pc:graphicFrameChg>
        <pc:picChg chg="add mod">
          <ac:chgData name="VENTER, Wendy" userId="c0669ad9-b3e8-40cc-ac16-4ce7248a352d" providerId="ADAL" clId="{3319C262-054C-40B7-ADC7-AB0D4D21D95E}" dt="2022-03-12T21:18:57.611" v="5148" actId="1076"/>
          <ac:picMkLst>
            <pc:docMk/>
            <pc:sldMk cId="1420471912" sldId="2141411453"/>
            <ac:picMk id="8" creationId="{C56C7418-F423-468F-B941-8509CABD0B98}"/>
          </ac:picMkLst>
        </pc:picChg>
        <pc:picChg chg="add mod">
          <ac:chgData name="VENTER, Wendy" userId="c0669ad9-b3e8-40cc-ac16-4ce7248a352d" providerId="ADAL" clId="{3319C262-054C-40B7-ADC7-AB0D4D21D95E}" dt="2022-03-12T21:18:57.611" v="5148" actId="1076"/>
          <ac:picMkLst>
            <pc:docMk/>
            <pc:sldMk cId="1420471912" sldId="2141411453"/>
            <ac:picMk id="9" creationId="{6DC396D9-DE68-4759-9C12-1F6F41748CB9}"/>
          </ac:picMkLst>
        </pc:picChg>
        <pc:picChg chg="add mod">
          <ac:chgData name="VENTER, Wendy" userId="c0669ad9-b3e8-40cc-ac16-4ce7248a352d" providerId="ADAL" clId="{3319C262-054C-40B7-ADC7-AB0D4D21D95E}" dt="2022-03-12T21:18:57.611" v="5148" actId="1076"/>
          <ac:picMkLst>
            <pc:docMk/>
            <pc:sldMk cId="1420471912" sldId="2141411453"/>
            <ac:picMk id="10" creationId="{37250733-A55C-4B9B-AA91-58058C5A5B1D}"/>
          </ac:picMkLst>
        </pc:picChg>
        <pc:picChg chg="add mod">
          <ac:chgData name="VENTER, Wendy" userId="c0669ad9-b3e8-40cc-ac16-4ce7248a352d" providerId="ADAL" clId="{3319C262-054C-40B7-ADC7-AB0D4D21D95E}" dt="2022-03-12T21:18:57.611" v="5148" actId="1076"/>
          <ac:picMkLst>
            <pc:docMk/>
            <pc:sldMk cId="1420471912" sldId="2141411453"/>
            <ac:picMk id="11" creationId="{39BFE1A4-3956-4AA2-A39F-7FAF2425D466}"/>
          </ac:picMkLst>
        </pc:picChg>
      </pc:sldChg>
      <pc:sldChg chg="del">
        <pc:chgData name="VENTER, Wendy" userId="c0669ad9-b3e8-40cc-ac16-4ce7248a352d" providerId="ADAL" clId="{3319C262-054C-40B7-ADC7-AB0D4D21D95E}" dt="2022-03-12T21:14:01.195" v="5119" actId="47"/>
        <pc:sldMkLst>
          <pc:docMk/>
          <pc:sldMk cId="3579728900" sldId="2141411454"/>
        </pc:sldMkLst>
      </pc:sldChg>
      <pc:sldChg chg="add">
        <pc:chgData name="VENTER, Wendy" userId="c0669ad9-b3e8-40cc-ac16-4ce7248a352d" providerId="ADAL" clId="{3319C262-054C-40B7-ADC7-AB0D4D21D95E}" dt="2022-03-12T21:14:58.084" v="5120"/>
        <pc:sldMkLst>
          <pc:docMk/>
          <pc:sldMk cId="3696062916" sldId="2141411454"/>
        </pc:sldMkLst>
      </pc:sldChg>
      <pc:sldChg chg="addSp modSp add mod ord modNotesTx">
        <pc:chgData name="VENTER, Wendy" userId="c0669ad9-b3e8-40cc-ac16-4ce7248a352d" providerId="ADAL" clId="{3319C262-054C-40B7-ADC7-AB0D4D21D95E}" dt="2022-03-13T10:35:26.417" v="8421" actId="207"/>
        <pc:sldMkLst>
          <pc:docMk/>
          <pc:sldMk cId="1919644620" sldId="2141411455"/>
        </pc:sldMkLst>
        <pc:spChg chg="mod">
          <ac:chgData name="VENTER, Wendy" userId="c0669ad9-b3e8-40cc-ac16-4ce7248a352d" providerId="ADAL" clId="{3319C262-054C-40B7-ADC7-AB0D4D21D95E}" dt="2022-03-13T05:36:30.149" v="6429" actId="20577"/>
          <ac:spMkLst>
            <pc:docMk/>
            <pc:sldMk cId="1919644620" sldId="2141411455"/>
            <ac:spMk id="2" creationId="{9D17DE36-B454-4929-A7CD-0D46CEF18665}"/>
          </ac:spMkLst>
        </pc:spChg>
        <pc:spChg chg="mod">
          <ac:chgData name="VENTER, Wendy" userId="c0669ad9-b3e8-40cc-ac16-4ce7248a352d" providerId="ADAL" clId="{3319C262-054C-40B7-ADC7-AB0D4D21D95E}" dt="2022-03-13T10:35:11.278" v="8419"/>
          <ac:spMkLst>
            <pc:docMk/>
            <pc:sldMk cId="1919644620" sldId="2141411455"/>
            <ac:spMk id="26" creationId="{D7C84EF0-0F48-4516-BEFD-E5B5D6D01685}"/>
          </ac:spMkLst>
        </pc:spChg>
        <pc:spChg chg="mod">
          <ac:chgData name="VENTER, Wendy" userId="c0669ad9-b3e8-40cc-ac16-4ce7248a352d" providerId="ADAL" clId="{3319C262-054C-40B7-ADC7-AB0D4D21D95E}" dt="2022-03-13T10:35:11.278" v="8419"/>
          <ac:spMkLst>
            <pc:docMk/>
            <pc:sldMk cId="1919644620" sldId="2141411455"/>
            <ac:spMk id="33" creationId="{3FEA5D73-B0EE-4A46-9FFA-D8F3343DD0C4}"/>
          </ac:spMkLst>
        </pc:spChg>
        <pc:spChg chg="mod">
          <ac:chgData name="VENTER, Wendy" userId="c0669ad9-b3e8-40cc-ac16-4ce7248a352d" providerId="ADAL" clId="{3319C262-054C-40B7-ADC7-AB0D4D21D95E}" dt="2022-03-13T10:35:11.278" v="8419"/>
          <ac:spMkLst>
            <pc:docMk/>
            <pc:sldMk cId="1919644620" sldId="2141411455"/>
            <ac:spMk id="34" creationId="{63CCE006-C644-4BEA-910D-F4843F830DE2}"/>
          </ac:spMkLst>
        </pc:spChg>
        <pc:spChg chg="mod">
          <ac:chgData name="VENTER, Wendy" userId="c0669ad9-b3e8-40cc-ac16-4ce7248a352d" providerId="ADAL" clId="{3319C262-054C-40B7-ADC7-AB0D4D21D95E}" dt="2022-03-13T10:35:11.278" v="8419"/>
          <ac:spMkLst>
            <pc:docMk/>
            <pc:sldMk cId="1919644620" sldId="2141411455"/>
            <ac:spMk id="37" creationId="{4E07E804-034F-4108-958A-31DC42152281}"/>
          </ac:spMkLst>
        </pc:spChg>
        <pc:spChg chg="mod">
          <ac:chgData name="VENTER, Wendy" userId="c0669ad9-b3e8-40cc-ac16-4ce7248a352d" providerId="ADAL" clId="{3319C262-054C-40B7-ADC7-AB0D4D21D95E}" dt="2022-03-12T21:32:17.679" v="5480" actId="1076"/>
          <ac:spMkLst>
            <pc:docMk/>
            <pc:sldMk cId="1919644620" sldId="2141411455"/>
            <ac:spMk id="38" creationId="{54C8A580-E8BE-4CF5-857C-1445EB553EEE}"/>
          </ac:spMkLst>
        </pc:spChg>
        <pc:spChg chg="mod">
          <ac:chgData name="VENTER, Wendy" userId="c0669ad9-b3e8-40cc-ac16-4ce7248a352d" providerId="ADAL" clId="{3319C262-054C-40B7-ADC7-AB0D4D21D95E}" dt="2022-03-13T10:35:17.305" v="8420" actId="207"/>
          <ac:spMkLst>
            <pc:docMk/>
            <pc:sldMk cId="1919644620" sldId="2141411455"/>
            <ac:spMk id="39" creationId="{711CFA8A-D852-4E28-9786-3DB291C31F25}"/>
          </ac:spMkLst>
        </pc:spChg>
        <pc:spChg chg="mod">
          <ac:chgData name="VENTER, Wendy" userId="c0669ad9-b3e8-40cc-ac16-4ce7248a352d" providerId="ADAL" clId="{3319C262-054C-40B7-ADC7-AB0D4D21D95E}" dt="2022-03-13T10:35:26.417" v="8421" actId="207"/>
          <ac:spMkLst>
            <pc:docMk/>
            <pc:sldMk cId="1919644620" sldId="2141411455"/>
            <ac:spMk id="40" creationId="{EE384AAC-6F77-4DA9-BEAF-F83D670D73D9}"/>
          </ac:spMkLst>
        </pc:spChg>
        <pc:spChg chg="mod">
          <ac:chgData name="VENTER, Wendy" userId="c0669ad9-b3e8-40cc-ac16-4ce7248a352d" providerId="ADAL" clId="{3319C262-054C-40B7-ADC7-AB0D4D21D95E}" dt="2022-03-13T10:35:11.278" v="8419"/>
          <ac:spMkLst>
            <pc:docMk/>
            <pc:sldMk cId="1919644620" sldId="2141411455"/>
            <ac:spMk id="41" creationId="{24D91B70-7859-4D57-83C1-5CE064DF4E6B}"/>
          </ac:spMkLst>
        </pc:spChg>
        <pc:grpChg chg="add mod">
          <ac:chgData name="VENTER, Wendy" userId="c0669ad9-b3e8-40cc-ac16-4ce7248a352d" providerId="ADAL" clId="{3319C262-054C-40B7-ADC7-AB0D4D21D95E}" dt="2022-03-13T10:35:11.278" v="8419"/>
          <ac:grpSpMkLst>
            <pc:docMk/>
            <pc:sldMk cId="1919644620" sldId="2141411455"/>
            <ac:grpSpMk id="24" creationId="{B1DDD884-7957-4F62-855D-A3EF058FC07D}"/>
          </ac:grpSpMkLst>
        </pc:grpChg>
        <pc:grpChg chg="mod">
          <ac:chgData name="VENTER, Wendy" userId="c0669ad9-b3e8-40cc-ac16-4ce7248a352d" providerId="ADAL" clId="{3319C262-054C-40B7-ADC7-AB0D4D21D95E}" dt="2022-03-13T10:35:11.278" v="8419"/>
          <ac:grpSpMkLst>
            <pc:docMk/>
            <pc:sldMk cId="1919644620" sldId="2141411455"/>
            <ac:grpSpMk id="25" creationId="{49E6178B-B121-4080-80F4-05BD923ED116}"/>
          </ac:grpSpMkLst>
        </pc:grpChg>
      </pc:sldChg>
      <pc:sldChg chg="addSp modSp add mod ord">
        <pc:chgData name="VENTER, Wendy" userId="c0669ad9-b3e8-40cc-ac16-4ce7248a352d" providerId="ADAL" clId="{3319C262-054C-40B7-ADC7-AB0D4D21D95E}" dt="2022-03-13T10:25:30.808" v="8362" actId="164"/>
        <pc:sldMkLst>
          <pc:docMk/>
          <pc:sldMk cId="2788542001" sldId="2141411456"/>
        </pc:sldMkLst>
        <pc:spChg chg="mod">
          <ac:chgData name="VENTER, Wendy" userId="c0669ad9-b3e8-40cc-ac16-4ce7248a352d" providerId="ADAL" clId="{3319C262-054C-40B7-ADC7-AB0D4D21D95E}" dt="2022-03-12T21:31:18.957" v="5477" actId="20577"/>
          <ac:spMkLst>
            <pc:docMk/>
            <pc:sldMk cId="2788542001" sldId="2141411456"/>
            <ac:spMk id="2" creationId="{9D17DE36-B454-4929-A7CD-0D46CEF18665}"/>
          </ac:spMkLst>
        </pc:spChg>
        <pc:spChg chg="mod">
          <ac:chgData name="VENTER, Wendy" userId="c0669ad9-b3e8-40cc-ac16-4ce7248a352d" providerId="ADAL" clId="{3319C262-054C-40B7-ADC7-AB0D4D21D95E}" dt="2022-03-13T10:23:48.311" v="8339" actId="255"/>
          <ac:spMkLst>
            <pc:docMk/>
            <pc:sldMk cId="2788542001" sldId="2141411456"/>
            <ac:spMk id="37" creationId="{B17C151E-08AA-4122-B8C3-D7593FC7CB15}"/>
          </ac:spMkLst>
        </pc:spChg>
        <pc:spChg chg="mod">
          <ac:chgData name="VENTER, Wendy" userId="c0669ad9-b3e8-40cc-ac16-4ce7248a352d" providerId="ADAL" clId="{3319C262-054C-40B7-ADC7-AB0D4D21D95E}" dt="2022-03-13T10:23:48.311" v="8339" actId="255"/>
          <ac:spMkLst>
            <pc:docMk/>
            <pc:sldMk cId="2788542001" sldId="2141411456"/>
            <ac:spMk id="42" creationId="{3EB89464-2F9B-4200-BB10-31FDE8FEF093}"/>
          </ac:spMkLst>
        </pc:spChg>
        <pc:spChg chg="mod">
          <ac:chgData name="VENTER, Wendy" userId="c0669ad9-b3e8-40cc-ac16-4ce7248a352d" providerId="ADAL" clId="{3319C262-054C-40B7-ADC7-AB0D4D21D95E}" dt="2022-03-13T10:23:48.311" v="8339" actId="255"/>
          <ac:spMkLst>
            <pc:docMk/>
            <pc:sldMk cId="2788542001" sldId="2141411456"/>
            <ac:spMk id="43" creationId="{915E0D2A-7EB0-4B63-A7AF-00A5416E3AED}"/>
          </ac:spMkLst>
        </pc:spChg>
        <pc:spChg chg="mod">
          <ac:chgData name="VENTER, Wendy" userId="c0669ad9-b3e8-40cc-ac16-4ce7248a352d" providerId="ADAL" clId="{3319C262-054C-40B7-ADC7-AB0D4D21D95E}" dt="2022-03-13T10:24:39.065" v="8350" actId="948"/>
          <ac:spMkLst>
            <pc:docMk/>
            <pc:sldMk cId="2788542001" sldId="2141411456"/>
            <ac:spMk id="44" creationId="{9526E74D-094B-4EDF-AF13-ACABC9859190}"/>
          </ac:spMkLst>
        </pc:spChg>
        <pc:spChg chg="mod">
          <ac:chgData name="VENTER, Wendy" userId="c0669ad9-b3e8-40cc-ac16-4ce7248a352d" providerId="ADAL" clId="{3319C262-054C-40B7-ADC7-AB0D4D21D95E}" dt="2022-03-13T10:25:30.808" v="8362" actId="164"/>
          <ac:spMkLst>
            <pc:docMk/>
            <pc:sldMk cId="2788542001" sldId="2141411456"/>
            <ac:spMk id="47" creationId="{A747EBAB-413C-43B3-BBD0-F26FB166A80E}"/>
          </ac:spMkLst>
        </pc:spChg>
        <pc:spChg chg="mod">
          <ac:chgData name="VENTER, Wendy" userId="c0669ad9-b3e8-40cc-ac16-4ce7248a352d" providerId="ADAL" clId="{3319C262-054C-40B7-ADC7-AB0D4D21D95E}" dt="2022-03-13T10:25:30.808" v="8362" actId="164"/>
          <ac:spMkLst>
            <pc:docMk/>
            <pc:sldMk cId="2788542001" sldId="2141411456"/>
            <ac:spMk id="48" creationId="{42D91272-1253-4F12-8687-D73EEDC2E232}"/>
          </ac:spMkLst>
        </pc:spChg>
        <pc:grpChg chg="add mod">
          <ac:chgData name="VENTER, Wendy" userId="c0669ad9-b3e8-40cc-ac16-4ce7248a352d" providerId="ADAL" clId="{3319C262-054C-40B7-ADC7-AB0D4D21D95E}" dt="2022-03-13T10:25:30.808" v="8362" actId="164"/>
          <ac:grpSpMkLst>
            <pc:docMk/>
            <pc:sldMk cId="2788542001" sldId="2141411456"/>
            <ac:grpSpMk id="6" creationId="{B550DBEE-B6D3-4488-B54F-A5182B27FD0F}"/>
          </ac:grpSpMkLst>
        </pc:grpChg>
        <pc:grpChg chg="mod">
          <ac:chgData name="VENTER, Wendy" userId="c0669ad9-b3e8-40cc-ac16-4ce7248a352d" providerId="ADAL" clId="{3319C262-054C-40B7-ADC7-AB0D4D21D95E}" dt="2022-03-13T10:25:30.808" v="8362" actId="164"/>
          <ac:grpSpMkLst>
            <pc:docMk/>
            <pc:sldMk cId="2788542001" sldId="2141411456"/>
            <ac:grpSpMk id="33" creationId="{2BD55F13-52CA-4531-9531-CD1FB21D1416}"/>
          </ac:grpSpMkLst>
        </pc:grpChg>
      </pc:sldChg>
      <pc:sldChg chg="addSp modSp new mod modNotesTx">
        <pc:chgData name="VENTER, Wendy" userId="c0669ad9-b3e8-40cc-ac16-4ce7248a352d" providerId="ADAL" clId="{3319C262-054C-40B7-ADC7-AB0D4D21D95E}" dt="2022-03-13T10:31:27.380" v="8398" actId="14100"/>
        <pc:sldMkLst>
          <pc:docMk/>
          <pc:sldMk cId="477391200" sldId="2141411457"/>
        </pc:sldMkLst>
        <pc:spChg chg="mod">
          <ac:chgData name="VENTER, Wendy" userId="c0669ad9-b3e8-40cc-ac16-4ce7248a352d" providerId="ADAL" clId="{3319C262-054C-40B7-ADC7-AB0D4D21D95E}" dt="2022-03-13T05:29:19.679" v="6334" actId="27636"/>
          <ac:spMkLst>
            <pc:docMk/>
            <pc:sldMk cId="477391200" sldId="2141411457"/>
            <ac:spMk id="4" creationId="{04295DD0-1493-40D0-9557-E33885EEEC81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9" creationId="{90E53828-EB03-4DD2-ADCE-7BBD7FF2F05D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0" creationId="{30AE1010-6565-411D-A244-C6FEC536B4F2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1" creationId="{CEC23C22-DCCE-4006-B72D-BBC1CDF2B888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2" creationId="{21BE38C4-9EAD-402D-8B70-995EC966A6EA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3" creationId="{0B66C400-8EDD-441C-8AB2-DB3251ACC169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4" creationId="{432FD89A-CB0C-4055-A677-9E0B41B1D78F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5" creationId="{4396BB8A-F0C6-4B79-8417-C79986DCDA5C}"/>
          </ac:spMkLst>
        </pc:spChg>
        <pc:grpChg chg="add mod">
          <ac:chgData name="VENTER, Wendy" userId="c0669ad9-b3e8-40cc-ac16-4ce7248a352d" providerId="ADAL" clId="{3319C262-054C-40B7-ADC7-AB0D4D21D95E}" dt="2022-03-13T10:25:56.571" v="8367"/>
          <ac:grpSpMkLst>
            <pc:docMk/>
            <pc:sldMk cId="477391200" sldId="2141411457"/>
            <ac:grpSpMk id="7" creationId="{6E95DAFC-0077-4B4C-997C-C14C259CD169}"/>
          </ac:grpSpMkLst>
        </pc:grpChg>
        <pc:grpChg chg="mod">
          <ac:chgData name="VENTER, Wendy" userId="c0669ad9-b3e8-40cc-ac16-4ce7248a352d" providerId="ADAL" clId="{3319C262-054C-40B7-ADC7-AB0D4D21D95E}" dt="2022-03-13T10:25:56.571" v="8367"/>
          <ac:grpSpMkLst>
            <pc:docMk/>
            <pc:sldMk cId="477391200" sldId="2141411457"/>
            <ac:grpSpMk id="8" creationId="{33C8E3BB-1F28-4991-8A6D-5D94169DDC72}"/>
          </ac:grpSpMkLst>
        </pc:grpChg>
        <pc:picChg chg="add mod">
          <ac:chgData name="VENTER, Wendy" userId="c0669ad9-b3e8-40cc-ac16-4ce7248a352d" providerId="ADAL" clId="{3319C262-054C-40B7-ADC7-AB0D4D21D95E}" dt="2022-03-13T10:31:27.380" v="8398" actId="14100"/>
          <ac:picMkLst>
            <pc:docMk/>
            <pc:sldMk cId="477391200" sldId="2141411457"/>
            <ac:picMk id="6" creationId="{8A58E224-CFCF-41F3-A59D-C7218E9FD870}"/>
          </ac:picMkLst>
        </pc:picChg>
      </pc:sldChg>
      <pc:sldChg chg="modSp new del mod">
        <pc:chgData name="VENTER, Wendy" userId="c0669ad9-b3e8-40cc-ac16-4ce7248a352d" providerId="ADAL" clId="{3319C262-054C-40B7-ADC7-AB0D4D21D95E}" dt="2022-03-13T05:04:22.011" v="5505" actId="47"/>
        <pc:sldMkLst>
          <pc:docMk/>
          <pc:sldMk cId="1319585126" sldId="2141411457"/>
        </pc:sldMkLst>
        <pc:spChg chg="mod">
          <ac:chgData name="VENTER, Wendy" userId="c0669ad9-b3e8-40cc-ac16-4ce7248a352d" providerId="ADAL" clId="{3319C262-054C-40B7-ADC7-AB0D4D21D95E}" dt="2022-03-12T21:37:03.486" v="5502" actId="20577"/>
          <ac:spMkLst>
            <pc:docMk/>
            <pc:sldMk cId="1319585126" sldId="2141411457"/>
            <ac:spMk id="2" creationId="{7BC2D5B9-C5DD-4AA1-809C-7798986DCCE9}"/>
          </ac:spMkLst>
        </pc:spChg>
        <pc:spChg chg="mod">
          <ac:chgData name="VENTER, Wendy" userId="c0669ad9-b3e8-40cc-ac16-4ce7248a352d" providerId="ADAL" clId="{3319C262-054C-40B7-ADC7-AB0D4D21D95E}" dt="2022-03-13T05:04:20.306" v="5504" actId="27636"/>
          <ac:spMkLst>
            <pc:docMk/>
            <pc:sldMk cId="1319585126" sldId="2141411457"/>
            <ac:spMk id="4" creationId="{7CAE9002-CBB4-42FC-971E-9C2B95102AAC}"/>
          </ac:spMkLst>
        </pc:spChg>
      </pc:sldChg>
      <pc:sldChg chg="addSp delSp modSp add mod">
        <pc:chgData name="VENTER, Wendy" userId="c0669ad9-b3e8-40cc-ac16-4ce7248a352d" providerId="ADAL" clId="{3319C262-054C-40B7-ADC7-AB0D4D21D95E}" dt="2022-03-13T10:34:58.075" v="8418" actId="14100"/>
        <pc:sldMkLst>
          <pc:docMk/>
          <pc:sldMk cId="3465033426" sldId="2141411458"/>
        </pc:sldMkLst>
        <pc:spChg chg="add mod">
          <ac:chgData name="VENTER, Wendy" userId="c0669ad9-b3e8-40cc-ac16-4ce7248a352d" providerId="ADAL" clId="{3319C262-054C-40B7-ADC7-AB0D4D21D95E}" dt="2022-03-13T05:31:22.920" v="6355" actId="1076"/>
          <ac:spMkLst>
            <pc:docMk/>
            <pc:sldMk cId="3465033426" sldId="2141411458"/>
            <ac:spMk id="2" creationId="{437974C6-FFA7-4C14-B8FF-FAA81A2F7694}"/>
          </ac:spMkLst>
        </pc:spChg>
        <pc:spChg chg="add mod">
          <ac:chgData name="VENTER, Wendy" userId="c0669ad9-b3e8-40cc-ac16-4ce7248a352d" providerId="ADAL" clId="{3319C262-054C-40B7-ADC7-AB0D4D21D95E}" dt="2022-03-13T05:31:46.320" v="6361" actId="1076"/>
          <ac:spMkLst>
            <pc:docMk/>
            <pc:sldMk cId="3465033426" sldId="2141411458"/>
            <ac:spMk id="13" creationId="{6CB6F1B5-A73F-42D4-AFC8-0499F58FD45F}"/>
          </ac:spMkLst>
        </pc:spChg>
        <pc:spChg chg="add mod">
          <ac:chgData name="VENTER, Wendy" userId="c0669ad9-b3e8-40cc-ac16-4ce7248a352d" providerId="ADAL" clId="{3319C262-054C-40B7-ADC7-AB0D4D21D95E}" dt="2022-03-13T05:31:53.478" v="6363" actId="1076"/>
          <ac:spMkLst>
            <pc:docMk/>
            <pc:sldMk cId="3465033426" sldId="2141411458"/>
            <ac:spMk id="14" creationId="{04CED3BB-A795-421D-A728-7BE77E2F7789}"/>
          </ac:spMkLst>
        </pc:spChg>
        <pc:spChg chg="add mod">
          <ac:chgData name="VENTER, Wendy" userId="c0669ad9-b3e8-40cc-ac16-4ce7248a352d" providerId="ADAL" clId="{3319C262-054C-40B7-ADC7-AB0D4D21D95E}" dt="2022-03-13T10:34:58.075" v="8418" actId="14100"/>
          <ac:spMkLst>
            <pc:docMk/>
            <pc:sldMk cId="3465033426" sldId="2141411458"/>
            <ac:spMk id="15" creationId="{883638B5-3DDC-425E-929F-D86F4EFCD0CF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26" creationId="{2FA05DE3-797B-4AA6-B59A-ED41C1A80E1E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27" creationId="{DDE07382-9FEA-4980-AA07-814AA9A45995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28" creationId="{5F2523AA-4A72-44E7-B6DF-AC5C1682A703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29" creationId="{C07D3A51-F20A-4F3D-8497-63BE9EC8F314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31" creationId="{9585445F-BF44-4B80-A235-EB23120DF36A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32" creationId="{37446B03-27D3-4A6E-A171-A543A01871FE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33" creationId="{6B6B4368-A170-4CFE-A9F5-78BF67BF8D84}"/>
          </ac:spMkLst>
        </pc:spChg>
        <pc:grpChg chg="mod">
          <ac:chgData name="VENTER, Wendy" userId="c0669ad9-b3e8-40cc-ac16-4ce7248a352d" providerId="ADAL" clId="{3319C262-054C-40B7-ADC7-AB0D4D21D95E}" dt="2022-03-13T10:34:37.390" v="8414" actId="1076"/>
          <ac:grpSpMkLst>
            <pc:docMk/>
            <pc:sldMk cId="3465033426" sldId="2141411458"/>
            <ac:grpSpMk id="3" creationId="{5C0CBB3D-64CD-4BF4-AC22-626EAF88FD0D}"/>
          </ac:grpSpMkLst>
        </pc:grpChg>
        <pc:grpChg chg="del">
          <ac:chgData name="VENTER, Wendy" userId="c0669ad9-b3e8-40cc-ac16-4ce7248a352d" providerId="ADAL" clId="{3319C262-054C-40B7-ADC7-AB0D4D21D95E}" dt="2022-03-13T10:32:17.214" v="8403" actId="478"/>
          <ac:grpSpMkLst>
            <pc:docMk/>
            <pc:sldMk cId="3465033426" sldId="2141411458"/>
            <ac:grpSpMk id="16" creationId="{B0A8B8B5-4814-4B7E-A1AC-BCD863F8D206}"/>
          </ac:grpSpMkLst>
        </pc:grpChg>
        <pc:grpChg chg="add mod">
          <ac:chgData name="VENTER, Wendy" userId="c0669ad9-b3e8-40cc-ac16-4ce7248a352d" providerId="ADAL" clId="{3319C262-054C-40B7-ADC7-AB0D4D21D95E}" dt="2022-03-13T10:34:22.711" v="8412"/>
          <ac:grpSpMkLst>
            <pc:docMk/>
            <pc:sldMk cId="3465033426" sldId="2141411458"/>
            <ac:grpSpMk id="23" creationId="{DDDC5168-801D-4822-BCA5-82B9620D3234}"/>
          </ac:grpSpMkLst>
        </pc:grpChg>
        <pc:grpChg chg="mod">
          <ac:chgData name="VENTER, Wendy" userId="c0669ad9-b3e8-40cc-ac16-4ce7248a352d" providerId="ADAL" clId="{3319C262-054C-40B7-ADC7-AB0D4D21D95E}" dt="2022-03-13T10:34:22.711" v="8412"/>
          <ac:grpSpMkLst>
            <pc:docMk/>
            <pc:sldMk cId="3465033426" sldId="2141411458"/>
            <ac:grpSpMk id="25" creationId="{020EA22B-9152-45C1-953D-D46B113845C5}"/>
          </ac:grpSpMkLst>
        </pc:grpChg>
        <pc:graphicFrameChg chg="mod modGraphic">
          <ac:chgData name="VENTER, Wendy" userId="c0669ad9-b3e8-40cc-ac16-4ce7248a352d" providerId="ADAL" clId="{3319C262-054C-40B7-ADC7-AB0D4D21D95E}" dt="2022-03-13T10:34:49.448" v="8416" actId="14100"/>
          <ac:graphicFrameMkLst>
            <pc:docMk/>
            <pc:sldMk cId="3465033426" sldId="2141411458"/>
            <ac:graphicFrameMk id="12" creationId="{B30B4F04-5DD6-4059-8BD1-1C0D12D54B57}"/>
          </ac:graphicFrameMkLst>
        </pc:graphicFrameChg>
        <pc:picChg chg="mod">
          <ac:chgData name="VENTER, Wendy" userId="c0669ad9-b3e8-40cc-ac16-4ce7248a352d" providerId="ADAL" clId="{3319C262-054C-40B7-ADC7-AB0D4D21D95E}" dt="2022-03-13T05:31:39.797" v="6360" actId="1076"/>
          <ac:picMkLst>
            <pc:docMk/>
            <pc:sldMk cId="3465033426" sldId="2141411458"/>
            <ac:picMk id="8" creationId="{C56C7418-F423-468F-B941-8509CABD0B98}"/>
          </ac:picMkLst>
        </pc:picChg>
        <pc:picChg chg="mod">
          <ac:chgData name="VENTER, Wendy" userId="c0669ad9-b3e8-40cc-ac16-4ce7248a352d" providerId="ADAL" clId="{3319C262-054C-40B7-ADC7-AB0D4D21D95E}" dt="2022-03-13T05:32:49.420" v="6369" actId="1076"/>
          <ac:picMkLst>
            <pc:docMk/>
            <pc:sldMk cId="3465033426" sldId="2141411458"/>
            <ac:picMk id="11" creationId="{39BFE1A4-3956-4AA2-A39F-7FAF2425D466}"/>
          </ac:picMkLst>
        </pc:picChg>
      </pc:sldChg>
      <pc:sldChg chg="addSp delSp modSp add mod">
        <pc:chgData name="VENTER, Wendy" userId="c0669ad9-b3e8-40cc-ac16-4ce7248a352d" providerId="ADAL" clId="{3319C262-054C-40B7-ADC7-AB0D4D21D95E}" dt="2022-03-13T10:38:44.567" v="8450" actId="1076"/>
        <pc:sldMkLst>
          <pc:docMk/>
          <pc:sldMk cId="434854715" sldId="2141411459"/>
        </pc:sldMkLst>
        <pc:spChg chg="mod">
          <ac:chgData name="VENTER, Wendy" userId="c0669ad9-b3e8-40cc-ac16-4ce7248a352d" providerId="ADAL" clId="{3319C262-054C-40B7-ADC7-AB0D4D21D95E}" dt="2022-03-13T10:38:32.912" v="8448" actId="1076"/>
          <ac:spMkLst>
            <pc:docMk/>
            <pc:sldMk cId="434854715" sldId="2141411459"/>
            <ac:spMk id="10" creationId="{63FF79E5-8C28-4186-A623-84A6D43D112B}"/>
          </ac:spMkLst>
        </pc:spChg>
        <pc:spChg chg="del">
          <ac:chgData name="VENTER, Wendy" userId="c0669ad9-b3e8-40cc-ac16-4ce7248a352d" providerId="ADAL" clId="{3319C262-054C-40B7-ADC7-AB0D4D21D95E}" dt="2022-03-13T10:37:29.480" v="8443" actId="478"/>
          <ac:spMkLst>
            <pc:docMk/>
            <pc:sldMk cId="434854715" sldId="2141411459"/>
            <ac:spMk id="13" creationId="{9F9EDC1A-B36E-40DB-B863-040AF504A4F7}"/>
          </ac:spMkLst>
        </pc:spChg>
        <pc:spChg chg="mod">
          <ac:chgData name="VENTER, Wendy" userId="c0669ad9-b3e8-40cc-ac16-4ce7248a352d" providerId="ADAL" clId="{3319C262-054C-40B7-ADC7-AB0D4D21D95E}" dt="2022-03-13T10:38:44.567" v="8450" actId="1076"/>
          <ac:spMkLst>
            <pc:docMk/>
            <pc:sldMk cId="434854715" sldId="2141411459"/>
            <ac:spMk id="14" creationId="{DCACEB2C-F593-4BE8-9ECB-06C8424C51EE}"/>
          </ac:spMkLst>
        </pc:spChg>
        <pc:spChg chg="mod">
          <ac:chgData name="VENTER, Wendy" userId="c0669ad9-b3e8-40cc-ac16-4ce7248a352d" providerId="ADAL" clId="{3319C262-054C-40B7-ADC7-AB0D4D21D95E}" dt="2022-03-13T10:38:02.728" v="8445" actId="1076"/>
          <ac:spMkLst>
            <pc:docMk/>
            <pc:sldMk cId="434854715" sldId="2141411459"/>
            <ac:spMk id="15" creationId="{DA367913-9DA9-4D94-AA13-8DC93E1A2B41}"/>
          </ac:spMkLst>
        </pc:spChg>
        <pc:spChg chg="mod">
          <ac:chgData name="VENTER, Wendy" userId="c0669ad9-b3e8-40cc-ac16-4ce7248a352d" providerId="ADAL" clId="{3319C262-054C-40B7-ADC7-AB0D4D21D95E}" dt="2022-03-13T10:38:02.728" v="8445" actId="1076"/>
          <ac:spMkLst>
            <pc:docMk/>
            <pc:sldMk cId="434854715" sldId="2141411459"/>
            <ac:spMk id="16" creationId="{964E93D7-2277-490A-9A45-94B8FC596005}"/>
          </ac:spMkLst>
        </pc:spChg>
        <pc:spChg chg="mod">
          <ac:chgData name="VENTER, Wendy" userId="c0669ad9-b3e8-40cc-ac16-4ce7248a352d" providerId="ADAL" clId="{3319C262-054C-40B7-ADC7-AB0D4D21D95E}" dt="2022-03-13T10:36:51.859" v="8436" actId="14100"/>
          <ac:spMkLst>
            <pc:docMk/>
            <pc:sldMk cId="434854715" sldId="2141411459"/>
            <ac:spMk id="20" creationId="{F4A9D7F7-331D-40EC-BE86-9312A54C421C}"/>
          </ac:spMkLst>
        </pc:spChg>
        <pc:spChg chg="mod">
          <ac:chgData name="VENTER, Wendy" userId="c0669ad9-b3e8-40cc-ac16-4ce7248a352d" providerId="ADAL" clId="{3319C262-054C-40B7-ADC7-AB0D4D21D95E}" dt="2022-03-13T10:38:02.728" v="8445" actId="1076"/>
          <ac:spMkLst>
            <pc:docMk/>
            <pc:sldMk cId="434854715" sldId="2141411459"/>
            <ac:spMk id="21" creationId="{A796EABE-90EC-4EEA-95F0-6F037D6407F1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23" creationId="{A66E5335-1AA4-4AF7-8A92-09E72E27A7A1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24" creationId="{A9F09B7D-41C9-4462-98BE-4820327E6BBC}"/>
          </ac:spMkLst>
        </pc:spChg>
        <pc:spChg chg="mod">
          <ac:chgData name="VENTER, Wendy" userId="c0669ad9-b3e8-40cc-ac16-4ce7248a352d" providerId="ADAL" clId="{3319C262-054C-40B7-ADC7-AB0D4D21D95E}" dt="2022-03-13T10:37:27.092" v="8442" actId="1076"/>
          <ac:spMkLst>
            <pc:docMk/>
            <pc:sldMk cId="434854715" sldId="2141411459"/>
            <ac:spMk id="26" creationId="{CF673649-F49A-4C55-946C-8A30572476BB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27" creationId="{BD8F32E1-17F6-4A5A-9908-5295BDED2F2F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28" creationId="{AFB514D6-390C-46E1-9FD5-C29D21D68FE6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29" creationId="{1862A203-7BD9-43E6-B97B-30FB7A6E89EF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30" creationId="{5188B428-6A3E-4B3D-B3FC-FF7201783C01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31" creationId="{8F0B1523-3D27-4E52-8136-E8E80407B5E7}"/>
          </ac:spMkLst>
        </pc:spChg>
        <pc:grpChg chg="add mod">
          <ac:chgData name="VENTER, Wendy" userId="c0669ad9-b3e8-40cc-ac16-4ce7248a352d" providerId="ADAL" clId="{3319C262-054C-40B7-ADC7-AB0D4D21D95E}" dt="2022-03-13T10:37:31.546" v="8444"/>
          <ac:grpSpMkLst>
            <pc:docMk/>
            <pc:sldMk cId="434854715" sldId="2141411459"/>
            <ac:grpSpMk id="17" creationId="{2BFDCCD1-640B-42F9-9DF5-4CD431FD6D78}"/>
          </ac:grpSpMkLst>
        </pc:grpChg>
        <pc:grpChg chg="mod">
          <ac:chgData name="VENTER, Wendy" userId="c0669ad9-b3e8-40cc-ac16-4ce7248a352d" providerId="ADAL" clId="{3319C262-054C-40B7-ADC7-AB0D4D21D95E}" dt="2022-03-13T10:37:31.546" v="8444"/>
          <ac:grpSpMkLst>
            <pc:docMk/>
            <pc:sldMk cId="434854715" sldId="2141411459"/>
            <ac:grpSpMk id="22" creationId="{5FBDF1A5-9FED-4F42-B7C3-41EB9475D2E5}"/>
          </ac:grpSpMkLst>
        </pc:grpChg>
        <pc:picChg chg="mod">
          <ac:chgData name="VENTER, Wendy" userId="c0669ad9-b3e8-40cc-ac16-4ce7248a352d" providerId="ADAL" clId="{3319C262-054C-40B7-ADC7-AB0D4D21D95E}" dt="2022-03-13T10:38:40.790" v="8449" actId="1076"/>
          <ac:picMkLst>
            <pc:docMk/>
            <pc:sldMk cId="434854715" sldId="2141411459"/>
            <ac:picMk id="12" creationId="{B997685F-F934-48A7-8366-39AAB6799632}"/>
          </ac:picMkLst>
        </pc:picChg>
        <pc:picChg chg="mod">
          <ac:chgData name="VENTER, Wendy" userId="c0669ad9-b3e8-40cc-ac16-4ce7248a352d" providerId="ADAL" clId="{3319C262-054C-40B7-ADC7-AB0D4D21D95E}" dt="2022-03-13T10:38:29.334" v="8447" actId="14100"/>
          <ac:picMkLst>
            <pc:docMk/>
            <pc:sldMk cId="434854715" sldId="2141411459"/>
            <ac:picMk id="25" creationId="{4C799BD5-07DF-4138-8748-E40EAB9AA23B}"/>
          </ac:picMkLst>
        </pc:picChg>
      </pc:sldChg>
      <pc:sldChg chg="addSp modSp add mod">
        <pc:chgData name="VENTER, Wendy" userId="c0669ad9-b3e8-40cc-ac16-4ce7248a352d" providerId="ADAL" clId="{3319C262-054C-40B7-ADC7-AB0D4D21D95E}" dt="2022-03-13T10:39:06.780" v="8453" actId="207"/>
        <pc:sldMkLst>
          <pc:docMk/>
          <pc:sldMk cId="1001982370" sldId="2141411460"/>
        </pc:sldMkLst>
        <pc:spChg chg="mod">
          <ac:chgData name="VENTER, Wendy" userId="c0669ad9-b3e8-40cc-ac16-4ce7248a352d" providerId="ADAL" clId="{3319C262-054C-40B7-ADC7-AB0D4D21D95E}" dt="2022-03-13T10:38:53.082" v="8451"/>
          <ac:spMkLst>
            <pc:docMk/>
            <pc:sldMk cId="1001982370" sldId="2141411460"/>
            <ac:spMk id="25" creationId="{A0E10814-61F1-4BFB-A630-0C8F9799652F}"/>
          </ac:spMkLst>
        </pc:spChg>
        <pc:spChg chg="mod">
          <ac:chgData name="VENTER, Wendy" userId="c0669ad9-b3e8-40cc-ac16-4ce7248a352d" providerId="ADAL" clId="{3319C262-054C-40B7-ADC7-AB0D4D21D95E}" dt="2022-03-13T10:38:53.082" v="8451"/>
          <ac:spMkLst>
            <pc:docMk/>
            <pc:sldMk cId="1001982370" sldId="2141411460"/>
            <ac:spMk id="26" creationId="{54A1229C-CF06-4D22-AFCA-4FF842066359}"/>
          </ac:spMkLst>
        </pc:spChg>
        <pc:spChg chg="mod">
          <ac:chgData name="VENTER, Wendy" userId="c0669ad9-b3e8-40cc-ac16-4ce7248a352d" providerId="ADAL" clId="{3319C262-054C-40B7-ADC7-AB0D4D21D95E}" dt="2022-03-13T10:38:53.082" v="8451"/>
          <ac:spMkLst>
            <pc:docMk/>
            <pc:sldMk cId="1001982370" sldId="2141411460"/>
            <ac:spMk id="33" creationId="{B3BD387E-2752-4967-9839-D51DED092711}"/>
          </ac:spMkLst>
        </pc:spChg>
        <pc:spChg chg="mod">
          <ac:chgData name="VENTER, Wendy" userId="c0669ad9-b3e8-40cc-ac16-4ce7248a352d" providerId="ADAL" clId="{3319C262-054C-40B7-ADC7-AB0D4D21D95E}" dt="2022-03-13T10:38:53.082" v="8451"/>
          <ac:spMkLst>
            <pc:docMk/>
            <pc:sldMk cId="1001982370" sldId="2141411460"/>
            <ac:spMk id="34" creationId="{95F2C796-0F63-4F35-B689-BC2B947C8D2E}"/>
          </ac:spMkLst>
        </pc:spChg>
        <pc:spChg chg="mod">
          <ac:chgData name="VENTER, Wendy" userId="c0669ad9-b3e8-40cc-ac16-4ce7248a352d" providerId="ADAL" clId="{3319C262-054C-40B7-ADC7-AB0D4D21D95E}" dt="2022-03-13T10:38:53.082" v="8451"/>
          <ac:spMkLst>
            <pc:docMk/>
            <pc:sldMk cId="1001982370" sldId="2141411460"/>
            <ac:spMk id="37" creationId="{3A8CF772-144B-4250-A48E-112F05AEC57B}"/>
          </ac:spMkLst>
        </pc:spChg>
        <pc:spChg chg="mod">
          <ac:chgData name="VENTER, Wendy" userId="c0669ad9-b3e8-40cc-ac16-4ce7248a352d" providerId="ADAL" clId="{3319C262-054C-40B7-ADC7-AB0D4D21D95E}" dt="2022-03-13T06:57:32.052" v="6471" actId="14100"/>
          <ac:spMkLst>
            <pc:docMk/>
            <pc:sldMk cId="1001982370" sldId="2141411460"/>
            <ac:spMk id="38" creationId="{54C8A580-E8BE-4CF5-857C-1445EB553EEE}"/>
          </ac:spMkLst>
        </pc:spChg>
        <pc:spChg chg="mod">
          <ac:chgData name="VENTER, Wendy" userId="c0669ad9-b3e8-40cc-ac16-4ce7248a352d" providerId="ADAL" clId="{3319C262-054C-40B7-ADC7-AB0D4D21D95E}" dt="2022-03-13T10:39:00.229" v="8452" actId="207"/>
          <ac:spMkLst>
            <pc:docMk/>
            <pc:sldMk cId="1001982370" sldId="2141411460"/>
            <ac:spMk id="39" creationId="{9580BFFD-7ACB-4D60-92D7-CDB95A10EAC6}"/>
          </ac:spMkLst>
        </pc:spChg>
        <pc:spChg chg="mod">
          <ac:chgData name="VENTER, Wendy" userId="c0669ad9-b3e8-40cc-ac16-4ce7248a352d" providerId="ADAL" clId="{3319C262-054C-40B7-ADC7-AB0D4D21D95E}" dt="2022-03-13T10:39:06.780" v="8453" actId="207"/>
          <ac:spMkLst>
            <pc:docMk/>
            <pc:sldMk cId="1001982370" sldId="2141411460"/>
            <ac:spMk id="40" creationId="{A2C53FC4-E6AB-42EE-BEB2-5A03C64057DB}"/>
          </ac:spMkLst>
        </pc:spChg>
        <pc:grpChg chg="add mod">
          <ac:chgData name="VENTER, Wendy" userId="c0669ad9-b3e8-40cc-ac16-4ce7248a352d" providerId="ADAL" clId="{3319C262-054C-40B7-ADC7-AB0D4D21D95E}" dt="2022-03-13T10:38:53.082" v="8451"/>
          <ac:grpSpMkLst>
            <pc:docMk/>
            <pc:sldMk cId="1001982370" sldId="2141411460"/>
            <ac:grpSpMk id="23" creationId="{B30B8BBF-7BFA-47DC-8690-20699B8A652E}"/>
          </ac:grpSpMkLst>
        </pc:grpChg>
        <pc:grpChg chg="mod">
          <ac:chgData name="VENTER, Wendy" userId="c0669ad9-b3e8-40cc-ac16-4ce7248a352d" providerId="ADAL" clId="{3319C262-054C-40B7-ADC7-AB0D4D21D95E}" dt="2022-03-13T10:38:53.082" v="8451"/>
          <ac:grpSpMkLst>
            <pc:docMk/>
            <pc:sldMk cId="1001982370" sldId="2141411460"/>
            <ac:grpSpMk id="24" creationId="{7696184C-3C5C-432E-B637-CAC3112C1B3E}"/>
          </ac:grpSpMkLst>
        </pc:grpChg>
      </pc:sldChg>
      <pc:sldChg chg="addSp modSp add mod">
        <pc:chgData name="VENTER, Wendy" userId="c0669ad9-b3e8-40cc-ac16-4ce7248a352d" providerId="ADAL" clId="{3319C262-054C-40B7-ADC7-AB0D4D21D95E}" dt="2022-03-13T10:42:03.640" v="8473" actId="207"/>
        <pc:sldMkLst>
          <pc:docMk/>
          <pc:sldMk cId="677936925" sldId="2141411461"/>
        </pc:sldMkLst>
        <pc:spChg chg="mod">
          <ac:chgData name="VENTER, Wendy" userId="c0669ad9-b3e8-40cc-ac16-4ce7248a352d" providerId="ADAL" clId="{3319C262-054C-40B7-ADC7-AB0D4D21D95E}" dt="2022-03-13T10:42:03.640" v="8473" actId="207"/>
          <ac:spMkLst>
            <pc:docMk/>
            <pc:sldMk cId="677936925" sldId="2141411461"/>
            <ac:spMk id="26" creationId="{DA9DDAB2-69CD-4012-8B47-02D39AB4B85F}"/>
          </ac:spMkLst>
        </pc:spChg>
        <pc:spChg chg="mod">
          <ac:chgData name="VENTER, Wendy" userId="c0669ad9-b3e8-40cc-ac16-4ce7248a352d" providerId="ADAL" clId="{3319C262-054C-40B7-ADC7-AB0D4D21D95E}" dt="2022-03-13T10:41:32.443" v="8471"/>
          <ac:spMkLst>
            <pc:docMk/>
            <pc:sldMk cId="677936925" sldId="2141411461"/>
            <ac:spMk id="33" creationId="{816534BA-8A42-42E9-9BD1-355A94E6EA13}"/>
          </ac:spMkLst>
        </pc:spChg>
        <pc:spChg chg="mod">
          <ac:chgData name="VENTER, Wendy" userId="c0669ad9-b3e8-40cc-ac16-4ce7248a352d" providerId="ADAL" clId="{3319C262-054C-40B7-ADC7-AB0D4D21D95E}" dt="2022-03-13T10:41:32.443" v="8471"/>
          <ac:spMkLst>
            <pc:docMk/>
            <pc:sldMk cId="677936925" sldId="2141411461"/>
            <ac:spMk id="34" creationId="{E86D6897-5064-465A-903D-77A916B5CE21}"/>
          </ac:spMkLst>
        </pc:spChg>
        <pc:spChg chg="mod">
          <ac:chgData name="VENTER, Wendy" userId="c0669ad9-b3e8-40cc-ac16-4ce7248a352d" providerId="ADAL" clId="{3319C262-054C-40B7-ADC7-AB0D4D21D95E}" dt="2022-03-13T10:41:32.443" v="8471"/>
          <ac:spMkLst>
            <pc:docMk/>
            <pc:sldMk cId="677936925" sldId="2141411461"/>
            <ac:spMk id="37" creationId="{FC643834-D032-4BDA-8E3C-4DE05570DC9C}"/>
          </ac:spMkLst>
        </pc:spChg>
        <pc:spChg chg="mod">
          <ac:chgData name="VENTER, Wendy" userId="c0669ad9-b3e8-40cc-ac16-4ce7248a352d" providerId="ADAL" clId="{3319C262-054C-40B7-ADC7-AB0D4D21D95E}" dt="2022-03-13T07:07:19.447" v="6478" actId="14100"/>
          <ac:spMkLst>
            <pc:docMk/>
            <pc:sldMk cId="677936925" sldId="2141411461"/>
            <ac:spMk id="38" creationId="{54C8A580-E8BE-4CF5-857C-1445EB553EEE}"/>
          </ac:spMkLst>
        </pc:spChg>
        <pc:spChg chg="mod">
          <ac:chgData name="VENTER, Wendy" userId="c0669ad9-b3e8-40cc-ac16-4ce7248a352d" providerId="ADAL" clId="{3319C262-054C-40B7-ADC7-AB0D4D21D95E}" dt="2022-03-13T10:41:32.443" v="8471"/>
          <ac:spMkLst>
            <pc:docMk/>
            <pc:sldMk cId="677936925" sldId="2141411461"/>
            <ac:spMk id="39" creationId="{F5F1E5A3-E95D-4E74-BCC1-AA8C3086C45D}"/>
          </ac:spMkLst>
        </pc:spChg>
        <pc:spChg chg="mod">
          <ac:chgData name="VENTER, Wendy" userId="c0669ad9-b3e8-40cc-ac16-4ce7248a352d" providerId="ADAL" clId="{3319C262-054C-40B7-ADC7-AB0D4D21D95E}" dt="2022-03-13T10:41:32.443" v="8471"/>
          <ac:spMkLst>
            <pc:docMk/>
            <pc:sldMk cId="677936925" sldId="2141411461"/>
            <ac:spMk id="40" creationId="{21281D06-EFDC-46D7-99D8-F9307B8527BF}"/>
          </ac:spMkLst>
        </pc:spChg>
        <pc:spChg chg="mod">
          <ac:chgData name="VENTER, Wendy" userId="c0669ad9-b3e8-40cc-ac16-4ce7248a352d" providerId="ADAL" clId="{3319C262-054C-40B7-ADC7-AB0D4D21D95E}" dt="2022-03-13T10:41:45.121" v="8472" actId="207"/>
          <ac:spMkLst>
            <pc:docMk/>
            <pc:sldMk cId="677936925" sldId="2141411461"/>
            <ac:spMk id="41" creationId="{D99F5B33-34E8-40CE-888D-3AE8CB35D750}"/>
          </ac:spMkLst>
        </pc:spChg>
        <pc:grpChg chg="add mod">
          <ac:chgData name="VENTER, Wendy" userId="c0669ad9-b3e8-40cc-ac16-4ce7248a352d" providerId="ADAL" clId="{3319C262-054C-40B7-ADC7-AB0D4D21D95E}" dt="2022-03-13T10:41:32.443" v="8471"/>
          <ac:grpSpMkLst>
            <pc:docMk/>
            <pc:sldMk cId="677936925" sldId="2141411461"/>
            <ac:grpSpMk id="24" creationId="{B55D6B3E-2A16-4C7D-AF0A-166BBEBE26B9}"/>
          </ac:grpSpMkLst>
        </pc:grpChg>
        <pc:grpChg chg="mod">
          <ac:chgData name="VENTER, Wendy" userId="c0669ad9-b3e8-40cc-ac16-4ce7248a352d" providerId="ADAL" clId="{3319C262-054C-40B7-ADC7-AB0D4D21D95E}" dt="2022-03-13T10:41:32.443" v="8471"/>
          <ac:grpSpMkLst>
            <pc:docMk/>
            <pc:sldMk cId="677936925" sldId="2141411461"/>
            <ac:grpSpMk id="25" creationId="{D0C97C1A-1A69-44FB-AB7D-27DB15DF093E}"/>
          </ac:grpSpMkLst>
        </pc:grpChg>
      </pc:sldChg>
      <pc:sldChg chg="addSp delSp modSp new mod">
        <pc:chgData name="VENTER, Wendy" userId="c0669ad9-b3e8-40cc-ac16-4ce7248a352d" providerId="ADAL" clId="{3319C262-054C-40B7-ADC7-AB0D4D21D95E}" dt="2022-03-13T10:50:25.706" v="8597" actId="1076"/>
        <pc:sldMkLst>
          <pc:docMk/>
          <pc:sldMk cId="108373733" sldId="2141411462"/>
        </pc:sldMkLst>
        <pc:spChg chg="mod">
          <ac:chgData name="VENTER, Wendy" userId="c0669ad9-b3e8-40cc-ac16-4ce7248a352d" providerId="ADAL" clId="{3319C262-054C-40B7-ADC7-AB0D4D21D95E}" dt="2022-03-13T10:50:25.706" v="8597" actId="1076"/>
          <ac:spMkLst>
            <pc:docMk/>
            <pc:sldMk cId="108373733" sldId="2141411462"/>
            <ac:spMk id="2" creationId="{1A004067-8509-4465-85C4-624E8827F342}"/>
          </ac:spMkLst>
        </pc:spChg>
        <pc:spChg chg="del mod">
          <ac:chgData name="VENTER, Wendy" userId="c0669ad9-b3e8-40cc-ac16-4ce7248a352d" providerId="ADAL" clId="{3319C262-054C-40B7-ADC7-AB0D4D21D95E}" dt="2022-03-13T10:50:06.450" v="8591" actId="478"/>
          <ac:spMkLst>
            <pc:docMk/>
            <pc:sldMk cId="108373733" sldId="2141411462"/>
            <ac:spMk id="3" creationId="{43E641F4-20CD-4875-86DC-A1A7B1B91819}"/>
          </ac:spMkLst>
        </pc:spChg>
        <pc:spChg chg="add del mod">
          <ac:chgData name="VENTER, Wendy" userId="c0669ad9-b3e8-40cc-ac16-4ce7248a352d" providerId="ADAL" clId="{3319C262-054C-40B7-ADC7-AB0D4D21D95E}" dt="2022-03-13T10:50:12.768" v="8593" actId="478"/>
          <ac:spMkLst>
            <pc:docMk/>
            <pc:sldMk cId="108373733" sldId="2141411462"/>
            <ac:spMk id="5" creationId="{F5562460-2492-4588-898D-246B9E90510B}"/>
          </ac:spMkLst>
        </pc:spChg>
      </pc:sldChg>
      <pc:sldChg chg="addSp delSp modSp add mod modAnim">
        <pc:chgData name="VENTER, Wendy" userId="c0669ad9-b3e8-40cc-ac16-4ce7248a352d" providerId="ADAL" clId="{3319C262-054C-40B7-ADC7-AB0D4D21D95E}" dt="2022-03-13T10:49:49.674" v="8588"/>
        <pc:sldMkLst>
          <pc:docMk/>
          <pc:sldMk cId="1657333369" sldId="2141411463"/>
        </pc:sldMkLst>
        <pc:spChg chg="mod">
          <ac:chgData name="VENTER, Wendy" userId="c0669ad9-b3e8-40cc-ac16-4ce7248a352d" providerId="ADAL" clId="{3319C262-054C-40B7-ADC7-AB0D4D21D95E}" dt="2022-03-13T07:16:00.421" v="6668" actId="20577"/>
          <ac:spMkLst>
            <pc:docMk/>
            <pc:sldMk cId="1657333369" sldId="2141411463"/>
            <ac:spMk id="2" creationId="{35033A66-971A-DB45-A589-8C0F9D83DA93}"/>
          </ac:spMkLst>
        </pc:spChg>
        <pc:spChg chg="mod">
          <ac:chgData name="VENTER, Wendy" userId="c0669ad9-b3e8-40cc-ac16-4ce7248a352d" providerId="ADAL" clId="{3319C262-054C-40B7-ADC7-AB0D4D21D95E}" dt="2022-03-13T10:49:47.889" v="8587" actId="5793"/>
          <ac:spMkLst>
            <pc:docMk/>
            <pc:sldMk cId="1657333369" sldId="2141411463"/>
            <ac:spMk id="3" creationId="{E55C4F0C-0E32-9845-AD76-E0B3DAFFDB1E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6" creationId="{ED3188B9-082F-4CF0-A897-DEF454216F4E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7" creationId="{A31078B2-1B62-4BD2-938F-70E46371299A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8" creationId="{95D4785A-9E12-44CD-BB54-314A034DD219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9" creationId="{AC3966FC-945C-440B-8EF0-FFEE5776A8E8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10" creationId="{30107422-3951-4681-B952-404CF699BFF1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11" creationId="{43DA52AC-F6D6-49AC-B204-F2A38EA49D15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12" creationId="{D6D4547D-EC36-4DAF-9C0A-5AE334524CF9}"/>
          </ac:spMkLst>
        </pc:spChg>
        <pc:spChg chg="add mod">
          <ac:chgData name="VENTER, Wendy" userId="c0669ad9-b3e8-40cc-ac16-4ce7248a352d" providerId="ADAL" clId="{3319C262-054C-40B7-ADC7-AB0D4D21D95E}" dt="2022-03-13T10:49:28.849" v="8585" actId="1076"/>
          <ac:spMkLst>
            <pc:docMk/>
            <pc:sldMk cId="1657333369" sldId="2141411463"/>
            <ac:spMk id="13" creationId="{C800F36C-F2EB-40B6-9B70-678CA7583B25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16" creationId="{BB1AF491-63C1-4AC6-A2EF-946DCF6847C1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17" creationId="{245A5F43-1999-4A30-AFBA-98D6ECBBE097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18" creationId="{75409E7B-E1F1-4B37-9F4B-8A600357B0E8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19" creationId="{0037D61A-5B8D-41D3-ACE0-4E31710652C4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20" creationId="{95461986-761C-4B23-A063-23B9986B41D7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21" creationId="{596274CF-6FD9-4B7A-9436-DCC28E72B062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22" creationId="{1DB6A2CC-6738-444B-A758-B215E6B5FC96}"/>
          </ac:spMkLst>
        </pc:spChg>
        <pc:grpChg chg="add del mod">
          <ac:chgData name="VENTER, Wendy" userId="c0669ad9-b3e8-40cc-ac16-4ce7248a352d" providerId="ADAL" clId="{3319C262-054C-40B7-ADC7-AB0D4D21D95E}" dt="2022-03-13T10:49:38.883" v="8586" actId="478"/>
          <ac:grpSpMkLst>
            <pc:docMk/>
            <pc:sldMk cId="1657333369" sldId="2141411463"/>
            <ac:grpSpMk id="4" creationId="{BF69B844-0271-46DD-9996-273269A1E5E4}"/>
          </ac:grpSpMkLst>
        </pc:grpChg>
        <pc:grpChg chg="mod">
          <ac:chgData name="VENTER, Wendy" userId="c0669ad9-b3e8-40cc-ac16-4ce7248a352d" providerId="ADAL" clId="{3319C262-054C-40B7-ADC7-AB0D4D21D95E}" dt="2022-03-13T10:44:52.465" v="8495"/>
          <ac:grpSpMkLst>
            <pc:docMk/>
            <pc:sldMk cId="1657333369" sldId="2141411463"/>
            <ac:grpSpMk id="5" creationId="{5C744C15-1A56-4E05-9E34-E3397E938051}"/>
          </ac:grpSpMkLst>
        </pc:grpChg>
        <pc:grpChg chg="add mod">
          <ac:chgData name="VENTER, Wendy" userId="c0669ad9-b3e8-40cc-ac16-4ce7248a352d" providerId="ADAL" clId="{3319C262-054C-40B7-ADC7-AB0D4D21D95E}" dt="2022-03-13T10:49:49.674" v="8588"/>
          <ac:grpSpMkLst>
            <pc:docMk/>
            <pc:sldMk cId="1657333369" sldId="2141411463"/>
            <ac:grpSpMk id="14" creationId="{F2231C4B-5648-4EDA-9316-A7962F8B8B19}"/>
          </ac:grpSpMkLst>
        </pc:grpChg>
        <pc:grpChg chg="mod">
          <ac:chgData name="VENTER, Wendy" userId="c0669ad9-b3e8-40cc-ac16-4ce7248a352d" providerId="ADAL" clId="{3319C262-054C-40B7-ADC7-AB0D4D21D95E}" dt="2022-03-13T10:49:49.674" v="8588"/>
          <ac:grpSpMkLst>
            <pc:docMk/>
            <pc:sldMk cId="1657333369" sldId="2141411463"/>
            <ac:grpSpMk id="15" creationId="{0C2F323E-873B-4058-B661-BB07E2DEEDDE}"/>
          </ac:grpSpMkLst>
        </pc:grpChg>
      </pc:sldChg>
      <pc:sldChg chg="new del">
        <pc:chgData name="VENTER, Wendy" userId="c0669ad9-b3e8-40cc-ac16-4ce7248a352d" providerId="ADAL" clId="{3319C262-054C-40B7-ADC7-AB0D4D21D95E}" dt="2022-03-13T07:14:47.024" v="6569" actId="47"/>
        <pc:sldMkLst>
          <pc:docMk/>
          <pc:sldMk cId="3246290436" sldId="2141411463"/>
        </pc:sldMkLst>
      </pc:sldChg>
      <pc:sldChg chg="addSp modSp add mod">
        <pc:chgData name="VENTER, Wendy" userId="c0669ad9-b3e8-40cc-ac16-4ce7248a352d" providerId="ADAL" clId="{3319C262-054C-40B7-ADC7-AB0D4D21D95E}" dt="2022-03-13T10:44:29.426" v="8493" actId="207"/>
        <pc:sldMkLst>
          <pc:docMk/>
          <pc:sldMk cId="1086513846" sldId="2141411464"/>
        </pc:sldMkLst>
        <pc:spChg chg="mod">
          <ac:chgData name="VENTER, Wendy" userId="c0669ad9-b3e8-40cc-ac16-4ce7248a352d" providerId="ADAL" clId="{3319C262-054C-40B7-ADC7-AB0D4D21D95E}" dt="2022-03-13T10:44:16.562" v="8492" actId="207"/>
          <ac:spMkLst>
            <pc:docMk/>
            <pc:sldMk cId="1086513846" sldId="2141411464"/>
            <ac:spMk id="26" creationId="{2CB05C12-F5FE-4697-A2BB-BE280940DD8C}"/>
          </ac:spMkLst>
        </pc:spChg>
        <pc:spChg chg="mod">
          <ac:chgData name="VENTER, Wendy" userId="c0669ad9-b3e8-40cc-ac16-4ce7248a352d" providerId="ADAL" clId="{3319C262-054C-40B7-ADC7-AB0D4D21D95E}" dt="2022-03-13T10:44:29.426" v="8493" actId="207"/>
          <ac:spMkLst>
            <pc:docMk/>
            <pc:sldMk cId="1086513846" sldId="2141411464"/>
            <ac:spMk id="33" creationId="{142F001B-24E1-4725-AF19-D52936818DAB}"/>
          </ac:spMkLst>
        </pc:spChg>
        <pc:spChg chg="mod">
          <ac:chgData name="VENTER, Wendy" userId="c0669ad9-b3e8-40cc-ac16-4ce7248a352d" providerId="ADAL" clId="{3319C262-054C-40B7-ADC7-AB0D4D21D95E}" dt="2022-03-13T10:43:37.297" v="8488"/>
          <ac:spMkLst>
            <pc:docMk/>
            <pc:sldMk cId="1086513846" sldId="2141411464"/>
            <ac:spMk id="34" creationId="{40A39A50-2F22-415E-B3D5-F022D5C6F8B1}"/>
          </ac:spMkLst>
        </pc:spChg>
        <pc:spChg chg="mod">
          <ac:chgData name="VENTER, Wendy" userId="c0669ad9-b3e8-40cc-ac16-4ce7248a352d" providerId="ADAL" clId="{3319C262-054C-40B7-ADC7-AB0D4D21D95E}" dt="2022-03-13T10:43:37.297" v="8488"/>
          <ac:spMkLst>
            <pc:docMk/>
            <pc:sldMk cId="1086513846" sldId="2141411464"/>
            <ac:spMk id="37" creationId="{8EB20F5E-62B9-4EB7-A64E-9C42AC2F659C}"/>
          </ac:spMkLst>
        </pc:spChg>
        <pc:spChg chg="mod">
          <ac:chgData name="VENTER, Wendy" userId="c0669ad9-b3e8-40cc-ac16-4ce7248a352d" providerId="ADAL" clId="{3319C262-054C-40B7-ADC7-AB0D4D21D95E}" dt="2022-03-13T10:43:37.297" v="8488"/>
          <ac:spMkLst>
            <pc:docMk/>
            <pc:sldMk cId="1086513846" sldId="2141411464"/>
            <ac:spMk id="39" creationId="{A3DCF83F-CB59-496B-8124-64EF0747C396}"/>
          </ac:spMkLst>
        </pc:spChg>
        <pc:spChg chg="mod">
          <ac:chgData name="VENTER, Wendy" userId="c0669ad9-b3e8-40cc-ac16-4ce7248a352d" providerId="ADAL" clId="{3319C262-054C-40B7-ADC7-AB0D4D21D95E}" dt="2022-03-13T10:43:37.297" v="8488"/>
          <ac:spMkLst>
            <pc:docMk/>
            <pc:sldMk cId="1086513846" sldId="2141411464"/>
            <ac:spMk id="40" creationId="{422D3190-5E6B-412B-9547-D1F81C6BAFFE}"/>
          </ac:spMkLst>
        </pc:spChg>
        <pc:spChg chg="mod">
          <ac:chgData name="VENTER, Wendy" userId="c0669ad9-b3e8-40cc-ac16-4ce7248a352d" providerId="ADAL" clId="{3319C262-054C-40B7-ADC7-AB0D4D21D95E}" dt="2022-03-13T10:43:37.297" v="8488"/>
          <ac:spMkLst>
            <pc:docMk/>
            <pc:sldMk cId="1086513846" sldId="2141411464"/>
            <ac:spMk id="41" creationId="{AB2748AF-BA00-4147-8542-4083F91C94CC}"/>
          </ac:spMkLst>
        </pc:spChg>
        <pc:grpChg chg="add mod">
          <ac:chgData name="VENTER, Wendy" userId="c0669ad9-b3e8-40cc-ac16-4ce7248a352d" providerId="ADAL" clId="{3319C262-054C-40B7-ADC7-AB0D4D21D95E}" dt="2022-03-13T10:43:37.297" v="8488"/>
          <ac:grpSpMkLst>
            <pc:docMk/>
            <pc:sldMk cId="1086513846" sldId="2141411464"/>
            <ac:grpSpMk id="24" creationId="{38293AEE-2B11-41BD-9F6D-6DDE94C5F214}"/>
          </ac:grpSpMkLst>
        </pc:grpChg>
        <pc:grpChg chg="mod">
          <ac:chgData name="VENTER, Wendy" userId="c0669ad9-b3e8-40cc-ac16-4ce7248a352d" providerId="ADAL" clId="{3319C262-054C-40B7-ADC7-AB0D4D21D95E}" dt="2022-03-13T10:43:37.297" v="8488"/>
          <ac:grpSpMkLst>
            <pc:docMk/>
            <pc:sldMk cId="1086513846" sldId="2141411464"/>
            <ac:grpSpMk id="25" creationId="{2BE84B13-B687-4DB8-AEA3-1EEFF42D7411}"/>
          </ac:grpSpMkLst>
        </pc:grpChg>
      </pc:sldChg>
      <pc:sldChg chg="modSp add mod">
        <pc:chgData name="VENTER, Wendy" userId="c0669ad9-b3e8-40cc-ac16-4ce7248a352d" providerId="ADAL" clId="{3319C262-054C-40B7-ADC7-AB0D4D21D95E}" dt="2022-03-13T11:52:54.912" v="9065" actId="20577"/>
        <pc:sldMkLst>
          <pc:docMk/>
          <pc:sldMk cId="203436929" sldId="2141411468"/>
        </pc:sldMkLst>
        <pc:spChg chg="mod">
          <ac:chgData name="VENTER, Wendy" userId="c0669ad9-b3e8-40cc-ac16-4ce7248a352d" providerId="ADAL" clId="{3319C262-054C-40B7-ADC7-AB0D4D21D95E}" dt="2022-03-13T10:20:10.219" v="8136" actId="20577"/>
          <ac:spMkLst>
            <pc:docMk/>
            <pc:sldMk cId="203436929" sldId="2141411468"/>
            <ac:spMk id="2" creationId="{60616D82-F325-480B-8150-6FD1337281A2}"/>
          </ac:spMkLst>
        </pc:spChg>
        <pc:spChg chg="mod">
          <ac:chgData name="VENTER, Wendy" userId="c0669ad9-b3e8-40cc-ac16-4ce7248a352d" providerId="ADAL" clId="{3319C262-054C-40B7-ADC7-AB0D4D21D95E}" dt="2022-03-13T11:52:54.912" v="9065" actId="20577"/>
          <ac:spMkLst>
            <pc:docMk/>
            <pc:sldMk cId="203436929" sldId="2141411468"/>
            <ac:spMk id="3" creationId="{9705724E-AEFA-42D0-A20E-DEF93FDE6F55}"/>
          </ac:spMkLst>
        </pc:spChg>
      </pc:sldChg>
      <pc:sldChg chg="new del">
        <pc:chgData name="VENTER, Wendy" userId="c0669ad9-b3e8-40cc-ac16-4ce7248a352d" providerId="ADAL" clId="{3319C262-054C-40B7-ADC7-AB0D4D21D95E}" dt="2022-03-13T10:19:53.642" v="8119" actId="47"/>
        <pc:sldMkLst>
          <pc:docMk/>
          <pc:sldMk cId="3941244706" sldId="2141411468"/>
        </pc:sldMkLst>
      </pc:sldChg>
      <pc:sldChg chg="add del">
        <pc:chgData name="VENTER, Wendy" userId="c0669ad9-b3e8-40cc-ac16-4ce7248a352d" providerId="ADAL" clId="{3319C262-054C-40B7-ADC7-AB0D4D21D95E}" dt="2022-03-13T10:25:48.110" v="8366"/>
        <pc:sldMkLst>
          <pc:docMk/>
          <pc:sldMk cId="737356158" sldId="2141411469"/>
        </pc:sldMkLst>
      </pc:sldChg>
      <pc:sldChg chg="add">
        <pc:chgData name="VENTER, Wendy" userId="c0669ad9-b3e8-40cc-ac16-4ce7248a352d" providerId="ADAL" clId="{3319C262-054C-40B7-ADC7-AB0D4D21D95E}" dt="2022-03-13T10:59:22.996" v="8612"/>
        <pc:sldMkLst>
          <pc:docMk/>
          <pc:sldMk cId="1047856320" sldId="2141411469"/>
        </pc:sldMkLst>
      </pc:sldChg>
      <pc:sldChg chg="new del">
        <pc:chgData name="VENTER, Wendy" userId="c0669ad9-b3e8-40cc-ac16-4ce7248a352d" providerId="ADAL" clId="{3319C262-054C-40B7-ADC7-AB0D4D21D95E}" dt="2022-03-13T10:50:47.473" v="8599" actId="47"/>
        <pc:sldMkLst>
          <pc:docMk/>
          <pc:sldMk cId="3892138484" sldId="2141411469"/>
        </pc:sldMkLst>
      </pc:sldChg>
      <pc:sldChg chg="modSp add mod">
        <pc:chgData name="VENTER, Wendy" userId="c0669ad9-b3e8-40cc-ac16-4ce7248a352d" providerId="ADAL" clId="{3319C262-054C-40B7-ADC7-AB0D4D21D95E}" dt="2022-03-13T11:02:06.182" v="8665" actId="20577"/>
        <pc:sldMkLst>
          <pc:docMk/>
          <pc:sldMk cId="848002226" sldId="2141411470"/>
        </pc:sldMkLst>
        <pc:spChg chg="mod">
          <ac:chgData name="VENTER, Wendy" userId="c0669ad9-b3e8-40cc-ac16-4ce7248a352d" providerId="ADAL" clId="{3319C262-054C-40B7-ADC7-AB0D4D21D95E}" dt="2022-03-13T11:02:06.182" v="8665" actId="20577"/>
          <ac:spMkLst>
            <pc:docMk/>
            <pc:sldMk cId="848002226" sldId="2141411470"/>
            <ac:spMk id="2" creationId="{3776BB58-1139-474C-AF04-337D6AEFB4B6}"/>
          </ac:spMkLst>
        </pc:spChg>
      </pc:sldChg>
      <pc:sldChg chg="add">
        <pc:chgData name="VENTER, Wendy" userId="c0669ad9-b3e8-40cc-ac16-4ce7248a352d" providerId="ADAL" clId="{3319C262-054C-40B7-ADC7-AB0D4D21D95E}" dt="2022-03-13T11:10:15.827" v="8667"/>
        <pc:sldMkLst>
          <pc:docMk/>
          <pc:sldMk cId="2609285936" sldId="2141411471"/>
        </pc:sldMkLst>
      </pc:sldChg>
      <pc:sldChg chg="delSp modSp add mod">
        <pc:chgData name="VENTER, Wendy" userId="c0669ad9-b3e8-40cc-ac16-4ce7248a352d" providerId="ADAL" clId="{3319C262-054C-40B7-ADC7-AB0D4D21D95E}" dt="2022-03-13T11:13:01.687" v="8692" actId="6549"/>
        <pc:sldMkLst>
          <pc:docMk/>
          <pc:sldMk cId="1342065957" sldId="2141411472"/>
        </pc:sldMkLst>
        <pc:spChg chg="mod">
          <ac:chgData name="VENTER, Wendy" userId="c0669ad9-b3e8-40cc-ac16-4ce7248a352d" providerId="ADAL" clId="{3319C262-054C-40B7-ADC7-AB0D4D21D95E}" dt="2022-03-13T11:13:01.687" v="8692" actId="6549"/>
          <ac:spMkLst>
            <pc:docMk/>
            <pc:sldMk cId="1342065957" sldId="2141411472"/>
            <ac:spMk id="3" creationId="{4BD35FD9-2FB8-A247-B3E7-AEC46E2F34DF}"/>
          </ac:spMkLst>
        </pc:spChg>
        <pc:grpChg chg="del">
          <ac:chgData name="VENTER, Wendy" userId="c0669ad9-b3e8-40cc-ac16-4ce7248a352d" providerId="ADAL" clId="{3319C262-054C-40B7-ADC7-AB0D4D21D95E}" dt="2022-03-13T11:12:13.121" v="8670" actId="478"/>
          <ac:grpSpMkLst>
            <pc:docMk/>
            <pc:sldMk cId="1342065957" sldId="2141411472"/>
            <ac:grpSpMk id="5" creationId="{FABA6051-492E-4920-864A-6699226CF47B}"/>
          </ac:grpSpMkLst>
        </pc:grpChg>
      </pc:sldChg>
      <pc:sldChg chg="addSp delSp modSp new mod">
        <pc:chgData name="VENTER, Wendy" userId="c0669ad9-b3e8-40cc-ac16-4ce7248a352d" providerId="ADAL" clId="{3319C262-054C-40B7-ADC7-AB0D4D21D95E}" dt="2022-03-13T11:23:55.260" v="8947" actId="14100"/>
        <pc:sldMkLst>
          <pc:docMk/>
          <pc:sldMk cId="2235211229" sldId="2141411473"/>
        </pc:sldMkLst>
        <pc:spChg chg="del">
          <ac:chgData name="VENTER, Wendy" userId="c0669ad9-b3e8-40cc-ac16-4ce7248a352d" providerId="ADAL" clId="{3319C262-054C-40B7-ADC7-AB0D4D21D95E}" dt="2022-03-13T11:21:50.106" v="8894" actId="478"/>
          <ac:spMkLst>
            <pc:docMk/>
            <pc:sldMk cId="2235211229" sldId="2141411473"/>
            <ac:spMk id="2" creationId="{B7C03E6D-5FE1-4A4A-BF14-BFE0B28B2DCA}"/>
          </ac:spMkLst>
        </pc:spChg>
        <pc:spChg chg="del">
          <ac:chgData name="VENTER, Wendy" userId="c0669ad9-b3e8-40cc-ac16-4ce7248a352d" providerId="ADAL" clId="{3319C262-054C-40B7-ADC7-AB0D4D21D95E}" dt="2022-03-13T11:21:48.394" v="8893" actId="478"/>
          <ac:spMkLst>
            <pc:docMk/>
            <pc:sldMk cId="2235211229" sldId="2141411473"/>
            <ac:spMk id="3" creationId="{2C98160A-9986-4CEC-B0FB-AD3F1C2E58F1}"/>
          </ac:spMkLst>
        </pc:spChg>
        <pc:spChg chg="mod">
          <ac:chgData name="VENTER, Wendy" userId="c0669ad9-b3e8-40cc-ac16-4ce7248a352d" providerId="ADAL" clId="{3319C262-054C-40B7-ADC7-AB0D4D21D95E}" dt="2022-03-13T11:21:06.602" v="8890" actId="27636"/>
          <ac:spMkLst>
            <pc:docMk/>
            <pc:sldMk cId="2235211229" sldId="2141411473"/>
            <ac:spMk id="4" creationId="{BB80848B-888F-4C4B-AEB7-9640BB8D2E5D}"/>
          </ac:spMkLst>
        </pc:spChg>
        <pc:spChg chg="add mod">
          <ac:chgData name="VENTER, Wendy" userId="c0669ad9-b3e8-40cc-ac16-4ce7248a352d" providerId="ADAL" clId="{3319C262-054C-40B7-ADC7-AB0D4D21D95E}" dt="2022-03-13T11:21:54.202" v="8895" actId="1076"/>
          <ac:spMkLst>
            <pc:docMk/>
            <pc:sldMk cId="2235211229" sldId="2141411473"/>
            <ac:spMk id="6" creationId="{10E1113B-0AB1-4536-9B02-8853D999D411}"/>
          </ac:spMkLst>
        </pc:spChg>
        <pc:spChg chg="add mod">
          <ac:chgData name="VENTER, Wendy" userId="c0669ad9-b3e8-40cc-ac16-4ce7248a352d" providerId="ADAL" clId="{3319C262-054C-40B7-ADC7-AB0D4D21D95E}" dt="2022-03-13T11:23:55.260" v="8947" actId="14100"/>
          <ac:spMkLst>
            <pc:docMk/>
            <pc:sldMk cId="2235211229" sldId="2141411473"/>
            <ac:spMk id="8" creationId="{83C9DB55-2B75-49C7-8F42-AF704B356EE4}"/>
          </ac:spMkLst>
        </pc:spChg>
        <pc:picChg chg="add del mod modCrop">
          <ac:chgData name="VENTER, Wendy" userId="c0669ad9-b3e8-40cc-ac16-4ce7248a352d" providerId="ADAL" clId="{3319C262-054C-40B7-ADC7-AB0D4D21D95E}" dt="2022-03-13T11:23:43.990" v="8945" actId="1076"/>
          <ac:picMkLst>
            <pc:docMk/>
            <pc:sldMk cId="2235211229" sldId="2141411473"/>
            <ac:picMk id="7" creationId="{3A5810BF-5056-49BB-B3DC-3405CA08E0DF}"/>
          </ac:picMkLst>
        </pc:picChg>
      </pc:sldChg>
      <pc:sldChg chg="addSp delSp modSp new mod">
        <pc:chgData name="VENTER, Wendy" userId="c0669ad9-b3e8-40cc-ac16-4ce7248a352d" providerId="ADAL" clId="{3319C262-054C-40B7-ADC7-AB0D4D21D95E}" dt="2022-03-13T11:33:11.340" v="8987" actId="1076"/>
        <pc:sldMkLst>
          <pc:docMk/>
          <pc:sldMk cId="4053225262" sldId="2141411474"/>
        </pc:sldMkLst>
        <pc:spChg chg="del">
          <ac:chgData name="VENTER, Wendy" userId="c0669ad9-b3e8-40cc-ac16-4ce7248a352d" providerId="ADAL" clId="{3319C262-054C-40B7-ADC7-AB0D4D21D95E}" dt="2022-03-13T11:29:59.155" v="8967" actId="478"/>
          <ac:spMkLst>
            <pc:docMk/>
            <pc:sldMk cId="4053225262" sldId="2141411474"/>
            <ac:spMk id="2" creationId="{A083A419-A216-4580-AAFE-1F540BD6E3EA}"/>
          </ac:spMkLst>
        </pc:spChg>
        <pc:spChg chg="del">
          <ac:chgData name="VENTER, Wendy" userId="c0669ad9-b3e8-40cc-ac16-4ce7248a352d" providerId="ADAL" clId="{3319C262-054C-40B7-ADC7-AB0D4D21D95E}" dt="2022-03-13T11:30:02.340" v="8968" actId="478"/>
          <ac:spMkLst>
            <pc:docMk/>
            <pc:sldMk cId="4053225262" sldId="2141411474"/>
            <ac:spMk id="3" creationId="{065D93DD-2919-4913-9D1A-715534E5D5C5}"/>
          </ac:spMkLst>
        </pc:spChg>
        <pc:spChg chg="mod">
          <ac:chgData name="VENTER, Wendy" userId="c0669ad9-b3e8-40cc-ac16-4ce7248a352d" providerId="ADAL" clId="{3319C262-054C-40B7-ADC7-AB0D4D21D95E}" dt="2022-03-13T11:28:25.481" v="8955" actId="27636"/>
          <ac:spMkLst>
            <pc:docMk/>
            <pc:sldMk cId="4053225262" sldId="2141411474"/>
            <ac:spMk id="4" creationId="{822EB582-94CA-46FC-A512-9F47A23380A5}"/>
          </ac:spMkLst>
        </pc:spChg>
        <pc:spChg chg="add mod">
          <ac:chgData name="VENTER, Wendy" userId="c0669ad9-b3e8-40cc-ac16-4ce7248a352d" providerId="ADAL" clId="{3319C262-054C-40B7-ADC7-AB0D4D21D95E}" dt="2022-03-13T11:33:11.340" v="8987" actId="1076"/>
          <ac:spMkLst>
            <pc:docMk/>
            <pc:sldMk cId="4053225262" sldId="2141411474"/>
            <ac:spMk id="12" creationId="{60DDE775-B621-446D-A578-185D30619DDB}"/>
          </ac:spMkLst>
        </pc:spChg>
        <pc:picChg chg="add del mod">
          <ac:chgData name="VENTER, Wendy" userId="c0669ad9-b3e8-40cc-ac16-4ce7248a352d" providerId="ADAL" clId="{3319C262-054C-40B7-ADC7-AB0D4D21D95E}" dt="2022-03-13T11:26:55.188" v="8952" actId="478"/>
          <ac:picMkLst>
            <pc:docMk/>
            <pc:sldMk cId="4053225262" sldId="2141411474"/>
            <ac:picMk id="6" creationId="{C07C415C-CF8E-4F7E-A9DF-D2C01ED73C3F}"/>
          </ac:picMkLst>
        </pc:picChg>
        <pc:picChg chg="add mod modCrop">
          <ac:chgData name="VENTER, Wendy" userId="c0669ad9-b3e8-40cc-ac16-4ce7248a352d" providerId="ADAL" clId="{3319C262-054C-40B7-ADC7-AB0D4D21D95E}" dt="2022-03-13T11:33:01.362" v="8984" actId="1076"/>
          <ac:picMkLst>
            <pc:docMk/>
            <pc:sldMk cId="4053225262" sldId="2141411474"/>
            <ac:picMk id="8" creationId="{F351FEDD-9ECE-4F0F-94FE-F7DDB232B5B5}"/>
          </ac:picMkLst>
        </pc:picChg>
        <pc:picChg chg="add mod modCrop">
          <ac:chgData name="VENTER, Wendy" userId="c0669ad9-b3e8-40cc-ac16-4ce7248a352d" providerId="ADAL" clId="{3319C262-054C-40B7-ADC7-AB0D4D21D95E}" dt="2022-03-13T11:32:39.815" v="8982" actId="14100"/>
          <ac:picMkLst>
            <pc:docMk/>
            <pc:sldMk cId="4053225262" sldId="2141411474"/>
            <ac:picMk id="9" creationId="{6F06F41C-A7D7-4AF5-98AE-71C437BFC6DD}"/>
          </ac:picMkLst>
        </pc:picChg>
        <pc:picChg chg="add mod">
          <ac:chgData name="VENTER, Wendy" userId="c0669ad9-b3e8-40cc-ac16-4ce7248a352d" providerId="ADAL" clId="{3319C262-054C-40B7-ADC7-AB0D4D21D95E}" dt="2022-03-13T11:32:17.733" v="8980" actId="14100"/>
          <ac:picMkLst>
            <pc:docMk/>
            <pc:sldMk cId="4053225262" sldId="2141411474"/>
            <ac:picMk id="11" creationId="{58EDA36A-5E00-45C4-9957-97480A21D984}"/>
          </ac:picMkLst>
        </pc:picChg>
      </pc:sldChg>
      <pc:sldMasterChg chg="delSldLayout">
        <pc:chgData name="VENTER, Wendy" userId="c0669ad9-b3e8-40cc-ac16-4ce7248a352d" providerId="ADAL" clId="{3319C262-054C-40B7-ADC7-AB0D4D21D95E}" dt="2022-03-13T06:58:57.315" v="6473" actId="2696"/>
        <pc:sldMasterMkLst>
          <pc:docMk/>
          <pc:sldMasterMk cId="1718406036" sldId="2147483699"/>
        </pc:sldMasterMkLst>
        <pc:sldLayoutChg chg="del">
          <pc:chgData name="VENTER, Wendy" userId="c0669ad9-b3e8-40cc-ac16-4ce7248a352d" providerId="ADAL" clId="{3319C262-054C-40B7-ADC7-AB0D4D21D95E}" dt="2022-03-13T06:58:57.315" v="6473" actId="2696"/>
          <pc:sldLayoutMkLst>
            <pc:docMk/>
            <pc:sldMasterMk cId="1718406036" sldId="2147483699"/>
            <pc:sldLayoutMk cId="2638878666" sldId="2147483715"/>
          </pc:sldLayoutMkLst>
        </pc:sldLayoutChg>
      </pc:sldMasterChg>
    </pc:docChg>
  </pc:docChgLst>
  <pc:docChgLst>
    <pc:chgData name="VENTER, Wendy" userId="c0669ad9-b3e8-40cc-ac16-4ce7248a352d" providerId="ADAL" clId="{63E57D7F-FD12-4FF8-9040-A12C8EA4BEC1}"/>
    <pc:docChg chg="custSel delSld modSld">
      <pc:chgData name="VENTER, Wendy" userId="c0669ad9-b3e8-40cc-ac16-4ce7248a352d" providerId="ADAL" clId="{63E57D7F-FD12-4FF8-9040-A12C8EA4BEC1}" dt="2022-03-18T10:22:38.594" v="192" actId="6549"/>
      <pc:docMkLst>
        <pc:docMk/>
      </pc:docMkLst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684801915" sldId="257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441406641" sldId="258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981152684" sldId="260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292138710" sldId="2076137999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10916320" sldId="2076138021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830190004" sldId="2076138023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20050076" sldId="2076138025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419890238" sldId="2076138033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281741196" sldId="2076138034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149149932" sldId="2076138035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839572499" sldId="2076138036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796496377" sldId="2076138037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140421166" sldId="2076138038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76561787" sldId="2076138039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548272791" sldId="2076138040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640955543" sldId="2076138041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767086592" sldId="2076138042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911212234" sldId="2076138043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565841392" sldId="2076138044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879100940" sldId="2076138045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648106506" sldId="2076138047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342988227" sldId="2076138049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792297478" sldId="2076138051"/>
        </pc:sldMkLst>
      </pc:sldChg>
      <pc:sldChg chg="addSp modSp mod">
        <pc:chgData name="VENTER, Wendy" userId="c0669ad9-b3e8-40cc-ac16-4ce7248a352d" providerId="ADAL" clId="{63E57D7F-FD12-4FF8-9040-A12C8EA4BEC1}" dt="2022-03-18T10:20:00.159" v="148" actId="20577"/>
        <pc:sldMkLst>
          <pc:docMk/>
          <pc:sldMk cId="3825602592" sldId="2076138058"/>
        </pc:sldMkLst>
        <pc:spChg chg="mod">
          <ac:chgData name="VENTER, Wendy" userId="c0669ad9-b3e8-40cc-ac16-4ce7248a352d" providerId="ADAL" clId="{63E57D7F-FD12-4FF8-9040-A12C8EA4BEC1}" dt="2022-03-18T10:20:00.159" v="148" actId="20577"/>
          <ac:spMkLst>
            <pc:docMk/>
            <pc:sldMk cId="3825602592" sldId="2076138058"/>
            <ac:spMk id="2" creationId="{3776BB58-1139-474C-AF04-337D6AEFB4B6}"/>
          </ac:spMkLst>
        </pc:spChg>
        <pc:spChg chg="add mod">
          <ac:chgData name="VENTER, Wendy" userId="c0669ad9-b3e8-40cc-ac16-4ce7248a352d" providerId="ADAL" clId="{63E57D7F-FD12-4FF8-9040-A12C8EA4BEC1}" dt="2022-03-14T06:46:00.851" v="110" actId="1076"/>
          <ac:spMkLst>
            <pc:docMk/>
            <pc:sldMk cId="3825602592" sldId="2076138058"/>
            <ac:spMk id="3" creationId="{DAD197B4-51CA-4065-8DA5-E03F1832E5A8}"/>
          </ac:spMkLst>
        </pc:spChg>
      </pc:sldChg>
      <pc:sldChg chg="modSp mod">
        <pc:chgData name="VENTER, Wendy" userId="c0669ad9-b3e8-40cc-ac16-4ce7248a352d" providerId="ADAL" clId="{63E57D7F-FD12-4FF8-9040-A12C8EA4BEC1}" dt="2022-03-13T12:10:02.197" v="20" actId="20577"/>
        <pc:sldMkLst>
          <pc:docMk/>
          <pc:sldMk cId="1634130008" sldId="2076138379"/>
        </pc:sldMkLst>
        <pc:spChg chg="mod">
          <ac:chgData name="VENTER, Wendy" userId="c0669ad9-b3e8-40cc-ac16-4ce7248a352d" providerId="ADAL" clId="{63E57D7F-FD12-4FF8-9040-A12C8EA4BEC1}" dt="2022-03-13T12:10:02.197" v="20" actId="20577"/>
          <ac:spMkLst>
            <pc:docMk/>
            <pc:sldMk cId="1634130008" sldId="2076138379"/>
            <ac:spMk id="2" creationId="{3776BB58-1139-474C-AF04-337D6AEFB4B6}"/>
          </ac:spMkLst>
        </pc:spChg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773940079" sldId="2076138383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563581971" sldId="2076138387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395137801" sldId="2076138394"/>
        </pc:sldMkLst>
      </pc:sldChg>
      <pc:sldChg chg="modSp mod">
        <pc:chgData name="VENTER, Wendy" userId="c0669ad9-b3e8-40cc-ac16-4ce7248a352d" providerId="ADAL" clId="{63E57D7F-FD12-4FF8-9040-A12C8EA4BEC1}" dt="2022-03-13T19:22:02.061" v="46" actId="13926"/>
        <pc:sldMkLst>
          <pc:docMk/>
          <pc:sldMk cId="846334616" sldId="2076138395"/>
        </pc:sldMkLst>
        <pc:graphicFrameChg chg="modGraphic">
          <ac:chgData name="VENTER, Wendy" userId="c0669ad9-b3e8-40cc-ac16-4ce7248a352d" providerId="ADAL" clId="{63E57D7F-FD12-4FF8-9040-A12C8EA4BEC1}" dt="2022-03-13T19:22:02.061" v="46" actId="13926"/>
          <ac:graphicFrameMkLst>
            <pc:docMk/>
            <pc:sldMk cId="846334616" sldId="2076138395"/>
            <ac:graphicFrameMk id="7" creationId="{A816CE5D-7751-404F-8916-E8A0ED8A83B3}"/>
          </ac:graphicFrameMkLst>
        </pc:graphicFrameChg>
      </pc:sldChg>
      <pc:sldChg chg="modNotesTx">
        <pc:chgData name="VENTER, Wendy" userId="c0669ad9-b3e8-40cc-ac16-4ce7248a352d" providerId="ADAL" clId="{63E57D7F-FD12-4FF8-9040-A12C8EA4BEC1}" dt="2022-03-18T10:21:08.629" v="183" actId="20577"/>
        <pc:sldMkLst>
          <pc:docMk/>
          <pc:sldMk cId="1608321071" sldId="2076138411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308659623" sldId="2076138421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129028415" sldId="2076138432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556310944" sldId="2076138434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4083308906" sldId="2076138436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694729254" sldId="2076138437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371054737" sldId="2076138458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4154477915" sldId="2076138464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93003831" sldId="2076138467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837239055" sldId="2076138468"/>
        </pc:sldMkLst>
      </pc:sldChg>
      <pc:sldChg chg="modNotesTx">
        <pc:chgData name="VENTER, Wendy" userId="c0669ad9-b3e8-40cc-ac16-4ce7248a352d" providerId="ADAL" clId="{63E57D7F-FD12-4FF8-9040-A12C8EA4BEC1}" dt="2022-03-18T10:21:57.131" v="190" actId="6549"/>
        <pc:sldMkLst>
          <pc:docMk/>
          <pc:sldMk cId="4135723630" sldId="2141411434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993758161" sldId="2141411440"/>
        </pc:sldMkLst>
      </pc:sldChg>
      <pc:sldChg chg="modNotesTx">
        <pc:chgData name="VENTER, Wendy" userId="c0669ad9-b3e8-40cc-ac16-4ce7248a352d" providerId="ADAL" clId="{63E57D7F-FD12-4FF8-9040-A12C8EA4BEC1}" dt="2022-03-18T10:22:33.056" v="191" actId="6549"/>
        <pc:sldMkLst>
          <pc:docMk/>
          <pc:sldMk cId="115353366" sldId="2141411441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701119420" sldId="2141411446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492811613" sldId="2141411451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92490384" sldId="2141411452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696062916" sldId="2141411454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919644620" sldId="2141411455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788542001" sldId="2141411456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477391200" sldId="2141411457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465033426" sldId="2141411458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434854715" sldId="2141411459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001982370" sldId="2141411460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677936925" sldId="2141411461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08373733" sldId="2141411462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657333369" sldId="2141411463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086513846" sldId="2141411464"/>
        </pc:sldMkLst>
      </pc:sldChg>
      <pc:sldChg chg="modAnim modNotesTx">
        <pc:chgData name="VENTER, Wendy" userId="c0669ad9-b3e8-40cc-ac16-4ce7248a352d" providerId="ADAL" clId="{63E57D7F-FD12-4FF8-9040-A12C8EA4BEC1}" dt="2022-03-18T10:22:38.594" v="192" actId="6549"/>
        <pc:sldMkLst>
          <pc:docMk/>
          <pc:sldMk cId="2962925488" sldId="2141411465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979335784" sldId="2141411466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800090352" sldId="2141411467"/>
        </pc:sldMkLst>
      </pc:sldChg>
      <pc:sldChg chg="modSp mod modNotesTx">
        <pc:chgData name="VENTER, Wendy" userId="c0669ad9-b3e8-40cc-ac16-4ce7248a352d" providerId="ADAL" clId="{63E57D7F-FD12-4FF8-9040-A12C8EA4BEC1}" dt="2022-03-18T10:20:24.095" v="173" actId="6549"/>
        <pc:sldMkLst>
          <pc:docMk/>
          <pc:sldMk cId="203436929" sldId="2141411468"/>
        </pc:sldMkLst>
        <pc:spChg chg="mod">
          <ac:chgData name="VENTER, Wendy" userId="c0669ad9-b3e8-40cc-ac16-4ce7248a352d" providerId="ADAL" clId="{63E57D7F-FD12-4FF8-9040-A12C8EA4BEC1}" dt="2022-03-18T10:20:11.785" v="172" actId="20577"/>
          <ac:spMkLst>
            <pc:docMk/>
            <pc:sldMk cId="203436929" sldId="2141411468"/>
            <ac:spMk id="3" creationId="{9705724E-AEFA-42D0-A20E-DEF93FDE6F55}"/>
          </ac:spMkLst>
        </pc:spChg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848002226" sldId="2141411470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609285936" sldId="2141411471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342065957" sldId="2141411472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235211229" sldId="2141411473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4053225262" sldId="2141411474"/>
        </pc:sldMkLst>
      </pc:sldChg>
      <pc:sldMasterChg chg="delSldLayout">
        <pc:chgData name="VENTER, Wendy" userId="c0669ad9-b3e8-40cc-ac16-4ce7248a352d" providerId="ADAL" clId="{63E57D7F-FD12-4FF8-9040-A12C8EA4BEC1}" dt="2022-03-13T12:09:04.995" v="0" actId="47"/>
        <pc:sldMasterMkLst>
          <pc:docMk/>
          <pc:sldMasterMk cId="1718406036" sldId="2147483699"/>
        </pc:sldMasterMkLst>
        <pc:sldLayoutChg chg="del">
          <pc:chgData name="VENTER, Wendy" userId="c0669ad9-b3e8-40cc-ac16-4ce7248a352d" providerId="ADAL" clId="{63E57D7F-FD12-4FF8-9040-A12C8EA4BEC1}" dt="2022-03-13T12:09:04.995" v="0" actId="47"/>
          <pc:sldLayoutMkLst>
            <pc:docMk/>
            <pc:sldMasterMk cId="1718406036" sldId="2147483699"/>
            <pc:sldLayoutMk cId="797429529" sldId="2147483715"/>
          </pc:sldLayoutMkLst>
        </pc:sldLayoutChg>
      </pc:sldMasterChg>
    </pc:docChg>
  </pc:docChgLst>
  <pc:docChgLst>
    <pc:chgData name="VENTER, Wendy" userId="c0669ad9-b3e8-40cc-ac16-4ce7248a352d" providerId="ADAL" clId="{B03E04CB-28B9-4FF7-89E6-1BE9F87BBE8D}"/>
    <pc:docChg chg="undo custSel addSld delSld modSld sldOrd">
      <pc:chgData name="VENTER, Wendy" userId="c0669ad9-b3e8-40cc-ac16-4ce7248a352d" providerId="ADAL" clId="{B03E04CB-28B9-4FF7-89E6-1BE9F87BBE8D}" dt="2022-04-19T11:41:34.339" v="2092" actId="478"/>
      <pc:docMkLst>
        <pc:docMk/>
      </pc:docMkLst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631087509" sldId="2076138035"/>
        </pc:sldMkLst>
      </pc:sldChg>
      <pc:sldChg chg="del">
        <pc:chgData name="VENTER, Wendy" userId="c0669ad9-b3e8-40cc-ac16-4ce7248a352d" providerId="ADAL" clId="{B03E04CB-28B9-4FF7-89E6-1BE9F87BBE8D}" dt="2022-04-19T11:04:07.237" v="1655" actId="47"/>
        <pc:sldMkLst>
          <pc:docMk/>
          <pc:sldMk cId="518913793" sldId="2076138042"/>
        </pc:sldMkLst>
      </pc:sldChg>
      <pc:sldChg chg="addSp delSp modSp mod">
        <pc:chgData name="VENTER, Wendy" userId="c0669ad9-b3e8-40cc-ac16-4ce7248a352d" providerId="ADAL" clId="{B03E04CB-28B9-4FF7-89E6-1BE9F87BBE8D}" dt="2022-04-19T11:19:58.503" v="2078" actId="14100"/>
        <pc:sldMkLst>
          <pc:docMk/>
          <pc:sldMk cId="915911563" sldId="2076138043"/>
        </pc:sldMkLst>
        <pc:spChg chg="mod">
          <ac:chgData name="VENTER, Wendy" userId="c0669ad9-b3e8-40cc-ac16-4ce7248a352d" providerId="ADAL" clId="{B03E04CB-28B9-4FF7-89E6-1BE9F87BBE8D}" dt="2022-04-19T11:19:58.503" v="2078" actId="14100"/>
          <ac:spMkLst>
            <pc:docMk/>
            <pc:sldMk cId="915911563" sldId="2076138043"/>
            <ac:spMk id="6" creationId="{37744123-D367-466A-88C0-2AB698139F4A}"/>
          </ac:spMkLst>
        </pc:spChg>
        <pc:spChg chg="add del mod">
          <ac:chgData name="VENTER, Wendy" userId="c0669ad9-b3e8-40cc-ac16-4ce7248a352d" providerId="ADAL" clId="{B03E04CB-28B9-4FF7-89E6-1BE9F87BBE8D}" dt="2022-04-19T11:18:21.232" v="2061" actId="478"/>
          <ac:spMkLst>
            <pc:docMk/>
            <pc:sldMk cId="915911563" sldId="2076138043"/>
            <ac:spMk id="8" creationId="{4BAF0513-D10C-4A4C-B834-E80E6B5F36D1}"/>
          </ac:spMkLst>
        </pc:spChg>
        <pc:spChg chg="add del mod">
          <ac:chgData name="VENTER, Wendy" userId="c0669ad9-b3e8-40cc-ac16-4ce7248a352d" providerId="ADAL" clId="{B03E04CB-28B9-4FF7-89E6-1BE9F87BBE8D}" dt="2022-04-19T11:16:24.739" v="2044"/>
          <ac:spMkLst>
            <pc:docMk/>
            <pc:sldMk cId="915911563" sldId="2076138043"/>
            <ac:spMk id="9" creationId="{9D58CC35-751D-4EB9-B24E-9C298BDD7586}"/>
          </ac:spMkLst>
        </pc:spChg>
        <pc:spChg chg="add del mod">
          <ac:chgData name="VENTER, Wendy" userId="c0669ad9-b3e8-40cc-ac16-4ce7248a352d" providerId="ADAL" clId="{B03E04CB-28B9-4FF7-89E6-1BE9F87BBE8D}" dt="2022-04-19T11:18:23.639" v="2062" actId="478"/>
          <ac:spMkLst>
            <pc:docMk/>
            <pc:sldMk cId="915911563" sldId="2076138043"/>
            <ac:spMk id="10" creationId="{F0A5F308-7F42-4EDD-ADD7-E3C851D0CCA6}"/>
          </ac:spMkLst>
        </pc:spChg>
        <pc:spChg chg="add del mod">
          <ac:chgData name="VENTER, Wendy" userId="c0669ad9-b3e8-40cc-ac16-4ce7248a352d" providerId="ADAL" clId="{B03E04CB-28B9-4FF7-89E6-1BE9F87BBE8D}" dt="2022-04-19T11:18:38.688" v="2064" actId="478"/>
          <ac:spMkLst>
            <pc:docMk/>
            <pc:sldMk cId="915911563" sldId="2076138043"/>
            <ac:spMk id="11" creationId="{74599207-6749-4421-8ABD-A3539964B915}"/>
          </ac:spMkLst>
        </pc:spChg>
        <pc:spChg chg="add mod">
          <ac:chgData name="VENTER, Wendy" userId="c0669ad9-b3e8-40cc-ac16-4ce7248a352d" providerId="ADAL" clId="{B03E04CB-28B9-4FF7-89E6-1BE9F87BBE8D}" dt="2022-04-19T11:19:42.609" v="2076" actId="1076"/>
          <ac:spMkLst>
            <pc:docMk/>
            <pc:sldMk cId="915911563" sldId="2076138043"/>
            <ac:spMk id="12" creationId="{BBB19231-F202-4CF3-A563-C34311794B6B}"/>
          </ac:spMkLst>
        </pc:spChg>
        <pc:grpChg chg="mod">
          <ac:chgData name="VENTER, Wendy" userId="c0669ad9-b3e8-40cc-ac16-4ce7248a352d" providerId="ADAL" clId="{B03E04CB-28B9-4FF7-89E6-1BE9F87BBE8D}" dt="2022-04-19T11:19:00.982" v="2069" actId="1076"/>
          <ac:grpSpMkLst>
            <pc:docMk/>
            <pc:sldMk cId="915911563" sldId="2076138043"/>
            <ac:grpSpMk id="7" creationId="{949120C9-7612-48B1-9759-80AEE4F39128}"/>
          </ac:grpSpMkLst>
        </pc:grpChg>
        <pc:picChg chg="mod modCrop">
          <ac:chgData name="VENTER, Wendy" userId="c0669ad9-b3e8-40cc-ac16-4ce7248a352d" providerId="ADAL" clId="{B03E04CB-28B9-4FF7-89E6-1BE9F87BBE8D}" dt="2022-04-19T11:13:13.291" v="2032" actId="732"/>
          <ac:picMkLst>
            <pc:docMk/>
            <pc:sldMk cId="915911563" sldId="2076138043"/>
            <ac:picMk id="5" creationId="{5B50F334-86AC-4BA7-A446-438A7348AB7E}"/>
          </ac:picMkLst>
        </pc:picChg>
      </pc:sldChg>
      <pc:sldChg chg="ord">
        <pc:chgData name="VENTER, Wendy" userId="c0669ad9-b3e8-40cc-ac16-4ce7248a352d" providerId="ADAL" clId="{B03E04CB-28B9-4FF7-89E6-1BE9F87BBE8D}" dt="2022-04-19T10:54:10.877" v="1640"/>
        <pc:sldMkLst>
          <pc:docMk/>
          <pc:sldMk cId="3518217722" sldId="2076138044"/>
        </pc:sldMkLst>
      </pc:sldChg>
      <pc:sldChg chg="addSp delSp modSp mod ord">
        <pc:chgData name="VENTER, Wendy" userId="c0669ad9-b3e8-40cc-ac16-4ce7248a352d" providerId="ADAL" clId="{B03E04CB-28B9-4FF7-89E6-1BE9F87BBE8D}" dt="2022-04-19T10:58:44.546" v="1648" actId="14100"/>
        <pc:sldMkLst>
          <pc:docMk/>
          <pc:sldMk cId="1188024800" sldId="2076138045"/>
        </pc:sldMkLst>
        <pc:picChg chg="del">
          <ac:chgData name="VENTER, Wendy" userId="c0669ad9-b3e8-40cc-ac16-4ce7248a352d" providerId="ADAL" clId="{B03E04CB-28B9-4FF7-89E6-1BE9F87BBE8D}" dt="2022-04-19T10:57:57.093" v="1643" actId="478"/>
          <ac:picMkLst>
            <pc:docMk/>
            <pc:sldMk cId="1188024800" sldId="2076138045"/>
            <ac:picMk id="5" creationId="{95D2DBE3-412E-4692-B36B-DDFC023C2C10}"/>
          </ac:picMkLst>
        </pc:picChg>
        <pc:picChg chg="add mod modCrop">
          <ac:chgData name="VENTER, Wendy" userId="c0669ad9-b3e8-40cc-ac16-4ce7248a352d" providerId="ADAL" clId="{B03E04CB-28B9-4FF7-89E6-1BE9F87BBE8D}" dt="2022-04-19T10:58:44.546" v="1648" actId="14100"/>
          <ac:picMkLst>
            <pc:docMk/>
            <pc:sldMk cId="1188024800" sldId="2076138045"/>
            <ac:picMk id="7" creationId="{24FE60CD-DB6E-4784-9967-92E8E1C39BD1}"/>
          </ac:picMkLst>
        </pc:picChg>
      </pc:sldChg>
      <pc:sldChg chg="modSp mod">
        <pc:chgData name="VENTER, Wendy" userId="c0669ad9-b3e8-40cc-ac16-4ce7248a352d" providerId="ADAL" clId="{B03E04CB-28B9-4FF7-89E6-1BE9F87BBE8D}" dt="2022-04-19T11:20:28.077" v="2079" actId="1076"/>
        <pc:sldMkLst>
          <pc:docMk/>
          <pc:sldMk cId="3729282809" sldId="2076138051"/>
        </pc:sldMkLst>
        <pc:spChg chg="mod">
          <ac:chgData name="VENTER, Wendy" userId="c0669ad9-b3e8-40cc-ac16-4ce7248a352d" providerId="ADAL" clId="{B03E04CB-28B9-4FF7-89E6-1BE9F87BBE8D}" dt="2022-04-19T11:20:28.077" v="2079" actId="1076"/>
          <ac:spMkLst>
            <pc:docMk/>
            <pc:sldMk cId="3729282809" sldId="2076138051"/>
            <ac:spMk id="7" creationId="{C0068E87-0A0E-4808-9B54-3321B863E571}"/>
          </ac:spMkLst>
        </pc:spChg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4197689702" sldId="2076138463"/>
        </pc:sldMkLst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2558254892" sldId="2141411430"/>
        </pc:sldMkLst>
      </pc:sldChg>
      <pc:sldChg chg="modSp mod">
        <pc:chgData name="VENTER, Wendy" userId="c0669ad9-b3e8-40cc-ac16-4ce7248a352d" providerId="ADAL" clId="{B03E04CB-28B9-4FF7-89E6-1BE9F87BBE8D}" dt="2022-04-08T12:30:06.489" v="128" actId="20577"/>
        <pc:sldMkLst>
          <pc:docMk/>
          <pc:sldMk cId="464334640" sldId="2141411470"/>
        </pc:sldMkLst>
        <pc:spChg chg="mod">
          <ac:chgData name="VENTER, Wendy" userId="c0669ad9-b3e8-40cc-ac16-4ce7248a352d" providerId="ADAL" clId="{B03E04CB-28B9-4FF7-89E6-1BE9F87BBE8D}" dt="2022-04-08T12:30:06.489" v="128" actId="20577"/>
          <ac:spMkLst>
            <pc:docMk/>
            <pc:sldMk cId="464334640" sldId="2141411470"/>
            <ac:spMk id="2" creationId="{3776BB58-1139-474C-AF04-337D6AEFB4B6}"/>
          </ac:spMkLst>
        </pc:spChg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3189008763" sldId="2141411471"/>
        </pc:sldMkLst>
      </pc:sldChg>
      <pc:sldChg chg="modSp mod modAnim">
        <pc:chgData name="VENTER, Wendy" userId="c0669ad9-b3e8-40cc-ac16-4ce7248a352d" providerId="ADAL" clId="{B03E04CB-28B9-4FF7-89E6-1BE9F87BBE8D}" dt="2022-04-19T10:50:01.496" v="1621" actId="113"/>
        <pc:sldMkLst>
          <pc:docMk/>
          <pc:sldMk cId="1277330061" sldId="2141411472"/>
        </pc:sldMkLst>
        <pc:spChg chg="mod">
          <ac:chgData name="VENTER, Wendy" userId="c0669ad9-b3e8-40cc-ac16-4ce7248a352d" providerId="ADAL" clId="{B03E04CB-28B9-4FF7-89E6-1BE9F87BBE8D}" dt="2022-04-19T10:49:30.955" v="1607" actId="1076"/>
          <ac:spMkLst>
            <pc:docMk/>
            <pc:sldMk cId="1277330061" sldId="2141411472"/>
            <ac:spMk id="2" creationId="{168C28C4-F254-9844-9E09-D6E5E8AF450F}"/>
          </ac:spMkLst>
        </pc:spChg>
        <pc:spChg chg="mod">
          <ac:chgData name="VENTER, Wendy" userId="c0669ad9-b3e8-40cc-ac16-4ce7248a352d" providerId="ADAL" clId="{B03E04CB-28B9-4FF7-89E6-1BE9F87BBE8D}" dt="2022-04-19T10:50:01.496" v="1621" actId="113"/>
          <ac:spMkLst>
            <pc:docMk/>
            <pc:sldMk cId="1277330061" sldId="2141411472"/>
            <ac:spMk id="3" creationId="{4BD35FD9-2FB8-A247-B3E7-AEC46E2F34DF}"/>
          </ac:spMkLst>
        </pc:spChg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1158261492" sldId="2141411473"/>
        </pc:sldMkLst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3867303707" sldId="2141411474"/>
        </pc:sldMkLst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2880475985" sldId="2141411475"/>
        </pc:sldMkLst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1916756110" sldId="2141411476"/>
        </pc:sldMkLst>
      </pc:sldChg>
      <pc:sldChg chg="modSp mod">
        <pc:chgData name="VENTER, Wendy" userId="c0669ad9-b3e8-40cc-ac16-4ce7248a352d" providerId="ADAL" clId="{B03E04CB-28B9-4FF7-89E6-1BE9F87BBE8D}" dt="2022-04-19T11:22:24.912" v="2090" actId="20577"/>
        <pc:sldMkLst>
          <pc:docMk/>
          <pc:sldMk cId="3922891084" sldId="2141411477"/>
        </pc:sldMkLst>
        <pc:spChg chg="mod">
          <ac:chgData name="VENTER, Wendy" userId="c0669ad9-b3e8-40cc-ac16-4ce7248a352d" providerId="ADAL" clId="{B03E04CB-28B9-4FF7-89E6-1BE9F87BBE8D}" dt="2022-04-19T11:22:24.912" v="2090" actId="20577"/>
          <ac:spMkLst>
            <pc:docMk/>
            <pc:sldMk cId="3922891084" sldId="2141411477"/>
            <ac:spMk id="3" creationId="{07F1B51B-43DC-4A10-8CF5-A671BFEDBCC0}"/>
          </ac:spMkLst>
        </pc:spChg>
        <pc:picChg chg="mod">
          <ac:chgData name="VENTER, Wendy" userId="c0669ad9-b3e8-40cc-ac16-4ce7248a352d" providerId="ADAL" clId="{B03E04CB-28B9-4FF7-89E6-1BE9F87BBE8D}" dt="2022-04-19T11:22:14.287" v="2089" actId="1076"/>
          <ac:picMkLst>
            <pc:docMk/>
            <pc:sldMk cId="3922891084" sldId="2141411477"/>
            <ac:picMk id="6" creationId="{DE25FD12-5631-4A2E-94B4-09C8F7C965F6}"/>
          </ac:picMkLst>
        </pc:picChg>
        <pc:picChg chg="mod">
          <ac:chgData name="VENTER, Wendy" userId="c0669ad9-b3e8-40cc-ac16-4ce7248a352d" providerId="ADAL" clId="{B03E04CB-28B9-4FF7-89E6-1BE9F87BBE8D}" dt="2022-04-19T11:21:47.455" v="2083" actId="1076"/>
          <ac:picMkLst>
            <pc:docMk/>
            <pc:sldMk cId="3922891084" sldId="2141411477"/>
            <ac:picMk id="9" creationId="{5252D5F5-8069-4EB2-A093-FBE7FA779B22}"/>
          </ac:picMkLst>
        </pc:picChg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3213833540" sldId="2141411478"/>
        </pc:sldMkLst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2646534537" sldId="2141411479"/>
        </pc:sldMkLst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4039922508" sldId="2141411480"/>
        </pc:sldMkLst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3008897512" sldId="2141411481"/>
        </pc:sldMkLst>
      </pc:sldChg>
      <pc:sldChg chg="ord modNotesTx">
        <pc:chgData name="VENTER, Wendy" userId="c0669ad9-b3e8-40cc-ac16-4ce7248a352d" providerId="ADAL" clId="{B03E04CB-28B9-4FF7-89E6-1BE9F87BBE8D}" dt="2022-04-19T10:52:53.307" v="1636" actId="20577"/>
        <pc:sldMkLst>
          <pc:docMk/>
          <pc:sldMk cId="1089059228" sldId="2141411484"/>
        </pc:sldMkLst>
      </pc:sldChg>
      <pc:sldChg chg="modSp mod">
        <pc:chgData name="VENTER, Wendy" userId="c0669ad9-b3e8-40cc-ac16-4ce7248a352d" providerId="ADAL" clId="{B03E04CB-28B9-4FF7-89E6-1BE9F87BBE8D}" dt="2022-04-19T11:21:10.692" v="2080" actId="12"/>
        <pc:sldMkLst>
          <pc:docMk/>
          <pc:sldMk cId="2025259279" sldId="2141411487"/>
        </pc:sldMkLst>
        <pc:spChg chg="mod">
          <ac:chgData name="VENTER, Wendy" userId="c0669ad9-b3e8-40cc-ac16-4ce7248a352d" providerId="ADAL" clId="{B03E04CB-28B9-4FF7-89E6-1BE9F87BBE8D}" dt="2022-04-08T12:39:16.043" v="231" actId="1076"/>
          <ac:spMkLst>
            <pc:docMk/>
            <pc:sldMk cId="2025259279" sldId="2141411487"/>
            <ac:spMk id="2" creationId="{6F8B59AA-FE24-4C80-B0F1-487E89DC3F91}"/>
          </ac:spMkLst>
        </pc:spChg>
        <pc:spChg chg="mod">
          <ac:chgData name="VENTER, Wendy" userId="c0669ad9-b3e8-40cc-ac16-4ce7248a352d" providerId="ADAL" clId="{B03E04CB-28B9-4FF7-89E6-1BE9F87BBE8D}" dt="2022-04-19T11:21:10.692" v="2080" actId="12"/>
          <ac:spMkLst>
            <pc:docMk/>
            <pc:sldMk cId="2025259279" sldId="2141411487"/>
            <ac:spMk id="3" creationId="{7350C149-B1B8-4C17-9C71-C7F5B880DCF3}"/>
          </ac:spMkLst>
        </pc:spChg>
        <pc:picChg chg="mod modCrop">
          <ac:chgData name="VENTER, Wendy" userId="c0669ad9-b3e8-40cc-ac16-4ce7248a352d" providerId="ADAL" clId="{B03E04CB-28B9-4FF7-89E6-1BE9F87BBE8D}" dt="2022-04-08T12:39:22.788" v="233" actId="1076"/>
          <ac:picMkLst>
            <pc:docMk/>
            <pc:sldMk cId="2025259279" sldId="2141411487"/>
            <ac:picMk id="6" creationId="{0D85B5F0-3F91-44B2-831A-30375E12F058}"/>
          </ac:picMkLst>
        </pc:picChg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3953819702" sldId="2141411488"/>
        </pc:sldMkLst>
      </pc:sldChg>
      <pc:sldChg chg="addSp modSp mod modNotesTx">
        <pc:chgData name="VENTER, Wendy" userId="c0669ad9-b3e8-40cc-ac16-4ce7248a352d" providerId="ADAL" clId="{B03E04CB-28B9-4FF7-89E6-1BE9F87BBE8D}" dt="2022-04-19T10:52:08.412" v="1626" actId="6549"/>
        <pc:sldMkLst>
          <pc:docMk/>
          <pc:sldMk cId="123768481" sldId="2141411490"/>
        </pc:sldMkLst>
        <pc:spChg chg="mod">
          <ac:chgData name="VENTER, Wendy" userId="c0669ad9-b3e8-40cc-ac16-4ce7248a352d" providerId="ADAL" clId="{B03E04CB-28B9-4FF7-89E6-1BE9F87BBE8D}" dt="2022-04-19T10:43:13.791" v="1296" actId="1076"/>
          <ac:spMkLst>
            <pc:docMk/>
            <pc:sldMk cId="123768481" sldId="2141411490"/>
            <ac:spMk id="3" creationId="{ADCA4CD0-D287-4ED3-A4F3-D26EF85BF0EB}"/>
          </ac:spMkLst>
        </pc:spChg>
        <pc:spChg chg="add mod">
          <ac:chgData name="VENTER, Wendy" userId="c0669ad9-b3e8-40cc-ac16-4ce7248a352d" providerId="ADAL" clId="{B03E04CB-28B9-4FF7-89E6-1BE9F87BBE8D}" dt="2022-04-19T10:52:08.412" v="1626" actId="6549"/>
          <ac:spMkLst>
            <pc:docMk/>
            <pc:sldMk cId="123768481" sldId="2141411490"/>
            <ac:spMk id="6" creationId="{38BEB36B-450D-4714-A5DD-E8FA5765B13E}"/>
          </ac:spMkLst>
        </pc:spChg>
        <pc:picChg chg="mod modCrop">
          <ac:chgData name="VENTER, Wendy" userId="c0669ad9-b3e8-40cc-ac16-4ce7248a352d" providerId="ADAL" clId="{B03E04CB-28B9-4FF7-89E6-1BE9F87BBE8D}" dt="2022-04-19T10:43:19.949" v="1297" actId="1076"/>
          <ac:picMkLst>
            <pc:docMk/>
            <pc:sldMk cId="123768481" sldId="2141411490"/>
            <ac:picMk id="5" creationId="{DB992019-C672-4AA8-A6EA-1D4BA6A5B982}"/>
          </ac:picMkLst>
        </pc:picChg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3480095106" sldId="2141411491"/>
        </pc:sldMkLst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700456112" sldId="2141411492"/>
        </pc:sldMkLst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3843661821" sldId="2141411493"/>
        </pc:sldMkLst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3765020855" sldId="2141411494"/>
        </pc:sldMkLst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502929217" sldId="2141411500"/>
        </pc:sldMkLst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3093578318" sldId="2141411501"/>
        </pc:sldMkLst>
      </pc:sldChg>
      <pc:sldChg chg="addSp delSp modSp mod modNotesTx">
        <pc:chgData name="VENTER, Wendy" userId="c0669ad9-b3e8-40cc-ac16-4ce7248a352d" providerId="ADAL" clId="{B03E04CB-28B9-4FF7-89E6-1BE9F87BBE8D}" dt="2022-04-19T11:41:34.339" v="2092" actId="478"/>
        <pc:sldMkLst>
          <pc:docMk/>
          <pc:sldMk cId="2493351128" sldId="2141411502"/>
        </pc:sldMkLst>
        <pc:spChg chg="mod">
          <ac:chgData name="VENTER, Wendy" userId="c0669ad9-b3e8-40cc-ac16-4ce7248a352d" providerId="ADAL" clId="{B03E04CB-28B9-4FF7-89E6-1BE9F87BBE8D}" dt="2022-04-19T10:32:33.838" v="740" actId="20577"/>
          <ac:spMkLst>
            <pc:docMk/>
            <pc:sldMk cId="2493351128" sldId="2141411502"/>
            <ac:spMk id="5" creationId="{D980BCB7-11C4-4D26-9794-E302AF59C1D0}"/>
          </ac:spMkLst>
        </pc:spChg>
        <pc:spChg chg="mod">
          <ac:chgData name="VENTER, Wendy" userId="c0669ad9-b3e8-40cc-ac16-4ce7248a352d" providerId="ADAL" clId="{B03E04CB-28B9-4FF7-89E6-1BE9F87BBE8D}" dt="2022-04-19T10:35:19.243" v="789" actId="11"/>
          <ac:spMkLst>
            <pc:docMk/>
            <pc:sldMk cId="2493351128" sldId="2141411502"/>
            <ac:spMk id="6" creationId="{8D284A5D-EE5D-462D-84C0-88BC67FED596}"/>
          </ac:spMkLst>
        </pc:spChg>
        <pc:spChg chg="mod">
          <ac:chgData name="VENTER, Wendy" userId="c0669ad9-b3e8-40cc-ac16-4ce7248a352d" providerId="ADAL" clId="{B03E04CB-28B9-4FF7-89E6-1BE9F87BBE8D}" dt="2022-04-19T10:34:44.600" v="770" actId="1076"/>
          <ac:spMkLst>
            <pc:docMk/>
            <pc:sldMk cId="2493351128" sldId="2141411502"/>
            <ac:spMk id="10" creationId="{CEAF6E53-BC9B-49C8-A03A-91AFAAC5E302}"/>
          </ac:spMkLst>
        </pc:spChg>
        <pc:spChg chg="mod">
          <ac:chgData name="VENTER, Wendy" userId="c0669ad9-b3e8-40cc-ac16-4ce7248a352d" providerId="ADAL" clId="{B03E04CB-28B9-4FF7-89E6-1BE9F87BBE8D}" dt="2022-04-19T10:35:40.648" v="790" actId="1076"/>
          <ac:spMkLst>
            <pc:docMk/>
            <pc:sldMk cId="2493351128" sldId="2141411502"/>
            <ac:spMk id="11" creationId="{5306F948-F2E0-4125-8E9D-EB3E6D606352}"/>
          </ac:spMkLst>
        </pc:spChg>
        <pc:spChg chg="mod">
          <ac:chgData name="VENTER, Wendy" userId="c0669ad9-b3e8-40cc-ac16-4ce7248a352d" providerId="ADAL" clId="{B03E04CB-28B9-4FF7-89E6-1BE9F87BBE8D}" dt="2022-04-19T10:34:40.722" v="769" actId="1076"/>
          <ac:spMkLst>
            <pc:docMk/>
            <pc:sldMk cId="2493351128" sldId="2141411502"/>
            <ac:spMk id="12" creationId="{241AEC8C-6ED6-4870-B872-27B4AC9FA073}"/>
          </ac:spMkLst>
        </pc:spChg>
        <pc:spChg chg="mod">
          <ac:chgData name="VENTER, Wendy" userId="c0669ad9-b3e8-40cc-ac16-4ce7248a352d" providerId="ADAL" clId="{B03E04CB-28B9-4FF7-89E6-1BE9F87BBE8D}" dt="2022-04-19T10:36:05.924" v="793" actId="14100"/>
          <ac:spMkLst>
            <pc:docMk/>
            <pc:sldMk cId="2493351128" sldId="2141411502"/>
            <ac:spMk id="13" creationId="{3E1E003B-8283-450B-B14A-48C3A88A640C}"/>
          </ac:spMkLst>
        </pc:spChg>
        <pc:spChg chg="add del">
          <ac:chgData name="VENTER, Wendy" userId="c0669ad9-b3e8-40cc-ac16-4ce7248a352d" providerId="ADAL" clId="{B03E04CB-28B9-4FF7-89E6-1BE9F87BBE8D}" dt="2022-04-19T11:41:34.339" v="2092" actId="478"/>
          <ac:spMkLst>
            <pc:docMk/>
            <pc:sldMk cId="2493351128" sldId="2141411502"/>
            <ac:spMk id="14" creationId="{ABB11538-ECD6-4C75-99C8-95188327280A}"/>
          </ac:spMkLst>
        </pc:spChg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1082570722" sldId="2141411503"/>
        </pc:sldMkLst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2355082395" sldId="2141411504"/>
        </pc:sldMkLst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2243371208" sldId="2141411505"/>
        </pc:sldMkLst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1335214371" sldId="2141411506"/>
        </pc:sldMkLst>
      </pc:sldChg>
      <pc:sldChg chg="del">
        <pc:chgData name="VENTER, Wendy" userId="c0669ad9-b3e8-40cc-ac16-4ce7248a352d" providerId="ADAL" clId="{B03E04CB-28B9-4FF7-89E6-1BE9F87BBE8D}" dt="2022-04-08T12:30:28.836" v="129" actId="47"/>
        <pc:sldMkLst>
          <pc:docMk/>
          <pc:sldMk cId="4266881921" sldId="2141411507"/>
        </pc:sldMkLst>
      </pc:sldChg>
      <pc:sldChg chg="modSp mod">
        <pc:chgData name="VENTER, Wendy" userId="c0669ad9-b3e8-40cc-ac16-4ce7248a352d" providerId="ADAL" clId="{B03E04CB-28B9-4FF7-89E6-1BE9F87BBE8D}" dt="2022-04-08T12:40:12.113" v="249" actId="1076"/>
        <pc:sldMkLst>
          <pc:docMk/>
          <pc:sldMk cId="2268364683" sldId="2141411508"/>
        </pc:sldMkLst>
        <pc:spChg chg="mod">
          <ac:chgData name="VENTER, Wendy" userId="c0669ad9-b3e8-40cc-ac16-4ce7248a352d" providerId="ADAL" clId="{B03E04CB-28B9-4FF7-89E6-1BE9F87BBE8D}" dt="2022-04-08T12:40:12.113" v="249" actId="1076"/>
          <ac:spMkLst>
            <pc:docMk/>
            <pc:sldMk cId="2268364683" sldId="2141411508"/>
            <ac:spMk id="2" creationId="{3776BB58-1139-474C-AF04-337D6AEFB4B6}"/>
          </ac:spMkLst>
        </pc:spChg>
      </pc:sldChg>
      <pc:sldChg chg="addSp delSp modSp new del mod">
        <pc:chgData name="VENTER, Wendy" userId="c0669ad9-b3e8-40cc-ac16-4ce7248a352d" providerId="ADAL" clId="{B03E04CB-28B9-4FF7-89E6-1BE9F87BBE8D}" dt="2022-04-19T11:09:48.755" v="1673" actId="47"/>
        <pc:sldMkLst>
          <pc:docMk/>
          <pc:sldMk cId="400143614" sldId="2141411509"/>
        </pc:sldMkLst>
        <pc:spChg chg="mod">
          <ac:chgData name="VENTER, Wendy" userId="c0669ad9-b3e8-40cc-ac16-4ce7248a352d" providerId="ADAL" clId="{B03E04CB-28B9-4FF7-89E6-1BE9F87BBE8D}" dt="2022-04-19T11:03:56.618" v="1654" actId="27636"/>
          <ac:spMkLst>
            <pc:docMk/>
            <pc:sldMk cId="400143614" sldId="2141411509"/>
            <ac:spMk id="4" creationId="{DABDC3DC-3067-43A4-8DAB-12BAD73E92DC}"/>
          </ac:spMkLst>
        </pc:spChg>
        <pc:spChg chg="add mod">
          <ac:chgData name="VENTER, Wendy" userId="c0669ad9-b3e8-40cc-ac16-4ce7248a352d" providerId="ADAL" clId="{B03E04CB-28B9-4FF7-89E6-1BE9F87BBE8D}" dt="2022-04-19T11:03:56.543" v="1653"/>
          <ac:spMkLst>
            <pc:docMk/>
            <pc:sldMk cId="400143614" sldId="2141411509"/>
            <ac:spMk id="7" creationId="{BAFEACCC-AAC0-4047-8513-2E3BE985B2F9}"/>
          </ac:spMkLst>
        </pc:spChg>
        <pc:picChg chg="add del mod modCrop">
          <ac:chgData name="VENTER, Wendy" userId="c0669ad9-b3e8-40cc-ac16-4ce7248a352d" providerId="ADAL" clId="{B03E04CB-28B9-4FF7-89E6-1BE9F87BBE8D}" dt="2022-04-19T11:04:58.232" v="1662" actId="21"/>
          <ac:picMkLst>
            <pc:docMk/>
            <pc:sldMk cId="400143614" sldId="2141411509"/>
            <ac:picMk id="6" creationId="{27757A7B-E1C7-42C8-9DE1-0C94FF81D123}"/>
          </ac:picMkLst>
        </pc:picChg>
      </pc:sldChg>
      <pc:sldChg chg="addSp modSp new mod modNotesTx">
        <pc:chgData name="VENTER, Wendy" userId="c0669ad9-b3e8-40cc-ac16-4ce7248a352d" providerId="ADAL" clId="{B03E04CB-28B9-4FF7-89E6-1BE9F87BBE8D}" dt="2022-04-19T11:11:41.327" v="2025" actId="20577"/>
        <pc:sldMkLst>
          <pc:docMk/>
          <pc:sldMk cId="2511032298" sldId="2141411510"/>
        </pc:sldMkLst>
        <pc:spChg chg="mod">
          <ac:chgData name="VENTER, Wendy" userId="c0669ad9-b3e8-40cc-ac16-4ce7248a352d" providerId="ADAL" clId="{B03E04CB-28B9-4FF7-89E6-1BE9F87BBE8D}" dt="2022-04-19T11:04:16.147" v="1658" actId="27636"/>
          <ac:spMkLst>
            <pc:docMk/>
            <pc:sldMk cId="2511032298" sldId="2141411510"/>
            <ac:spMk id="4" creationId="{0F8450C6-2A9D-44DC-9BDA-37C780C7AB4C}"/>
          </ac:spMkLst>
        </pc:spChg>
        <pc:spChg chg="add mod">
          <ac:chgData name="VENTER, Wendy" userId="c0669ad9-b3e8-40cc-ac16-4ce7248a352d" providerId="ADAL" clId="{B03E04CB-28B9-4FF7-89E6-1BE9F87BBE8D}" dt="2022-04-19T11:09:42.032" v="1672" actId="14100"/>
          <ac:spMkLst>
            <pc:docMk/>
            <pc:sldMk cId="2511032298" sldId="2141411510"/>
            <ac:spMk id="8" creationId="{4E005A30-D8F2-4294-B9D2-53A4232FB94B}"/>
          </ac:spMkLst>
        </pc:spChg>
        <pc:grpChg chg="add mod">
          <ac:chgData name="VENTER, Wendy" userId="c0669ad9-b3e8-40cc-ac16-4ce7248a352d" providerId="ADAL" clId="{B03E04CB-28B9-4FF7-89E6-1BE9F87BBE8D}" dt="2022-04-19T11:09:14.585" v="1669" actId="1076"/>
          <ac:grpSpMkLst>
            <pc:docMk/>
            <pc:sldMk cId="2511032298" sldId="2141411510"/>
            <ac:grpSpMk id="7" creationId="{2E000429-84F7-483F-BACA-E711B4F072B4}"/>
          </ac:grpSpMkLst>
        </pc:grpChg>
        <pc:picChg chg="add mod modCrop">
          <ac:chgData name="VENTER, Wendy" userId="c0669ad9-b3e8-40cc-ac16-4ce7248a352d" providerId="ADAL" clId="{B03E04CB-28B9-4FF7-89E6-1BE9F87BBE8D}" dt="2022-04-19T11:09:06.180" v="1668" actId="164"/>
          <ac:picMkLst>
            <pc:docMk/>
            <pc:sldMk cId="2511032298" sldId="2141411510"/>
            <ac:picMk id="5" creationId="{43E3C098-3721-41AB-AA17-B48CEC03E739}"/>
          </ac:picMkLst>
        </pc:picChg>
        <pc:picChg chg="add mod">
          <ac:chgData name="VENTER, Wendy" userId="c0669ad9-b3e8-40cc-ac16-4ce7248a352d" providerId="ADAL" clId="{B03E04CB-28B9-4FF7-89E6-1BE9F87BBE8D}" dt="2022-04-19T11:09:06.180" v="1668" actId="164"/>
          <ac:picMkLst>
            <pc:docMk/>
            <pc:sldMk cId="2511032298" sldId="2141411510"/>
            <ac:picMk id="6" creationId="{DD46B7DE-D034-4CB2-9F88-63DD29A0894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29B07-2A7B-4627-B7A5-ACEE8D96FC90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16680-9B87-48DD-8F89-5DC997830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43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The easiest way to understand the HHFA indicators is to look at them in the online indicator inventory platform</a:t>
            </a:r>
            <a:endParaRPr lang="en-GB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07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3930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8916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792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1696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the red box, you can see that each indicator is tagged according to its module, whether its core or additional, whether it is a SARA indicator, and whether it can be usd for the new global PHC monitoring framework.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274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8773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1539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0343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465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The HHFA questionnaires contain the questions which provide the data.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After data collection is completed, the data are analysed to provide the HHFA indicators.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This slide shows how the organization of the questions into the questionnaire modules relates to the organization of the indicators into main groups called service dimensions.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Note that there are 4 question modules but 5 dimensions – this is because we have separate dimensions for general service availability and readiness, and service-specific availability and readiness.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43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000" b="0">
                <a:latin typeface="Trebuchet MS" panose="020B0603020202020204" pitchFamily="34" charset="0"/>
              </a:rPr>
              <a:t>All current HHFA indicators are available in the HHFA online indicator inventory platform, organized into the Service Dimensions. </a:t>
            </a:r>
          </a:p>
          <a:p>
            <a:pPr marL="171450" indent="-17145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000" b="0">
                <a:latin typeface="Trebuchet MS" panose="020B0603020202020204" pitchFamily="34" charset="0"/>
              </a:rPr>
              <a:t>The Clinical quality of care dimension is not seen here as it is still being finalized.</a:t>
            </a:r>
          </a:p>
          <a:p>
            <a:pPr marL="171450" indent="-17145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000" b="0">
                <a:latin typeface="Trebuchet MS" panose="020B0603020202020204" pitchFamily="34" charset="0"/>
              </a:rPr>
              <a:t>The indicator inventory can be access through the link shown here, or by going to the WHO HHFA wegpages.</a:t>
            </a:r>
            <a:endParaRPr lang="en-GB" sz="1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64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>
                <a:latin typeface="Trebuchet MS" panose="020B0603020202020204" pitchFamily="34" charset="0"/>
              </a:rPr>
              <a:t>The indicator inventory can be access through the link shown here, or by going to the WHO HHFA main webpage.</a:t>
            </a:r>
            <a:endParaRPr lang="en-GB" sz="1200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338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680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easiest way to understand the HHFA indicators is to look at them in the online indicator inventory platform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721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256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3761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014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565BC84F-7DB7-8145-8176-B79865AB0F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63" y="1331479"/>
            <a:ext cx="2849336" cy="876719"/>
          </a:xfrm>
          <a:prstGeom prst="rect">
            <a:avLst/>
          </a:prstGeom>
        </p:spPr>
      </p:pic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2EBFA58B-1957-F941-8328-FF54A18CFE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9462" y="2783794"/>
            <a:ext cx="10737350" cy="5131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title</a:t>
            </a:r>
            <a:endParaRPr lang="en-US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EB6328AE-B700-634D-A221-A54E30D0B79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462" y="3322274"/>
            <a:ext cx="10737350" cy="5131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title</a:t>
            </a:r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A673927-921E-8449-9AB2-61E2D1B6C5CC}"/>
              </a:ext>
            </a:extLst>
          </p:cNvPr>
          <p:cNvCxnSpPr>
            <a:cxnSpLocks/>
          </p:cNvCxnSpPr>
          <p:nvPr userDrawn="1"/>
        </p:nvCxnSpPr>
        <p:spPr>
          <a:xfrm>
            <a:off x="459462" y="2911644"/>
            <a:ext cx="0" cy="876584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460BC40E-909F-0147-AC79-A54D7AE696FD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3431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0150574-99B7-9C42-BBA2-126F875026C0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EE1344E1-5993-2B49-9504-CA0DCEA923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54" y="417757"/>
            <a:ext cx="10737350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3 line title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44FF794A-34C7-CD41-B7CA-D3D9267BCA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905829"/>
            <a:ext cx="2688743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4D0F69E-0921-7141-9D95-14B115204F79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110909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B969980E-E040-724D-A998-A533D7C521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595573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256" y="420960"/>
            <a:ext cx="3907751" cy="249383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5 line title</a:t>
            </a:r>
          </a:p>
          <a:p>
            <a:pPr lvl="0"/>
            <a:endParaRPr lang="en-US"/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3079" y="3145700"/>
            <a:ext cx="2815725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F160E6C-C049-414C-87D1-B181BF437818}"/>
              </a:ext>
            </a:extLst>
          </p:cNvPr>
          <p:cNvCxnSpPr>
            <a:cxnSpLocks/>
          </p:cNvCxnSpPr>
          <p:nvPr userDrawn="1"/>
        </p:nvCxnSpPr>
        <p:spPr>
          <a:xfrm>
            <a:off x="433291" y="554760"/>
            <a:ext cx="0" cy="2045482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9036FA59-B04D-1E45-B033-AC4B9A1F65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256552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970" y="417757"/>
            <a:ext cx="3915544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208" y="1100913"/>
            <a:ext cx="3895225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C9BF78-E0C1-D34D-A6AF-FA50A3B98573}"/>
              </a:ext>
            </a:extLst>
          </p:cNvPr>
          <p:cNvSpPr/>
          <p:nvPr userDrawn="1"/>
        </p:nvSpPr>
        <p:spPr>
          <a:xfrm>
            <a:off x="5625297" y="302646"/>
            <a:ext cx="2753176" cy="2753176"/>
          </a:xfrm>
          <a:prstGeom prst="ellipse">
            <a:avLst/>
          </a:prstGeom>
          <a:solidFill>
            <a:schemeClr val="accent2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BD16462-770E-424E-B8BB-0E6DC6430ED9}"/>
              </a:ext>
            </a:extLst>
          </p:cNvPr>
          <p:cNvSpPr/>
          <p:nvPr userDrawn="1"/>
        </p:nvSpPr>
        <p:spPr>
          <a:xfrm>
            <a:off x="6526037" y="855190"/>
            <a:ext cx="4978076" cy="497807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8941274A-DDBC-654A-BEB9-7FA80C2EF7B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617352" y="946505"/>
            <a:ext cx="4795447" cy="4795447"/>
          </a:xfrm>
          <a:prstGeom prst="ellipse">
            <a:avLst/>
          </a:prstGeom>
          <a:solidFill>
            <a:srgbClr val="008DCA"/>
          </a:solidFill>
        </p:spPr>
        <p:txBody>
          <a:bodyPr anchor="ctr"/>
          <a:lstStyle>
            <a:lvl1pPr marL="0" indent="0" algn="ctr">
              <a:buNone/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Image from </a:t>
            </a:r>
          </a:p>
          <a:p>
            <a:r>
              <a:rPr lang="en-US"/>
              <a:t>Portrait folder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D782948B-9D9C-EE42-B6DE-6DAC723602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48564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3182F51D-2F25-0049-B16C-CDD346F2828A}"/>
              </a:ext>
            </a:extLst>
          </p:cNvPr>
          <p:cNvSpPr/>
          <p:nvPr userDrawn="1"/>
        </p:nvSpPr>
        <p:spPr>
          <a:xfrm>
            <a:off x="2439778" y="1665288"/>
            <a:ext cx="5836735" cy="5836735"/>
          </a:xfrm>
          <a:prstGeom prst="ellipse">
            <a:avLst/>
          </a:prstGeom>
          <a:solidFill>
            <a:schemeClr val="accent2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C1421038-EBD4-9944-8F9A-C59723B6DA1C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1643985" y="-757121"/>
            <a:ext cx="6794938" cy="6794938"/>
          </a:xfrm>
          <a:prstGeom prst="ellipse">
            <a:avLst/>
          </a:prstGeom>
          <a:solidFill>
            <a:srgbClr val="008DCA"/>
          </a:solidFill>
        </p:spPr>
        <p:txBody>
          <a:bodyPr anchor="ctr"/>
          <a:lstStyle>
            <a:lvl1pPr marL="0" indent="0" algn="ctr">
              <a:buNone/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Image from </a:t>
            </a:r>
          </a:p>
          <a:p>
            <a:r>
              <a:rPr lang="en-US"/>
              <a:t>Portrait folder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 rot="5400000">
            <a:off x="8488657" y="3152481"/>
            <a:ext cx="6858002" cy="5530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38394" y="425070"/>
            <a:ext cx="5157977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35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spc="3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quote</a:t>
            </a:r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C8047B89-3126-6C47-9D3C-60835CC8A3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38394" y="5540041"/>
            <a:ext cx="2111774" cy="10260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5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Place</a:t>
            </a:r>
          </a:p>
          <a:p>
            <a:pPr lvl="0"/>
            <a:r>
              <a:rPr lang="en-US"/>
              <a:t>Date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5579002" y="1196975"/>
            <a:ext cx="0" cy="5076825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phic 20">
            <a:extLst>
              <a:ext uri="{FF2B5EF4-FFF2-40B4-BE49-F238E27FC236}">
                <a16:creationId xmlns:a16="http://schemas.microsoft.com/office/drawing/2014/main" id="{BBB6D524-2E88-0943-A73F-BF0927F04E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58146" y="542668"/>
            <a:ext cx="420240" cy="36325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74666660-689D-7846-9F17-35A33EC1DCF9}"/>
              </a:ext>
            </a:extLst>
          </p:cNvPr>
          <p:cNvSpPr/>
          <p:nvPr userDrawn="1"/>
        </p:nvSpPr>
        <p:spPr>
          <a:xfrm>
            <a:off x="-1751733" y="-847151"/>
            <a:ext cx="6993341" cy="6993341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534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 rot="5400000">
            <a:off x="-3155580" y="3151559"/>
            <a:ext cx="6858002" cy="5548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C9BF78-E0C1-D34D-A6AF-FA50A3B98573}"/>
              </a:ext>
            </a:extLst>
          </p:cNvPr>
          <p:cNvSpPr/>
          <p:nvPr userDrawn="1"/>
        </p:nvSpPr>
        <p:spPr>
          <a:xfrm>
            <a:off x="4138012" y="-2461351"/>
            <a:ext cx="5383321" cy="5383321"/>
          </a:xfrm>
          <a:prstGeom prst="ellipse">
            <a:avLst/>
          </a:prstGeom>
          <a:solidFill>
            <a:schemeClr val="accent2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BD16462-770E-424E-B8BB-0E6DC6430ED9}"/>
              </a:ext>
            </a:extLst>
          </p:cNvPr>
          <p:cNvSpPr/>
          <p:nvPr userDrawn="1"/>
        </p:nvSpPr>
        <p:spPr>
          <a:xfrm>
            <a:off x="6096000" y="768160"/>
            <a:ext cx="7264072" cy="726407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8941274A-DDBC-654A-BEB9-7FA80C2EF7B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197036" y="869196"/>
            <a:ext cx="7062001" cy="7062001"/>
          </a:xfrm>
          <a:prstGeom prst="ellipse">
            <a:avLst/>
          </a:prstGeom>
          <a:solidFill>
            <a:srgbClr val="008DCA"/>
          </a:solidFill>
        </p:spPr>
        <p:txBody>
          <a:bodyPr anchor="ctr"/>
          <a:lstStyle>
            <a:lvl1pPr marL="0" indent="0" algn="ctr">
              <a:buNone/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Image from </a:t>
            </a:r>
          </a:p>
          <a:p>
            <a:r>
              <a:rPr lang="en-US"/>
              <a:t>Portrait folder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98083BA4-5A2D-0C4D-AC5E-AB19E4F7329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78233" y="420240"/>
            <a:ext cx="3893626" cy="451269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35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spc="3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GB"/>
              <a:t>Click to edit pull quote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B5DBD22-8D90-BD48-9249-CECA6ADBDF42}"/>
              </a:ext>
            </a:extLst>
          </p:cNvPr>
          <p:cNvCxnSpPr>
            <a:cxnSpLocks/>
          </p:cNvCxnSpPr>
          <p:nvPr userDrawn="1"/>
        </p:nvCxnSpPr>
        <p:spPr>
          <a:xfrm>
            <a:off x="1739160" y="1212893"/>
            <a:ext cx="0" cy="5060907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phic 20">
            <a:extLst>
              <a:ext uri="{FF2B5EF4-FFF2-40B4-BE49-F238E27FC236}">
                <a16:creationId xmlns:a16="http://schemas.microsoft.com/office/drawing/2014/main" id="{5BCDDE35-0E29-8042-A47F-55F1D9C470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18304" y="552828"/>
            <a:ext cx="420240" cy="36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940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35EAD9-3212-8044-8439-79021BBA566E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A962A4C0-9818-1E44-8E49-B4C420001F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1908F508-6D8D-3346-B98B-54B679B283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9828438" cy="5039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4D8704E9-26D7-3042-8490-8566E4CEF7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9785032" cy="5039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A31A281F-3EB3-7441-9CDD-DE4A2FA0A3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424912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5522" y="419562"/>
            <a:ext cx="4147517" cy="115288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AEF90-C7A9-CA4D-9406-CFFFAE9B512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52" y="549276"/>
            <a:ext cx="5437185" cy="5290692"/>
          </a:xfrm>
          <a:prstGeom prst="rect">
            <a:avLst/>
          </a:prstGeom>
          <a:solidFill>
            <a:schemeClr val="accent2">
              <a:alpha val="4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/>
              <a:t>Picture, Screenshot </a:t>
            </a:r>
          </a:p>
          <a:p>
            <a:r>
              <a:rPr lang="en-US"/>
              <a:t>or Graphic</a:t>
            </a:r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F12FE75D-650B-B347-8A8A-D321842C050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F8F95142-0BAF-D946-8292-1F13E447C0C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998" y="1496198"/>
            <a:ext cx="5510540" cy="4451297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B25015D1-BD8B-7C4E-92FD-019A38B6EA6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765860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BA28D36-E7BA-7946-9A1C-B4B4DC4F6143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2725" y="417908"/>
            <a:ext cx="3936638" cy="89051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998" y="1496198"/>
            <a:ext cx="6950402" cy="4451297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F0381C17-FF14-9A4E-A11E-F0DA24EE9F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1AA3672A-C8F5-B44D-8371-78DB3616FB3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4022938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B457D65-DF90-C84D-A13C-E15ED780DDFC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5458" y="418451"/>
            <a:ext cx="3936637" cy="1316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0" y="454474"/>
            <a:ext cx="5545138" cy="5038534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5F955B4C-1176-844B-97DA-AD3705C0AD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3293" y="1493446"/>
            <a:ext cx="5327397" cy="337891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98FEE9A0-4A46-D04E-8A49-1378FF530EC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918770C-ED23-DF41-A63D-A2E490CF1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964371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CCE67D3-E46F-4D41-BE3F-120F8AEBEC79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4506" y="419562"/>
            <a:ext cx="8404179" cy="54830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52341" y="1098362"/>
            <a:ext cx="8383859" cy="3761772"/>
          </a:xfrm>
          <a:prstGeom prst="rect">
            <a:avLst/>
          </a:prstGeom>
        </p:spPr>
        <p:txBody>
          <a:bodyPr numCol="2" spcCol="540000"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Bullet 1</a:t>
            </a:r>
          </a:p>
        </p:txBody>
      </p:sp>
      <p:sp>
        <p:nvSpPr>
          <p:cNvPr id="14" name="Picture Placeholder 1">
            <a:extLst>
              <a:ext uri="{FF2B5EF4-FFF2-40B4-BE49-F238E27FC236}">
                <a16:creationId xmlns:a16="http://schemas.microsoft.com/office/drawing/2014/main" id="{FAB0BEEF-061D-B641-95EC-F423CFD7C1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CED96C86-6F48-3340-BE80-61494E977C2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960260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 l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A7E6A4-B355-4E4A-ABA1-23E36E484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6676" y="2816048"/>
            <a:ext cx="10542748" cy="812799"/>
          </a:xfrm>
          <a:prstGeom prst="rect">
            <a:avLst/>
          </a:prstGeom>
        </p:spPr>
        <p:txBody>
          <a:bodyPr/>
          <a:lstStyle>
            <a:lvl1pPr>
              <a:defRPr sz="6000" b="1"/>
            </a:lvl1pPr>
          </a:lstStyle>
          <a:p>
            <a:r>
              <a:rPr lang="en-US"/>
              <a:t>Section title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A591AC2-2B7E-AA45-A69B-35905E1497B4}"/>
              </a:ext>
            </a:extLst>
          </p:cNvPr>
          <p:cNvCxnSpPr>
            <a:cxnSpLocks/>
          </p:cNvCxnSpPr>
          <p:nvPr userDrawn="1"/>
        </p:nvCxnSpPr>
        <p:spPr>
          <a:xfrm>
            <a:off x="562462" y="2939799"/>
            <a:ext cx="0" cy="565297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70D6AE55-C322-E840-BA54-4749933AAFE6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349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3AD93DB-2658-8647-AD91-BEDE3E3E7F31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4" name="Picture Placeholder 1">
            <a:extLst>
              <a:ext uri="{FF2B5EF4-FFF2-40B4-BE49-F238E27FC236}">
                <a16:creationId xmlns:a16="http://schemas.microsoft.com/office/drawing/2014/main" id="{FAB0BEEF-061D-B641-95EC-F423CFD7C1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FE35A716-220B-F449-92F1-7B17E75575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4506" y="419562"/>
            <a:ext cx="8404179" cy="54830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B0547A7B-D45D-CE4E-9150-7582764CE4C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52341" y="1098362"/>
            <a:ext cx="8383859" cy="3761772"/>
          </a:xfrm>
          <a:prstGeom prst="rect">
            <a:avLst/>
          </a:prstGeom>
        </p:spPr>
        <p:txBody>
          <a:bodyPr numCol="1" spcCol="540000"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Bullet 1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473EA851-8C72-F54D-99CB-7265890D58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1254669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186EC03-4927-9B4B-8C59-A851E374BC32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E6BA1F65-2692-6C4D-B5ED-BA15D708D3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56106" y="2523807"/>
            <a:ext cx="5535294" cy="3302396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27C05B9-FE33-A14A-8C26-19BEA9BE28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4506" y="419562"/>
            <a:ext cx="8404179" cy="54830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091E4CEC-5BF6-044C-B836-3A2C346947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52341" y="1098362"/>
            <a:ext cx="8383859" cy="890776"/>
          </a:xfrm>
          <a:prstGeom prst="rect">
            <a:avLst/>
          </a:prstGeom>
        </p:spPr>
        <p:txBody>
          <a:bodyPr numCol="2" spcCol="540000"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Bullet 1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9AF29271-B341-2641-A0DD-FDCAA87675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8217996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subhead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4A9F3E2-5437-C644-84BE-EC693E8A883A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8329249" cy="46099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0D94A61B-BE4E-6C4F-A23A-4FE31AF6814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8292464" cy="124745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49036EC1-D6B5-E24F-B143-A14E8412010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65147" y="2492022"/>
            <a:ext cx="2683041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B545A54F-BD1C-E34D-8A34-9913CD25B0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65147" y="3883942"/>
            <a:ext cx="2683041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A3E171AB-2C6B-D347-A8BB-F4B23D4CE42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11066" y="2490378"/>
            <a:ext cx="6930072" cy="124745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87DD26FC-EA5A-0A42-B4F7-B478E9810C4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711066" y="3882298"/>
            <a:ext cx="6930072" cy="124745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25A20428-73E1-E748-AC8E-77DA5806DF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1065131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subhead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83F7797-626B-984B-AF13-4FDAE1BC0F8B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7DB8412-A63F-8C43-A759-23235F44EB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9C442B1-5625-4C4B-A5F6-044E6899AE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5839" y="3435259"/>
            <a:ext cx="2667543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9B58F3E6-7D13-AB4C-9440-78B938A43C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02000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6D09DDB8-C490-F94B-8E7D-7DC88AE6ECD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00639" y="3435259"/>
            <a:ext cx="2650899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EB72443C-BF9B-0540-9764-CB0FB79D907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1924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A5D0D9E2-3EAB-B34B-92A4-8FFF4DF6C35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117886" y="3435259"/>
            <a:ext cx="2678452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989C70AE-AF1B-F443-8E4A-A23FE3B27A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9828438" cy="5039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8B530844-F81B-2C4A-B7C4-71D5DB0701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9785032" cy="5039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159A8129-903D-4941-930B-A829625244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2305459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subhead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7CF26703-331D-BC45-B22F-3A89785EDAC0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9828438" cy="5039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0D94A61B-BE4E-6C4F-A23A-4FE31AF6814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9785032" cy="5039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7DB8412-A63F-8C43-A759-23235F44EB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05009" y="2603782"/>
            <a:ext cx="2646529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9C442B1-5625-4C4B-A5F6-044E6899AE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03648" y="3435259"/>
            <a:ext cx="2647890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86DEA09A-9CAE-C54B-84BC-0A0BC24EE4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554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E091496E-3E25-AA4E-BFAF-BF2B1C9DC84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4186" y="3435259"/>
            <a:ext cx="2667543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9B58F3E6-7D13-AB4C-9440-78B938A43C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1450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6D09DDB8-C490-F94B-8E7D-7DC88AE6ECD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13146" y="3435259"/>
            <a:ext cx="2683192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EB72443C-BF9B-0540-9764-CB0FB79D907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95930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A5D0D9E2-3EAB-B34B-92A4-8FFF4DF6C35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57946" y="3435259"/>
            <a:ext cx="2683192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1AB31908-8E3C-DF44-895E-F15D4BDE24F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381245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s with icons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14A91FC-C007-0D4C-9877-58183CE0126F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5F955B4C-1176-844B-97DA-AD3705C0AD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68358" y="3212742"/>
            <a:ext cx="4072780" cy="241302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6A113126-FAE5-0547-845C-1F744CAECB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10968" y="3212742"/>
            <a:ext cx="4080432" cy="241302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11DCB30E-B39C-454F-B8B3-D28C80C9C01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8106" y="1901736"/>
            <a:ext cx="2675144" cy="20233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E2F76FEE-EEAA-8448-8839-02F1EF5F3B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644" y="418949"/>
            <a:ext cx="10737341" cy="1316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  <a:p>
            <a:pPr lvl="0"/>
            <a:endParaRPr lang="en-US"/>
          </a:p>
        </p:txBody>
      </p:sp>
      <p:sp>
        <p:nvSpPr>
          <p:cNvPr id="20" name="Picture Placeholder 1">
            <a:extLst>
              <a:ext uri="{FF2B5EF4-FFF2-40B4-BE49-F238E27FC236}">
                <a16:creationId xmlns:a16="http://schemas.microsoft.com/office/drawing/2014/main" id="{FF891636-E2F9-C44E-8944-6C2CADB98F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95663" y="198913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1" name="Picture Placeholder 1">
            <a:extLst>
              <a:ext uri="{FF2B5EF4-FFF2-40B4-BE49-F238E27FC236}">
                <a16:creationId xmlns:a16="http://schemas.microsoft.com/office/drawing/2014/main" id="{8F56D6FD-52CA-D944-899D-97685FDAED1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643813" y="198913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41C3E3-7349-094F-8152-DCA9E70A1F24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19E033D9-8609-404E-8F3C-5CD2CD3CDB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8005533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s with icon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FD98BD4-0303-3848-8CEA-7D1D1D8D3B34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6A113126-FAE5-0547-845C-1F744CAECB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2748" y="3351925"/>
            <a:ext cx="3454440" cy="199150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4DF755E6-B3A8-864F-A0F0-CC097C91B2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38344" y="3351925"/>
            <a:ext cx="3454440" cy="199150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8586B56A-AB72-EC4D-9407-DF3B67169CF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01455" y="3351925"/>
            <a:ext cx="3436437" cy="199150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57249F8F-547E-884E-9AEC-FC59F9DA791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7035" y="417776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4FBDCF6D-0ADB-AC4E-8E16-65CE05649EC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3041" y="1120238"/>
            <a:ext cx="10717031" cy="3130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7" name="Picture Placeholder 1">
            <a:extLst>
              <a:ext uri="{FF2B5EF4-FFF2-40B4-BE49-F238E27FC236}">
                <a16:creationId xmlns:a16="http://schemas.microsoft.com/office/drawing/2014/main" id="{59068ED3-8DCE-2B4C-818C-12010A8DB63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199421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6" name="Picture Placeholder 1">
            <a:extLst>
              <a:ext uri="{FF2B5EF4-FFF2-40B4-BE49-F238E27FC236}">
                <a16:creationId xmlns:a16="http://schemas.microsoft.com/office/drawing/2014/main" id="{B4A7983A-9A6D-7D48-A647-2FF5BF3A909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429357" y="199421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32" name="Picture Placeholder 1">
            <a:extLst>
              <a:ext uri="{FF2B5EF4-FFF2-40B4-BE49-F238E27FC236}">
                <a16:creationId xmlns:a16="http://schemas.microsoft.com/office/drawing/2014/main" id="{0B6200F2-4B18-CA41-8152-F02491CB1DD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291373" y="199421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077175C-2A66-F541-80F8-FF19AF25FAF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681B1F30-E18E-D146-B42B-8EBEA82AE3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4154202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cture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828" y="417757"/>
            <a:ext cx="11185327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5804" y="1100038"/>
            <a:ext cx="11185334" cy="69828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5CEAEC0-57B1-ED40-A979-C284AC975BD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56524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8" name="Picture Placeholder 1">
            <a:extLst>
              <a:ext uri="{FF2B5EF4-FFF2-40B4-BE49-F238E27FC236}">
                <a16:creationId xmlns:a16="http://schemas.microsoft.com/office/drawing/2014/main" id="{DD4E132D-D925-2449-A6D5-B364918216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33755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409D32B6-DFD3-5E4C-AB7E-8EA1F6E7354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947973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0" name="Picture Placeholder 1">
            <a:extLst>
              <a:ext uri="{FF2B5EF4-FFF2-40B4-BE49-F238E27FC236}">
                <a16:creationId xmlns:a16="http://schemas.microsoft.com/office/drawing/2014/main" id="{6D9B531F-AC77-D044-BAAB-A129AA107FA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679198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1" name="Text Placeholder 33">
            <a:extLst>
              <a:ext uri="{FF2B5EF4-FFF2-40B4-BE49-F238E27FC236}">
                <a16:creationId xmlns:a16="http://schemas.microsoft.com/office/drawing/2014/main" id="{F054930D-BD7E-8445-AEC1-55CB8192923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61582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Text Placeholder 33">
            <a:extLst>
              <a:ext uri="{FF2B5EF4-FFF2-40B4-BE49-F238E27FC236}">
                <a16:creationId xmlns:a16="http://schemas.microsoft.com/office/drawing/2014/main" id="{295F3F16-2D5B-8643-AAA4-9ABA70CB31F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83812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33">
            <a:extLst>
              <a:ext uri="{FF2B5EF4-FFF2-40B4-BE49-F238E27FC236}">
                <a16:creationId xmlns:a16="http://schemas.microsoft.com/office/drawing/2014/main" id="{A3EA64A3-0C50-C04E-BC01-143FDD28524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649575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4" name="Text Placeholder 33">
            <a:extLst>
              <a:ext uri="{FF2B5EF4-FFF2-40B4-BE49-F238E27FC236}">
                <a16:creationId xmlns:a16="http://schemas.microsoft.com/office/drawing/2014/main" id="{57EE20CD-8C4D-E64D-BC08-26822E8B99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495018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2F1C654-7D3B-1949-8DA3-E5FE328D5281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F62EE926-FCC1-8A4E-AA94-CB7A6C61C3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406096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whole page p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13303"/>
            <a:ext cx="12192000" cy="6697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A79FA4-F9E8-D644-B795-DEF82EA653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7888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569" y="50386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667569" y="62827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7888" y="1413114"/>
            <a:ext cx="10717031" cy="3130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15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31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5">
            <a:extLst>
              <a:ext uri="{FF2B5EF4-FFF2-40B4-BE49-F238E27FC236}">
                <a16:creationId xmlns:a16="http://schemas.microsoft.com/office/drawing/2014/main" id="{256AA3C9-9B2A-46B6-AD5A-CE82EA0DE0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328925" y="6440986"/>
            <a:ext cx="289931" cy="13761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067" b="1">
                <a:solidFill>
                  <a:schemeClr val="bg1">
                    <a:lumMod val="50000"/>
                  </a:schemeClr>
                </a:solidFill>
                <a:latin typeface="Catamaran Medium" panose="00000600000000000000" pitchFamily="2" charset="0"/>
                <a:cs typeface="Times New Roman" panose="02020603050405020304" pitchFamily="18" charset="0"/>
              </a:defRPr>
            </a:lvl1pPr>
          </a:lstStyle>
          <a:p>
            <a:fld id="{A74CE0EA-F3B5-4684-BA10-C594598FDB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780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 lin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A7E6A4-B355-4E4A-ABA1-23E36E484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9753" y="2380896"/>
            <a:ext cx="5173431" cy="1652624"/>
          </a:xfrm>
          <a:prstGeom prst="rect">
            <a:avLst/>
          </a:prstGeom>
        </p:spPr>
        <p:txBody>
          <a:bodyPr/>
          <a:lstStyle>
            <a:lvl1pPr>
              <a:defRPr sz="6000" b="1"/>
            </a:lvl1pPr>
          </a:lstStyle>
          <a:p>
            <a:r>
              <a:rPr lang="en-US"/>
              <a:t>Section title</a:t>
            </a:r>
            <a:br>
              <a:rPr lang="en-US"/>
            </a:br>
            <a:r>
              <a:rPr lang="en-US"/>
              <a:t>2 lines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A591AC2-2B7E-AA45-A69B-35905E1497B4}"/>
              </a:ext>
            </a:extLst>
          </p:cNvPr>
          <p:cNvCxnSpPr>
            <a:cxnSpLocks/>
          </p:cNvCxnSpPr>
          <p:nvPr userDrawn="1"/>
        </p:nvCxnSpPr>
        <p:spPr>
          <a:xfrm>
            <a:off x="555539" y="2525751"/>
            <a:ext cx="0" cy="1371600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3C7769D-2E05-8043-89A6-42C5157E7D12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7720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A8F37D5-C9D9-7240-89E7-0300510048EC}"/>
              </a:ext>
            </a:extLst>
          </p:cNvPr>
          <p:cNvCxnSpPr/>
          <p:nvPr userDrawn="1"/>
        </p:nvCxnSpPr>
        <p:spPr>
          <a:xfrm>
            <a:off x="387350" y="720870"/>
            <a:ext cx="0" cy="317500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EA2816ED-CA67-3B45-B5CC-9B22D1BC864D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614426" y="1374573"/>
            <a:ext cx="10126124" cy="26161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Subtitle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487E04A-9944-E749-813E-77947D65320A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614420" y="1972386"/>
            <a:ext cx="6858000" cy="523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216000" indent="-216000">
              <a:buSzPct val="67000"/>
              <a:buFontTx/>
              <a:buBlip>
                <a:blip r:embed="rId2"/>
              </a:buBlip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List item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5B152B-B947-124E-BC00-B45431A2526B}"/>
              </a:ext>
            </a:extLst>
          </p:cNvPr>
          <p:cNvSpPr/>
          <p:nvPr userDrawn="1"/>
        </p:nvSpPr>
        <p:spPr>
          <a:xfrm>
            <a:off x="0" y="6346825"/>
            <a:ext cx="12192000" cy="514350"/>
          </a:xfrm>
          <a:prstGeom prst="rect">
            <a:avLst/>
          </a:prstGeom>
          <a:solidFill>
            <a:srgbClr val="008D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E19973B1-8F7D-7642-8087-9E57F2D038B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4420" y="720870"/>
            <a:ext cx="10126120" cy="317500"/>
          </a:xfrm>
          <a:prstGeom prst="rect">
            <a:avLst/>
          </a:prstGeom>
        </p:spPr>
        <p:txBody>
          <a:bodyPr lIns="0" anchor="ctr" anchorCtr="0"/>
          <a:lstStyle>
            <a:lvl1pPr>
              <a:defRPr sz="27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2" name="Slide Number Placeholder 12">
            <a:extLst>
              <a:ext uri="{FF2B5EF4-FFF2-40B4-BE49-F238E27FC236}">
                <a16:creationId xmlns:a16="http://schemas.microsoft.com/office/drawing/2014/main" id="{0D0F6DDC-3049-984E-ACD8-553F49AC4BF2}"/>
              </a:ext>
            </a:extLst>
          </p:cNvPr>
          <p:cNvSpPr txBox="1">
            <a:spLocks/>
          </p:cNvSpPr>
          <p:nvPr userDrawn="1"/>
        </p:nvSpPr>
        <p:spPr>
          <a:xfrm>
            <a:off x="11683997" y="6356350"/>
            <a:ext cx="508001" cy="501650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en-US"/>
            </a:defPPr>
            <a:lvl1pPr marL="0" algn="ctr" defTabSz="914400" rtl="0" eaLnBrk="1" latinLnBrk="0" hangingPunct="1">
              <a:defRPr sz="1400" b="0" i="0" kern="1200">
                <a:solidFill>
                  <a:srgbClr val="0093D5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E38FAB-B259-F54A-9829-55A3B8FA4CAF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66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/>
        </p:nvSpPr>
        <p:spPr>
          <a:xfrm>
            <a:off x="0" y="6213303"/>
            <a:ext cx="12192000" cy="6697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A79FA4-F9E8-D644-B795-DEF82EA653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7888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569" y="50386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/>
        </p:nvCxnSpPr>
        <p:spPr>
          <a:xfrm>
            <a:off x="667569" y="62827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7888" y="1397351"/>
            <a:ext cx="3895225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15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545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3FD64-FDB9-4389-8405-94C2FFCA4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B0E8E-390D-482B-B269-D82B54D98E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FC30F9-4ECD-41D2-B9B0-2FCA904516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40B6CC-4645-4FB6-8950-0E3B9078C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AAFB7-E585-4392-A0B0-1250BF98239B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2A668-966C-40C9-8A97-59A22AEF7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91475F-81CB-49D1-BF1F-F42876DF7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4ECCB-8AC4-4A32-A11A-19B19C41D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6829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38750-1706-47F1-B1F3-224EAD130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EE59C6-0AC8-4FA5-A86C-489F58710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CF77E2-9E60-4A05-A23A-90B3A6D28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42581-21C9-4072-87BA-B43923218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05B7C-6DCB-4A82-BA17-E72163891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171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43EE7-8877-4CC8-9A5A-333A53B9C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D9607-CE5E-4DF7-B03F-6E12BC59B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10BD5-AE67-4678-91D4-CA743A52B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71A98-F866-4DD3-9E9A-BB302BC31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4A2BF7-8555-424E-8F82-B322F829C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249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6E270-435E-4BF3-8F7A-EC35BDA48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0283D5-BA32-4377-989C-63B2C90C4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126B5-65AD-4F03-97A8-70A6486A5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9179E-2E3B-42A4-9C58-FDA1B0D3C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5DA5A-66B4-47CE-9D41-6302B96E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0995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A5069-DD31-498B-8B9A-00D109920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B0D1F-0B76-4690-9AE9-1BDAD7673A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874D4F-9445-4C70-8817-B0A32070F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A51795-183E-40D4-93DF-35C007DC9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79F0B-F0AD-4031-9221-811374F9E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A4B2D4-C505-40D7-B7BC-695BAA7F8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695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73849-9C75-4DF1-9FD4-691BA7905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0763B-F4CF-4395-97E3-B2EFE25D7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B58E6-BA8D-4937-A2AA-5C706CFBF7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23F7DB-BA59-4016-8B03-3367E35F4A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8785F-6B65-4F77-8676-61D853A139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D71059-B7C2-4253-BAE2-EEB846EF0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794560-7B69-4A48-A916-1E4FE051F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593794-9E95-4F22-AFDE-8805AF6E1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417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00CFD-80A7-49EE-8467-EA41D9F7B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0AE5D0-E2DF-4A67-805C-95A571C95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45D062-BBAB-4F67-8B93-C0A2A95BD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5AF0E2-FBBD-4971-8CB9-B9CAC9AF4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963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A08CF0-B238-4B10-8E8D-2741A55C5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71B52C-9467-4E6C-AECE-53F9FE90D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B8851-4B26-44BB-8B53-86F46167E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0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EFE2989-66CD-954D-B1E1-8D0ABCF0B799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556" y="41775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208" y="1102366"/>
            <a:ext cx="11186930" cy="6092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75711D74-9AF9-CE4E-8E7E-B951C2E8FA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41482323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94ED7-3518-4AB7-BF8B-83FA041D2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381DC-BD5A-422D-A9C8-EE500B44C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84D4CB-1702-4CB2-BD1B-04A3A9D89F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2E9CC-4EEC-4941-A01C-AC5E34225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79AD39-8C3F-4AA9-B675-2622A4DEF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A38C33-05C6-4A9A-B016-86FF076B6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915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71289-C766-4B4C-B5B9-E9E89053F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1E464B-FC93-41E2-9C27-EC8AF2C76F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53D0A5-CFB8-4826-941D-89975EAE82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AC68F9-2052-4E81-A3DA-F99D11903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68304-D5FE-44A9-998F-D16FE7CA2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08E2EF-C6E3-4F4C-B48E-91A273485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047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3B412-CC48-48B4-B5BB-197447973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759851-0B32-44EB-B75B-4E509F89AF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99194-A31A-4727-9B62-E5F2A1479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0310E-A93A-4EE0-8349-AA1199976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30E83-7073-4B8C-88C7-22690183D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8252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54760A-BCBB-4A4D-A4AF-C77C0C8AB6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31375B-92F7-4567-AB84-15E04B906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16B77-30F9-4A72-9FD9-2A57A0449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191BC-879D-4D08-83DF-461E4068E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E13632-E918-486D-9634-6403F49F7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9834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556" y="41775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208" y="1102366"/>
            <a:ext cx="11186930" cy="6092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75711D74-9AF9-CE4E-8E7E-B951C2E8FA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8272147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 2 lin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A7E6A4-B355-4E4A-ABA1-23E36E484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9753" y="2380896"/>
            <a:ext cx="5173431" cy="1652624"/>
          </a:xfrm>
          <a:prstGeom prst="rect">
            <a:avLst/>
          </a:prstGeom>
        </p:spPr>
        <p:txBody>
          <a:bodyPr/>
          <a:lstStyle>
            <a:lvl1pPr>
              <a:defRPr sz="6000" b="1"/>
            </a:lvl1pPr>
          </a:lstStyle>
          <a:p>
            <a:r>
              <a:rPr lang="en-US"/>
              <a:t>Section title</a:t>
            </a:r>
            <a:br>
              <a:rPr lang="en-US"/>
            </a:br>
            <a:r>
              <a:rPr lang="en-US"/>
              <a:t>2 lines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A591AC2-2B7E-AA45-A69B-35905E1497B4}"/>
              </a:ext>
            </a:extLst>
          </p:cNvPr>
          <p:cNvCxnSpPr>
            <a:cxnSpLocks/>
          </p:cNvCxnSpPr>
          <p:nvPr userDrawn="1"/>
        </p:nvCxnSpPr>
        <p:spPr>
          <a:xfrm>
            <a:off x="555539" y="2525751"/>
            <a:ext cx="0" cy="1371600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3C7769D-2E05-8043-89A6-42C5157E7D12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1439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line title - 1">
  <p:cSld name="1_1 line title - 1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2"/>
          <p:cNvSpPr txBox="1">
            <a:spLocks noGrp="1"/>
          </p:cNvSpPr>
          <p:nvPr>
            <p:ph type="body" idx="1"/>
          </p:nvPr>
        </p:nvSpPr>
        <p:spPr>
          <a:xfrm>
            <a:off x="448556" y="417757"/>
            <a:ext cx="10737350" cy="531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8" name="Google Shape;28;p62"/>
          <p:cNvCxnSpPr/>
          <p:nvPr/>
        </p:nvCxnSpPr>
        <p:spPr>
          <a:xfrm>
            <a:off x="433889" y="557150"/>
            <a:ext cx="0" cy="279780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9" name="Google Shape;29;p62"/>
          <p:cNvSpPr txBox="1">
            <a:spLocks noGrp="1"/>
          </p:cNvSpPr>
          <p:nvPr>
            <p:ph type="body" idx="2"/>
          </p:nvPr>
        </p:nvSpPr>
        <p:spPr>
          <a:xfrm>
            <a:off x="454208" y="1102366"/>
            <a:ext cx="11186930" cy="60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62"/>
          <p:cNvSpPr txBox="1">
            <a:spLocks noGrp="1"/>
          </p:cNvSpPr>
          <p:nvPr>
            <p:ph type="body" idx="3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50"/>
              <a:buNone/>
              <a:defRPr sz="105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0900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1221" y="41775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196" y="1100913"/>
            <a:ext cx="2686054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8DA87F5-29F5-FA4F-B045-4C976A6D084E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E2B1793-C34B-4A4D-915B-78DEF5C47D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97022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79" y="42258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3760" y="1495166"/>
            <a:ext cx="2678409" cy="236726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750EBAB-0BF3-9C46-B663-F1D8B4705103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07DFCBEF-7D08-494F-A9E1-2F28E0FB400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329260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0150574-99B7-9C42-BBA2-126F875026C0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EE1344E1-5993-2B49-9504-CA0DCEA923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54" y="417757"/>
            <a:ext cx="10737350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2 line title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44FF794A-34C7-CD41-B7CA-D3D9267BCA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494692"/>
            <a:ext cx="11186631" cy="6092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4D0F69E-0921-7141-9D95-14B115204F79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B969980E-E040-724D-A998-A533D7C521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391106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titl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5B1C581-8339-2B48-A1B6-509D9310A36A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A79FA4-F9E8-D644-B795-DEF82EA653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54" y="417757"/>
            <a:ext cx="10737350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2 line title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C8047B89-3126-6C47-9D3C-60835CC8A3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494692"/>
            <a:ext cx="2688743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6507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titl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135" y="417634"/>
            <a:ext cx="4100054" cy="108608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  <a:p>
            <a:pPr lvl="0"/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A166F42-F724-6944-833E-2D848FFD25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494369"/>
            <a:ext cx="4100054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8F40DD9-7E3F-094C-B6FF-B42D5A4650E2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9FF785EC-8A60-3746-B8D0-E30099DCCE8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721074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97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90" r:id="rId29"/>
    <p:sldLayoutId id="2147483691" r:id="rId30"/>
    <p:sldLayoutId id="2147483692" r:id="rId31"/>
    <p:sldLayoutId id="2147483698" r:id="rId3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47">
          <p15:clr>
            <a:srgbClr val="F26B43"/>
          </p15:clr>
        </p15:guide>
        <p15:guide id="3" pos="1096">
          <p15:clr>
            <a:srgbClr val="F26B43"/>
          </p15:clr>
        </p15:guide>
        <p15:guide id="4" pos="1232">
          <p15:clr>
            <a:srgbClr val="F26B43"/>
          </p15:clr>
        </p15:guide>
        <p15:guide id="5" pos="1980">
          <p15:clr>
            <a:srgbClr val="F26B43"/>
          </p15:clr>
        </p15:guide>
        <p15:guide id="6" pos="2139">
          <p15:clr>
            <a:srgbClr val="F26B43"/>
          </p15:clr>
        </p15:guide>
        <p15:guide id="7" pos="2865">
          <p15:clr>
            <a:srgbClr val="F26B43"/>
          </p15:clr>
        </p15:guide>
        <p15:guide id="8" pos="3024">
          <p15:clr>
            <a:srgbClr val="F26B43"/>
          </p15:clr>
        </p15:guide>
        <p15:guide id="9" pos="3749">
          <p15:clr>
            <a:srgbClr val="F26B43"/>
          </p15:clr>
        </p15:guide>
        <p15:guide id="10" pos="3908">
          <p15:clr>
            <a:srgbClr val="F26B43"/>
          </p15:clr>
        </p15:guide>
        <p15:guide id="11" pos="4656">
          <p15:clr>
            <a:srgbClr val="F26B43"/>
          </p15:clr>
        </p15:guide>
        <p15:guide id="12" pos="4815">
          <p15:clr>
            <a:srgbClr val="F26B43"/>
          </p15:clr>
        </p15:guide>
        <p15:guide id="13" pos="5541">
          <p15:clr>
            <a:srgbClr val="F26B43"/>
          </p15:clr>
        </p15:guide>
        <p15:guide id="14" pos="5700">
          <p15:clr>
            <a:srgbClr val="F26B43"/>
          </p15:clr>
        </p15:guide>
        <p15:guide id="15" pos="6448">
          <p15:clr>
            <a:srgbClr val="F26B43"/>
          </p15:clr>
        </p15:guide>
        <p15:guide id="16" pos="6584">
          <p15:clr>
            <a:srgbClr val="F26B43"/>
          </p15:clr>
        </p15:guide>
        <p15:guide id="17" orient="horz" pos="1003">
          <p15:clr>
            <a:srgbClr val="F26B43"/>
          </p15:clr>
        </p15:guide>
        <p15:guide id="18" orient="horz" pos="3952">
          <p15:clr>
            <a:srgbClr val="F26B43"/>
          </p15:clr>
        </p15:guide>
        <p15:guide id="19" pos="7333">
          <p15:clr>
            <a:srgbClr val="F26B43"/>
          </p15:clr>
        </p15:guide>
        <p15:guide id="21" orient="horz" pos="346">
          <p15:clr>
            <a:srgbClr val="F26B43"/>
          </p15:clr>
        </p15:guide>
        <p15:guide id="22" orient="horz" pos="754">
          <p15:clr>
            <a:srgbClr val="F26B43"/>
          </p15:clr>
        </p15:guide>
        <p15:guide id="23" orient="horz" pos="125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7EC514-FDCD-48CD-B44D-810E3FC0E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87C952-E9D5-474C-91C8-D2997E186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0DB0E-FD83-416A-BDC4-A7AC2BFA6C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3262C3-B931-49F1-B5DB-506D28D6AC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F7707-AE69-4747-A390-D0FB6A8CE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06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2" r:id="rId12"/>
    <p:sldLayoutId id="2147483714" r:id="rId13"/>
    <p:sldLayoutId id="214748371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data/data-collection-tools/harmonized-health-facility-assessment/introduction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ator-inventory.hhfa.onlin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6BB58-1139-474C-AF04-337D6AEFB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801" y="2377959"/>
            <a:ext cx="11196414" cy="1733878"/>
          </a:xfrm>
        </p:spPr>
        <p:txBody>
          <a:bodyPr lIns="91440" tIns="45720" rIns="91440" bIns="45720" anchor="t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4000" b="0" dirty="0">
                <a:latin typeface="Trebuchet MS" panose="020B0603020202020204" pitchFamily="34" charset="0"/>
              </a:rPr>
              <a:t>Harmonized Health </a:t>
            </a:r>
            <a:r>
              <a:rPr lang="en-US" sz="4000" b="0">
                <a:latin typeface="Trebuchet MS" panose="020B0603020202020204" pitchFamily="34" charset="0"/>
              </a:rPr>
              <a:t>Facility Assessment (HHFA)</a:t>
            </a:r>
            <a:br>
              <a:rPr lang="en-US" sz="4000" b="0">
                <a:latin typeface="Trebuchet MS" panose="020B0603020202020204" pitchFamily="34" charset="0"/>
              </a:rPr>
            </a:br>
            <a:r>
              <a:rPr lang="en-US" sz="2000" b="0">
                <a:latin typeface="Trebuchet MS" panose="020B0603020202020204" pitchFamily="34" charset="0"/>
              </a:rPr>
              <a:t>    </a:t>
            </a:r>
            <a:br>
              <a:rPr lang="en-US" sz="4000" b="0">
                <a:latin typeface="Trebuchet MS" panose="020B0603020202020204" pitchFamily="34" charset="0"/>
              </a:rPr>
            </a:br>
            <a:r>
              <a:rPr lang="en-US" sz="4000">
                <a:latin typeface="Trebuchet MS" panose="020B0603020202020204" pitchFamily="34" charset="0"/>
              </a:rPr>
              <a:t>I</a:t>
            </a:r>
            <a:r>
              <a:rPr lang="en-US" sz="4400">
                <a:latin typeface="Trebuchet MS" panose="020B0603020202020204" pitchFamily="34" charset="0"/>
              </a:rPr>
              <a:t>ntroduction to report-writing</a:t>
            </a:r>
            <a:br>
              <a:rPr lang="en-US" sz="4000" dirty="0"/>
            </a:br>
            <a:endParaRPr lang="en-US" sz="4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73CD54-5404-4F22-A1FB-D19E728AD8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12" t="6149" r="1398" b="29992"/>
          <a:stretch/>
        </p:blipFill>
        <p:spPr>
          <a:xfrm>
            <a:off x="641801" y="349850"/>
            <a:ext cx="2937754" cy="10948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F00C3D-0E44-4130-B15D-893B545656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90" t="2402" r="4671" b="35819"/>
          <a:stretch/>
        </p:blipFill>
        <p:spPr>
          <a:xfrm>
            <a:off x="9758394" y="530121"/>
            <a:ext cx="1644849" cy="155012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2D22E5E-DF1F-47B6-9061-698C2418E69F}"/>
              </a:ext>
            </a:extLst>
          </p:cNvPr>
          <p:cNvSpPr/>
          <p:nvPr/>
        </p:nvSpPr>
        <p:spPr>
          <a:xfrm>
            <a:off x="9998073" y="6344247"/>
            <a:ext cx="1840142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45720" rIns="144000" bIns="45720" rtlCol="0" anchor="ctr">
            <a:spAutoFit/>
          </a:bodyPr>
          <a:lstStyle/>
          <a:p>
            <a:r>
              <a:rPr lang="en-US" sz="2400"/>
              <a:t>April 2022</a:t>
            </a:r>
            <a:endParaRPr lang="en-US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997269-157B-40D6-9BF8-00E9F6FA5725}"/>
              </a:ext>
            </a:extLst>
          </p:cNvPr>
          <p:cNvSpPr/>
          <p:nvPr/>
        </p:nvSpPr>
        <p:spPr>
          <a:xfrm>
            <a:off x="758141" y="4598755"/>
            <a:ext cx="5725786" cy="12585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/>
              <a:t> Introduction to the HHFA  </a:t>
            </a:r>
          </a:p>
          <a:p>
            <a:r>
              <a:rPr lang="en-US" sz="3600" b="1"/>
              <a:t> indicator inventory platform</a:t>
            </a:r>
          </a:p>
        </p:txBody>
      </p:sp>
    </p:spTree>
    <p:extLst>
      <p:ext uri="{BB962C8B-B14F-4D97-AF65-F5344CB8AC3E}">
        <p14:creationId xmlns:p14="http://schemas.microsoft.com/office/powerpoint/2010/main" val="3151199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64E8DE-C092-4D4F-9BA1-7629CC4BC0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916A4-EBC3-4538-AD72-8D03FB22FE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622E92-AB7E-422F-87D7-F46686599E16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778C32C-B031-4403-9DB4-75AA64B2F935}"/>
              </a:ext>
            </a:extLst>
          </p:cNvPr>
          <p:cNvGrpSpPr/>
          <p:nvPr/>
        </p:nvGrpSpPr>
        <p:grpSpPr>
          <a:xfrm>
            <a:off x="0" y="417756"/>
            <a:ext cx="12176438" cy="5937324"/>
            <a:chOff x="0" y="417756"/>
            <a:chExt cx="12176438" cy="593732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0B55D89-B275-4611-B69B-A09F6C01A2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281"/>
            <a:stretch/>
          </p:blipFill>
          <p:spPr>
            <a:xfrm>
              <a:off x="0" y="417756"/>
              <a:ext cx="12176438" cy="5937324"/>
            </a:xfrm>
            <a:prstGeom prst="rect">
              <a:avLst/>
            </a:prstGeom>
          </p:spPr>
        </p:pic>
        <p:sp>
          <p:nvSpPr>
            <p:cNvPr id="6" name="Arrow: Left 5">
              <a:extLst>
                <a:ext uri="{FF2B5EF4-FFF2-40B4-BE49-F238E27FC236}">
                  <a16:creationId xmlns:a16="http://schemas.microsoft.com/office/drawing/2014/main" id="{EC026214-D899-4DC8-A4BF-C9EB9FF1D908}"/>
                </a:ext>
              </a:extLst>
            </p:cNvPr>
            <p:cNvSpPr/>
            <p:nvPr/>
          </p:nvSpPr>
          <p:spPr>
            <a:xfrm rot="4146543">
              <a:off x="4719320" y="3594258"/>
              <a:ext cx="1929644" cy="602019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34487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E90BD0-1491-4EA4-BE6C-D6BFBCFD50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BF917F-C9D7-456F-B231-E23EA8CF204C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DABA57-F9D1-4615-83D5-743BF5BC9D67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527BA28-9E8C-41B7-AA24-57C864B09F45}"/>
              </a:ext>
            </a:extLst>
          </p:cNvPr>
          <p:cNvGrpSpPr/>
          <p:nvPr/>
        </p:nvGrpSpPr>
        <p:grpSpPr>
          <a:xfrm>
            <a:off x="0" y="330610"/>
            <a:ext cx="12192000" cy="5990180"/>
            <a:chOff x="0" y="330610"/>
            <a:chExt cx="12192000" cy="599018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13DBDB0-97A8-4D61-B52A-D1DEC771E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30610"/>
              <a:ext cx="12192000" cy="5990180"/>
            </a:xfrm>
            <a:prstGeom prst="rect">
              <a:avLst/>
            </a:prstGeom>
          </p:spPr>
        </p:pic>
        <p:sp>
          <p:nvSpPr>
            <p:cNvPr id="6" name="Arrow: Left 5">
              <a:extLst>
                <a:ext uri="{FF2B5EF4-FFF2-40B4-BE49-F238E27FC236}">
                  <a16:creationId xmlns:a16="http://schemas.microsoft.com/office/drawing/2014/main" id="{ADE6A00C-7827-4C92-9658-7F03E711BAB7}"/>
                </a:ext>
              </a:extLst>
            </p:cNvPr>
            <p:cNvSpPr/>
            <p:nvPr/>
          </p:nvSpPr>
          <p:spPr>
            <a:xfrm rot="4146543">
              <a:off x="7214985" y="3794083"/>
              <a:ext cx="1929644" cy="602019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3838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0522DB-077C-4385-BB2B-DAB93C78B2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C74BC4-35B2-4A10-809C-E7D2E126F546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C389C6-07D4-4975-A382-6BE30A532C6D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3786FC0-E6C8-4925-BA9F-3E6F09E240D3}"/>
              </a:ext>
            </a:extLst>
          </p:cNvPr>
          <p:cNvGrpSpPr/>
          <p:nvPr/>
        </p:nvGrpSpPr>
        <p:grpSpPr>
          <a:xfrm>
            <a:off x="0" y="365205"/>
            <a:ext cx="12192000" cy="5845883"/>
            <a:chOff x="0" y="365205"/>
            <a:chExt cx="12192000" cy="584588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3274B90-BED3-4102-B7AD-5098DA3F2E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65205"/>
              <a:ext cx="12192000" cy="5845883"/>
            </a:xfrm>
            <a:prstGeom prst="rect">
              <a:avLst/>
            </a:prstGeom>
          </p:spPr>
        </p:pic>
        <p:sp>
          <p:nvSpPr>
            <p:cNvPr id="6" name="Arrow: Left 5">
              <a:extLst>
                <a:ext uri="{FF2B5EF4-FFF2-40B4-BE49-F238E27FC236}">
                  <a16:creationId xmlns:a16="http://schemas.microsoft.com/office/drawing/2014/main" id="{2C2BDA04-3838-4898-98EC-2D25E965BA50}"/>
                </a:ext>
              </a:extLst>
            </p:cNvPr>
            <p:cNvSpPr/>
            <p:nvPr/>
          </p:nvSpPr>
          <p:spPr>
            <a:xfrm rot="4146543">
              <a:off x="7435705" y="4216075"/>
              <a:ext cx="1929644" cy="602019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52908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3F45A0-7329-4669-A63A-130F7E0725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EC737-8115-4D8B-96F8-3E6DC80B6993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32DE64-6E00-45FC-B2C3-1E2EFD15476A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98C0DC-20E1-4785-BF91-339C1097D3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7756"/>
            <a:ext cx="12192000" cy="584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63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3F45A0-7329-4669-A63A-130F7E0725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EC737-8115-4D8B-96F8-3E6DC80B6993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32DE64-6E00-45FC-B2C3-1E2EFD15476A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573E43A-16F8-4350-8FAA-70AD4ADA69AD}"/>
              </a:ext>
            </a:extLst>
          </p:cNvPr>
          <p:cNvGrpSpPr/>
          <p:nvPr/>
        </p:nvGrpSpPr>
        <p:grpSpPr>
          <a:xfrm>
            <a:off x="-48327" y="417757"/>
            <a:ext cx="12192000" cy="5845883"/>
            <a:chOff x="0" y="417756"/>
            <a:chExt cx="12192000" cy="584588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398C0DC-20E1-4785-BF91-339C1097D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17756"/>
              <a:ext cx="12192000" cy="5845883"/>
            </a:xfrm>
            <a:prstGeom prst="rect">
              <a:avLst/>
            </a:prstGeom>
          </p:spPr>
        </p:pic>
        <p:sp>
          <p:nvSpPr>
            <p:cNvPr id="8" name="Arrow: Left 7">
              <a:extLst>
                <a:ext uri="{FF2B5EF4-FFF2-40B4-BE49-F238E27FC236}">
                  <a16:creationId xmlns:a16="http://schemas.microsoft.com/office/drawing/2014/main" id="{0D6B0A93-60E5-489F-AB22-9DF44CE15CB6}"/>
                </a:ext>
              </a:extLst>
            </p:cNvPr>
            <p:cNvSpPr/>
            <p:nvPr/>
          </p:nvSpPr>
          <p:spPr>
            <a:xfrm rot="4146543">
              <a:off x="7753607" y="4136722"/>
              <a:ext cx="1929644" cy="602019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182177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68D87D-B643-4C25-97E5-12221530F9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84ED8C-8874-48C2-A731-CC75A36BCCE2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7F1911-1194-4EB1-A4FC-49EF13109A9F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FE60CD-DB6E-4784-9967-92E8E1C39B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30"/>
          <a:stretch/>
        </p:blipFill>
        <p:spPr>
          <a:xfrm>
            <a:off x="0" y="407972"/>
            <a:ext cx="12192000" cy="634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024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FB536D-A8CD-49FF-826B-EBF30D0D7B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DEDF5-F740-4871-824F-79EA3FBE6813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8450C6-2A9D-44DC-9BDA-37C780C7AB4C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E000429-84F7-483F-BACA-E711B4F072B4}"/>
              </a:ext>
            </a:extLst>
          </p:cNvPr>
          <p:cNvGrpSpPr/>
          <p:nvPr/>
        </p:nvGrpSpPr>
        <p:grpSpPr>
          <a:xfrm>
            <a:off x="95003" y="417757"/>
            <a:ext cx="11732986" cy="6377179"/>
            <a:chOff x="0" y="439466"/>
            <a:chExt cx="11732986" cy="637717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3E3C098-3721-41AB-AA17-B48CEC03E7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42727"/>
            <a:stretch/>
          </p:blipFill>
          <p:spPr>
            <a:xfrm>
              <a:off x="0" y="439467"/>
              <a:ext cx="7707056" cy="629384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D46B7DE-D034-4CB2-9F88-63DD29A089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2565"/>
            <a:stretch/>
          </p:blipFill>
          <p:spPr>
            <a:xfrm>
              <a:off x="7707056" y="439466"/>
              <a:ext cx="4025930" cy="6377179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4E005A30-D8F2-4294-B9D2-53A4232FB94B}"/>
              </a:ext>
            </a:extLst>
          </p:cNvPr>
          <p:cNvSpPr/>
          <p:nvPr/>
        </p:nvSpPr>
        <p:spPr>
          <a:xfrm>
            <a:off x="9673487" y="1102366"/>
            <a:ext cx="2362200" cy="5672427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0322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BEBBB1E-40B7-4ADF-9B90-55F991F806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A4CD0-D287-4ED3-A4F3-D26EF85BF0EB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5F7673-F721-4A15-AA8B-B03F09410D32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D29AFFA-D5CC-44B0-B94D-5E95D2A4532E}"/>
              </a:ext>
            </a:extLst>
          </p:cNvPr>
          <p:cNvGrpSpPr/>
          <p:nvPr/>
        </p:nvGrpSpPr>
        <p:grpSpPr>
          <a:xfrm>
            <a:off x="86195" y="428630"/>
            <a:ext cx="12313899" cy="5888450"/>
            <a:chOff x="86195" y="428630"/>
            <a:chExt cx="12313899" cy="588845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B992019-C672-4AA8-A6EA-1D4BA6A5B9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195" y="428630"/>
              <a:ext cx="12313899" cy="5888450"/>
            </a:xfrm>
            <a:prstGeom prst="rect">
              <a:avLst/>
            </a:prstGeom>
          </p:spPr>
        </p:pic>
        <p:sp>
          <p:nvSpPr>
            <p:cNvPr id="6" name="Arrow: Left 5">
              <a:extLst>
                <a:ext uri="{FF2B5EF4-FFF2-40B4-BE49-F238E27FC236}">
                  <a16:creationId xmlns:a16="http://schemas.microsoft.com/office/drawing/2014/main" id="{16F2CB85-2B13-4FB3-87B1-0EB4E2115FA6}"/>
                </a:ext>
              </a:extLst>
            </p:cNvPr>
            <p:cNvSpPr/>
            <p:nvPr/>
          </p:nvSpPr>
          <p:spPr>
            <a:xfrm>
              <a:off x="1697003" y="1537736"/>
              <a:ext cx="1353312" cy="602019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7642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F645401-7923-448D-B2DF-BC9B496EC3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14B4-D065-47EA-AF1E-2209EE571464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3D1485-EA66-43C0-8F17-D3EEE8784159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49120C9-7612-48B1-9759-80AEE4F39128}"/>
              </a:ext>
            </a:extLst>
          </p:cNvPr>
          <p:cNvGrpSpPr/>
          <p:nvPr/>
        </p:nvGrpSpPr>
        <p:grpSpPr>
          <a:xfrm>
            <a:off x="119573" y="785063"/>
            <a:ext cx="12072427" cy="6236455"/>
            <a:chOff x="5599" y="417756"/>
            <a:chExt cx="9459574" cy="464724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B50F334-86AC-4BA7-A446-438A7348AB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22412" b="23637"/>
            <a:stretch/>
          </p:blipFill>
          <p:spPr>
            <a:xfrm>
              <a:off x="5599" y="417756"/>
              <a:ext cx="9459574" cy="4647243"/>
            </a:xfrm>
            <a:prstGeom prst="rect">
              <a:avLst/>
            </a:prstGeom>
          </p:spPr>
        </p:pic>
        <p:sp>
          <p:nvSpPr>
            <p:cNvPr id="6" name="Arrow: Left 5">
              <a:extLst>
                <a:ext uri="{FF2B5EF4-FFF2-40B4-BE49-F238E27FC236}">
                  <a16:creationId xmlns:a16="http://schemas.microsoft.com/office/drawing/2014/main" id="{37744123-D367-466A-88C0-2AB698139F4A}"/>
                </a:ext>
              </a:extLst>
            </p:cNvPr>
            <p:cNvSpPr/>
            <p:nvPr/>
          </p:nvSpPr>
          <p:spPr>
            <a:xfrm rot="4495910">
              <a:off x="-408962" y="3753035"/>
              <a:ext cx="1833856" cy="488624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Arrow: Left 11">
            <a:extLst>
              <a:ext uri="{FF2B5EF4-FFF2-40B4-BE49-F238E27FC236}">
                <a16:creationId xmlns:a16="http://schemas.microsoft.com/office/drawing/2014/main" id="{BBB19231-F202-4CF3-A563-C34311794B6B}"/>
              </a:ext>
            </a:extLst>
          </p:cNvPr>
          <p:cNvSpPr/>
          <p:nvPr/>
        </p:nvSpPr>
        <p:spPr>
          <a:xfrm rot="16200000">
            <a:off x="675867" y="3463809"/>
            <a:ext cx="387372" cy="180076"/>
          </a:xfrm>
          <a:prstGeom prst="leftArrow">
            <a:avLst>
              <a:gd name="adj1" fmla="val 42059"/>
              <a:gd name="adj2" fmla="val 7401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911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BEBBB1E-40B7-4ADF-9B90-55F991F806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A4CD0-D287-4ED3-A4F3-D26EF85BF0EB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5F7673-F721-4A15-AA8B-B03F09410D32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047C9DA-AE89-42BB-A689-C9457ED8F092}"/>
              </a:ext>
            </a:extLst>
          </p:cNvPr>
          <p:cNvGrpSpPr/>
          <p:nvPr/>
        </p:nvGrpSpPr>
        <p:grpSpPr>
          <a:xfrm>
            <a:off x="0" y="412177"/>
            <a:ext cx="12192000" cy="5909471"/>
            <a:chOff x="0" y="412177"/>
            <a:chExt cx="12192000" cy="590947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B992019-C672-4AA8-A6EA-1D4BA6A5B9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12177"/>
              <a:ext cx="12192000" cy="5909471"/>
            </a:xfrm>
            <a:prstGeom prst="rect">
              <a:avLst/>
            </a:prstGeom>
          </p:spPr>
        </p:pic>
        <p:sp>
          <p:nvSpPr>
            <p:cNvPr id="7" name="Arrow: Left 6">
              <a:extLst>
                <a:ext uri="{FF2B5EF4-FFF2-40B4-BE49-F238E27FC236}">
                  <a16:creationId xmlns:a16="http://schemas.microsoft.com/office/drawing/2014/main" id="{C0068E87-0A0E-4808-9B54-3321B863E571}"/>
                </a:ext>
              </a:extLst>
            </p:cNvPr>
            <p:cNvSpPr/>
            <p:nvPr/>
          </p:nvSpPr>
          <p:spPr>
            <a:xfrm rot="6846145">
              <a:off x="9356561" y="1197258"/>
              <a:ext cx="1515767" cy="602019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29282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38C6D7-0643-4A50-83A7-5C4F07CED8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latin typeface="Trebuchet MS" panose="020B0603020202020204" pitchFamily="34" charset="0"/>
                <a:cs typeface="Traditional Arabic" panose="020B0604020202020204" pitchFamily="18" charset="-78"/>
              </a:rPr>
              <a:t>From questions to indicators</a:t>
            </a:r>
            <a:endParaRPr lang="en-GB">
              <a:latin typeface="Trebuchet MS" panose="020B0603020202020204" pitchFamily="34" charset="0"/>
              <a:cs typeface="Traditional Arabic" panose="020B0604020202020204" pitchFamily="18" charset="-78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D65D74-C6BB-4A9D-9F4C-7E9256C8C3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4208" y="1915886"/>
            <a:ext cx="11186930" cy="4713084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  <a:latin typeface="Trebuchet MS" panose="020B0603020202020204" pitchFamily="34" charset="0"/>
              </a:rPr>
              <a:t>Questions </a:t>
            </a:r>
            <a:r>
              <a:rPr lang="en-US" sz="2400">
                <a:latin typeface="Trebuchet MS" panose="020B0603020202020204" pitchFamily="34" charset="0"/>
              </a:rPr>
              <a:t>  </a:t>
            </a:r>
            <a:r>
              <a:rPr lang="en-US" sz="2400">
                <a:latin typeface="Trebuchet MS" panose="020B0603020202020204" pitchFamily="34" charset="0"/>
                <a:sym typeface="Wingdings" panose="05000000000000000000" pitchFamily="2" charset="2"/>
              </a:rPr>
              <a:t>   </a:t>
            </a:r>
            <a:r>
              <a:rPr lang="en-US" sz="2400" b="1">
                <a:latin typeface="Trebuchet MS" panose="020B0603020202020204" pitchFamily="34" charset="0"/>
                <a:sym typeface="Wingdings" panose="05000000000000000000" pitchFamily="2" charset="2"/>
              </a:rPr>
              <a:t>DATA   </a:t>
            </a:r>
            <a:r>
              <a:rPr lang="en-US" sz="2400">
                <a:latin typeface="Trebuchet MS" panose="020B0603020202020204" pitchFamily="34" charset="0"/>
                <a:sym typeface="Wingdings" panose="05000000000000000000" pitchFamily="2" charset="2"/>
              </a:rPr>
              <a:t>   Analysis      </a:t>
            </a:r>
            <a:r>
              <a:rPr lang="en-US" sz="2400" b="1">
                <a:solidFill>
                  <a:schemeClr val="accent1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INDICATORS     </a:t>
            </a:r>
          </a:p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C8A949-30F2-4DF4-9B99-D29BC67264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80BCB7-11C4-4D26-9794-E302AF59C1D0}"/>
              </a:ext>
            </a:extLst>
          </p:cNvPr>
          <p:cNvSpPr txBox="1"/>
          <p:nvPr/>
        </p:nvSpPr>
        <p:spPr>
          <a:xfrm>
            <a:off x="476079" y="3372180"/>
            <a:ext cx="27358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/>
              <a:t>Availablity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/>
              <a:t>Readiness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/>
              <a:t>Quality of care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/>
              <a:t>Management </a:t>
            </a:r>
          </a:p>
          <a:p>
            <a:pPr>
              <a:spcAft>
                <a:spcPts val="600"/>
              </a:spcAft>
            </a:pPr>
            <a:r>
              <a:rPr lang="en-US" sz="2400"/>
              <a:t>       &amp; Finance</a:t>
            </a:r>
            <a:endParaRPr lang="en-GB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284A5D-EE5D-462D-84C0-88BC67FED596}"/>
              </a:ext>
            </a:extLst>
          </p:cNvPr>
          <p:cNvSpPr txBox="1"/>
          <p:nvPr/>
        </p:nvSpPr>
        <p:spPr>
          <a:xfrm>
            <a:off x="6098938" y="3372180"/>
            <a:ext cx="5086968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/>
              <a:t>General service availablity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/>
              <a:t>General service readiness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/>
              <a:t>Service-specific availability </a:t>
            </a:r>
          </a:p>
          <a:p>
            <a:pPr>
              <a:spcAft>
                <a:spcPts val="600"/>
              </a:spcAft>
            </a:pPr>
            <a:r>
              <a:rPr lang="en-US" sz="2400"/>
              <a:t>       &amp; readiness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 startAt="4"/>
            </a:pPr>
            <a:r>
              <a:rPr lang="en-US" sz="2400"/>
              <a:t>Clinical quality of care</a:t>
            </a:r>
            <a:endParaRPr lang="en-GB" sz="2400"/>
          </a:p>
          <a:p>
            <a:pPr marL="457200" indent="-457200">
              <a:spcAft>
                <a:spcPts val="600"/>
              </a:spcAft>
              <a:buFont typeface="+mj-lt"/>
              <a:buAutoNum type="arabicPeriod" startAt="4"/>
            </a:pPr>
            <a:r>
              <a:rPr lang="en-US" sz="2400"/>
              <a:t>Management &amp; Finance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1F0637C-37FD-4CF6-AABA-13736110BA80}"/>
              </a:ext>
            </a:extLst>
          </p:cNvPr>
          <p:cNvCxnSpPr/>
          <p:nvPr/>
        </p:nvCxnSpPr>
        <p:spPr>
          <a:xfrm>
            <a:off x="648350" y="2439712"/>
            <a:ext cx="0" cy="83484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0480F76-6EA6-4D46-BDF4-A6887E1B1D68}"/>
              </a:ext>
            </a:extLst>
          </p:cNvPr>
          <p:cNvCxnSpPr/>
          <p:nvPr/>
        </p:nvCxnSpPr>
        <p:spPr>
          <a:xfrm>
            <a:off x="6375286" y="2439712"/>
            <a:ext cx="0" cy="83484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EAF6E53-BC9B-49C8-A03A-91AFAAC5E302}"/>
              </a:ext>
            </a:extLst>
          </p:cNvPr>
          <p:cNvSpPr/>
          <p:nvPr/>
        </p:nvSpPr>
        <p:spPr>
          <a:xfrm>
            <a:off x="3233820" y="3888269"/>
            <a:ext cx="2161098" cy="1166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>
                <a:solidFill>
                  <a:schemeClr val="tx1"/>
                </a:solidFill>
              </a:rPr>
              <a:t>Questionnaire</a:t>
            </a:r>
            <a:endParaRPr lang="en-GB" sz="2400" b="1">
              <a:solidFill>
                <a:schemeClr val="tx1"/>
              </a:solidFill>
            </a:endParaRPr>
          </a:p>
          <a:p>
            <a:r>
              <a:rPr lang="en-US" sz="2400" b="1">
                <a:solidFill>
                  <a:schemeClr val="tx1"/>
                </a:solidFill>
              </a:rPr>
              <a:t>modules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306F948-F2E0-4125-8E9D-EB3E6D606352}"/>
              </a:ext>
            </a:extLst>
          </p:cNvPr>
          <p:cNvSpPr/>
          <p:nvPr/>
        </p:nvSpPr>
        <p:spPr>
          <a:xfrm>
            <a:off x="10378631" y="4020025"/>
            <a:ext cx="2075235" cy="903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>
                <a:solidFill>
                  <a:schemeClr val="tx1"/>
                </a:solidFill>
              </a:rPr>
              <a:t>Service Dimensions</a:t>
            </a:r>
            <a:endParaRPr lang="en-GB" sz="2400" b="1">
              <a:solidFill>
                <a:schemeClr val="tx1"/>
              </a:solidFill>
            </a:endParaRP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241AEC8C-6ED6-4870-B872-27B4AC9FA073}"/>
              </a:ext>
            </a:extLst>
          </p:cNvPr>
          <p:cNvSpPr/>
          <p:nvPr/>
        </p:nvSpPr>
        <p:spPr>
          <a:xfrm>
            <a:off x="2746890" y="3465827"/>
            <a:ext cx="410060" cy="2090804"/>
          </a:xfrm>
          <a:prstGeom prst="rightBrace">
            <a:avLst>
              <a:gd name="adj1" fmla="val 50194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3E1E003B-8283-450B-B14A-48C3A88A640C}"/>
              </a:ext>
            </a:extLst>
          </p:cNvPr>
          <p:cNvSpPr/>
          <p:nvPr/>
        </p:nvSpPr>
        <p:spPr>
          <a:xfrm>
            <a:off x="9923399" y="3386806"/>
            <a:ext cx="420092" cy="2541554"/>
          </a:xfrm>
          <a:prstGeom prst="rightBrace">
            <a:avLst>
              <a:gd name="adj1" fmla="val 50194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3511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8B59AA-FE24-4C80-B0F1-487E89DC3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7202" y="461825"/>
            <a:ext cx="10737350" cy="531557"/>
          </a:xfrm>
        </p:spPr>
        <p:txBody>
          <a:bodyPr/>
          <a:lstStyle/>
          <a:p>
            <a:r>
              <a:rPr lang="en-US"/>
              <a:t>Exercise 1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50C149-B1B8-4C17-9C71-C7F5B880DCF3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217202" y="1191181"/>
            <a:ext cx="11186930" cy="4168134"/>
          </a:xfrm>
        </p:spPr>
        <p:txBody>
          <a:bodyPr>
            <a:normAutofit/>
          </a:bodyPr>
          <a:lstStyle/>
          <a:p>
            <a:pPr marL="685800" indent="-457200">
              <a:buFont typeface="+mj-lt"/>
              <a:buAutoNum type="arabicPeriod"/>
            </a:pPr>
            <a:r>
              <a:rPr lang="en-US" sz="2400" spc="20">
                <a:solidFill>
                  <a:schemeClr val="tx1"/>
                </a:solidFill>
                <a:latin typeface="Trebuchet MS" panose="020B0603020202020204" pitchFamily="34" charset="0"/>
              </a:rPr>
              <a:t>Go to the HHFA website: </a:t>
            </a:r>
            <a:r>
              <a:rPr lang="en-US" sz="2400" spc="20">
                <a:solidFill>
                  <a:schemeClr val="tx1"/>
                </a:solidFill>
                <a:latin typeface="Trebuchet MS" panose="020B0603020202020204" pitchFamily="34" charset="0"/>
                <a:hlinkClick r:id="rId3"/>
              </a:rPr>
              <a:t>https://www.who.int/data/data-collection-tools/harmonized-health-facility-assessment/introduction</a:t>
            </a:r>
            <a:endParaRPr lang="en-US" sz="2400" spc="2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685800" indent="-457200">
              <a:buFont typeface="+mj-lt"/>
              <a:buAutoNum type="arabicPeriod"/>
            </a:pPr>
            <a:endParaRPr lang="en-US" sz="2400" spc="2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685800" indent="-457200">
              <a:buFont typeface="+mj-lt"/>
              <a:buAutoNum type="arabicPeriod"/>
            </a:pPr>
            <a:r>
              <a:rPr lang="en-US" sz="2400" spc="20">
                <a:solidFill>
                  <a:schemeClr val="tx1"/>
                </a:solidFill>
                <a:latin typeface="Trebuchet MS" panose="020B0603020202020204" pitchFamily="34" charset="0"/>
              </a:rPr>
              <a:t>Click on “</a:t>
            </a:r>
            <a:r>
              <a:rPr lang="en-US" sz="2400" b="1" spc="20">
                <a:solidFill>
                  <a:schemeClr val="tx1"/>
                </a:solidFill>
                <a:latin typeface="Trebuchet MS" panose="020B0603020202020204" pitchFamily="34" charset="0"/>
              </a:rPr>
              <a:t>Indicator inventory</a:t>
            </a:r>
            <a:r>
              <a:rPr lang="en-US" sz="2400" spc="20">
                <a:solidFill>
                  <a:schemeClr val="tx1"/>
                </a:solidFill>
                <a:latin typeface="Trebuchet MS" panose="020B0603020202020204" pitchFamily="34" charset="0"/>
              </a:rPr>
              <a:t>” in the list on right side of page.</a:t>
            </a:r>
          </a:p>
          <a:p>
            <a:pPr marL="685800" indent="-457200">
              <a:buFont typeface="+mj-lt"/>
              <a:buAutoNum type="arabicPeriod"/>
            </a:pPr>
            <a:endParaRPr lang="en-US" sz="2400" spc="2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685800" indent="-457200">
              <a:buFont typeface="+mj-lt"/>
              <a:buAutoNum type="arabicPeriod"/>
            </a:pPr>
            <a:r>
              <a:rPr lang="en-US" sz="2400" spc="20">
                <a:solidFill>
                  <a:schemeClr val="tx1"/>
                </a:solidFill>
                <a:latin typeface="Trebuchet MS" panose="020B0603020202020204" pitchFamily="34" charset="0"/>
              </a:rPr>
              <a:t>Click on “</a:t>
            </a:r>
            <a:r>
              <a:rPr lang="en-US" sz="2400" b="1" spc="20">
                <a:solidFill>
                  <a:schemeClr val="tx1"/>
                </a:solidFill>
                <a:latin typeface="Trebuchet MS" panose="020B0603020202020204" pitchFamily="34" charset="0"/>
              </a:rPr>
              <a:t>Access the indicator inventory platform</a:t>
            </a:r>
            <a:r>
              <a:rPr lang="en-US" sz="2400" spc="20">
                <a:solidFill>
                  <a:schemeClr val="tx1"/>
                </a:solidFill>
                <a:latin typeface="Trebuchet MS" panose="020B0603020202020204" pitchFamily="34" charset="0"/>
              </a:rPr>
              <a:t>”.</a:t>
            </a:r>
          </a:p>
          <a:p>
            <a:pPr marL="685800" indent="-457200">
              <a:buFont typeface="+mj-lt"/>
              <a:buAutoNum type="arabicPeriod"/>
            </a:pPr>
            <a:endParaRPr lang="en-US" sz="2400" spc="2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685800" indent="-457200">
              <a:buFont typeface="+mj-lt"/>
              <a:buAutoNum type="arabicPeriod"/>
            </a:pPr>
            <a:r>
              <a:rPr lang="en-US" sz="2400" spc="20">
                <a:solidFill>
                  <a:schemeClr val="tx1"/>
                </a:solidFill>
                <a:latin typeface="Trebuchet MS" panose="020B0603020202020204" pitchFamily="34" charset="0"/>
              </a:rPr>
              <a:t>Click on </a:t>
            </a:r>
            <a:r>
              <a:rPr lang="en-US" sz="2400" b="1" spc="20">
                <a:solidFill>
                  <a:schemeClr val="tx1"/>
                </a:solidFill>
                <a:latin typeface="Trebuchet MS" panose="020B0603020202020204" pitchFamily="34" charset="0"/>
              </a:rPr>
              <a:t>INSTRUCTIONS</a:t>
            </a:r>
            <a:r>
              <a:rPr lang="en-US" sz="2400" spc="20">
                <a:solidFill>
                  <a:schemeClr val="tx1"/>
                </a:solidFill>
                <a:latin typeface="Trebuchet MS" panose="020B0603020202020204" pitchFamily="34" charset="0"/>
              </a:rPr>
              <a:t> in top right of page.</a:t>
            </a:r>
          </a:p>
          <a:p>
            <a:pPr marL="685800" indent="-457200">
              <a:buFont typeface="+mj-lt"/>
              <a:buAutoNum type="arabicPeriod"/>
            </a:pPr>
            <a:endParaRPr lang="en-US" sz="2400" spc="2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685800" indent="-457200">
              <a:buFont typeface="+mj-lt"/>
              <a:buAutoNum type="arabicPeriod"/>
            </a:pPr>
            <a:r>
              <a:rPr lang="en-US" sz="2400" spc="20">
                <a:solidFill>
                  <a:schemeClr val="tx1"/>
                </a:solidFill>
                <a:latin typeface="Trebuchet MS" panose="020B0603020202020204" pitchFamily="34" charset="0"/>
              </a:rPr>
              <a:t>Note the short videos for each of the tabs: 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endParaRPr lang="en-US" sz="2000" spc="2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endParaRPr lang="en-US" sz="2000" spc="2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endParaRPr lang="en-GB" sz="2000" spc="2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B712AA-6AB4-47A5-B88A-B652BC032FFA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85B5F0-3F91-44B2-831A-30375E12F0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510"/>
          <a:stretch/>
        </p:blipFill>
        <p:spPr>
          <a:xfrm>
            <a:off x="7190931" y="4328389"/>
            <a:ext cx="3017735" cy="245745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25259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9D8B67C-8978-48BF-9BA8-6C45F046B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2613" y="417757"/>
            <a:ext cx="10737350" cy="531557"/>
          </a:xfrm>
        </p:spPr>
        <p:txBody>
          <a:bodyPr/>
          <a:lstStyle/>
          <a:p>
            <a:r>
              <a:rPr lang="en-US"/>
              <a:t>Exercise 2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F1B51B-43DC-4A10-8CF5-A671BFEDBCC0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252613" y="1151195"/>
            <a:ext cx="11186930" cy="5951774"/>
          </a:xfrm>
        </p:spPr>
        <p:txBody>
          <a:bodyPr>
            <a:normAutofit/>
          </a:bodyPr>
          <a:lstStyle/>
          <a:p>
            <a:pPr marL="228600" indent="0"/>
            <a:r>
              <a:rPr lang="en-US" sz="2400"/>
              <a:t>1. </a:t>
            </a:r>
            <a:r>
              <a:rPr lang="en-US" sz="2400" b="1"/>
              <a:t>Click on: 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sz="2000"/>
              <a:t>A dimension 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sz="2000"/>
              <a:t>A service area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sz="2000"/>
              <a:t>A service sub-area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sz="2000"/>
              <a:t>A table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sz="2000"/>
              <a:t>An indicator</a:t>
            </a:r>
          </a:p>
          <a:p>
            <a:pPr marL="685800" lvl="1" indent="0">
              <a:spcBef>
                <a:spcPts val="0"/>
              </a:spcBef>
            </a:pPr>
            <a:endParaRPr lang="en-US" sz="2000"/>
          </a:p>
          <a:p>
            <a:pPr marL="228600" indent="0"/>
            <a:r>
              <a:rPr lang="en-US" sz="2400"/>
              <a:t>2. How many Areas are under: the </a:t>
            </a:r>
            <a:r>
              <a:rPr lang="en-US" sz="2400" b="1"/>
              <a:t>General service readiness dimension?</a:t>
            </a:r>
          </a:p>
          <a:p>
            <a:pPr marL="228600" indent="0"/>
            <a:endParaRPr lang="en-US" sz="2000" b="1"/>
          </a:p>
          <a:p>
            <a:pPr marL="228600" indent="0"/>
            <a:r>
              <a:rPr lang="en-US" sz="2400"/>
              <a:t>3. How many Sub-areas are under:  </a:t>
            </a:r>
          </a:p>
          <a:p>
            <a:pPr marL="228600" indent="0"/>
            <a:endParaRPr lang="en-US" sz="2400"/>
          </a:p>
          <a:p>
            <a:pPr marL="228600" indent="0"/>
            <a:r>
              <a:rPr lang="en-US" sz="2400"/>
              <a:t>4. How many Tables are under: </a:t>
            </a:r>
          </a:p>
          <a:p>
            <a:pPr marL="228600" indent="0"/>
            <a:r>
              <a:rPr lang="en-US" sz="1000"/>
              <a:t>	</a:t>
            </a:r>
          </a:p>
          <a:p>
            <a:pPr marL="228600" indent="0"/>
            <a:r>
              <a:rPr lang="en-US" sz="2400"/>
              <a:t>	-  What are the names of these tables?</a:t>
            </a:r>
          </a:p>
          <a:p>
            <a:pPr marL="228600" indent="0"/>
            <a:endParaRPr lang="en-GB" sz="2000"/>
          </a:p>
          <a:p>
            <a:pPr marL="228600" indent="0"/>
            <a:r>
              <a:rPr lang="en-GB" sz="2400"/>
              <a:t>5.  How are the service-specific readiness tables different from the other tables?</a:t>
            </a:r>
          </a:p>
          <a:p>
            <a:pPr marL="228600" indent="0"/>
            <a:endParaRPr lang="en-GB" sz="2000"/>
          </a:p>
          <a:p>
            <a:pPr marL="228600" indent="0"/>
            <a:endParaRPr lang="en-GB" sz="240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3E7ADD-F342-4D48-867E-5DDBAB7BCEEC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52D5F5-8069-4EB2-A093-FBE7FA779B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8227" y="4233261"/>
            <a:ext cx="8318469" cy="4116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25FD12-5631-4A2E-94B4-09C8F7C965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994" y="4846767"/>
            <a:ext cx="4180114" cy="41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891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A4CD0-D287-4ED3-A4F3-D26EF85BF0EB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502535" y="346535"/>
            <a:ext cx="11186930" cy="1086024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spcAft>
                <a:spcPts val="600"/>
              </a:spcAft>
            </a:pPr>
            <a:r>
              <a:rPr lang="en-US" sz="2800">
                <a:latin typeface="Trebuchet MS" panose="020B0603020202020204" pitchFamily="34" charset="0"/>
              </a:rPr>
              <a:t>All current HHFA indicators are available in the </a:t>
            </a:r>
            <a:r>
              <a:rPr lang="en-US" sz="2800" b="1">
                <a:latin typeface="Trebuchet MS" panose="020B0603020202020204" pitchFamily="34" charset="0"/>
              </a:rPr>
              <a:t>HHFA online</a:t>
            </a:r>
          </a:p>
          <a:p>
            <a:pPr marL="0" indent="0">
              <a:lnSpc>
                <a:spcPct val="80000"/>
              </a:lnSpc>
              <a:spcAft>
                <a:spcPts val="600"/>
              </a:spcAft>
            </a:pPr>
            <a:r>
              <a:rPr lang="en-US" sz="2800" b="1">
                <a:latin typeface="Trebuchet MS" panose="020B0603020202020204" pitchFamily="34" charset="0"/>
              </a:rPr>
              <a:t> indicator inventory platform:</a:t>
            </a:r>
          </a:p>
          <a:p>
            <a:endParaRPr lang="en-GB" sz="280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5F7673-F721-4A15-AA8B-B03F09410D32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992019-C672-4AA8-A6EA-1D4BA6A5B9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r="36314" b="57701"/>
          <a:stretch/>
        </p:blipFill>
        <p:spPr>
          <a:xfrm>
            <a:off x="370039" y="1546397"/>
            <a:ext cx="11821961" cy="37652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8BEB36B-450D-4714-A5DD-E8FA5765B13E}"/>
              </a:ext>
            </a:extLst>
          </p:cNvPr>
          <p:cNvSpPr txBox="1"/>
          <p:nvPr/>
        </p:nvSpPr>
        <p:spPr>
          <a:xfrm>
            <a:off x="370038" y="5650241"/>
            <a:ext cx="94292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>
                <a:latin typeface="Trebuchet MS" panose="020B0603020202020204" pitchFamily="34" charset="0"/>
              </a:rPr>
              <a:t>   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Trebuchet MS" panose="020B0603020202020204" pitchFamily="34" charset="0"/>
              </a:rPr>
              <a:t>The indicators can also be downloaded from the platform as an </a:t>
            </a:r>
            <a:r>
              <a:rPr lang="en-US" sz="2000" b="1">
                <a:latin typeface="Trebuchet MS" panose="020B0603020202020204" pitchFamily="34" charset="0"/>
              </a:rPr>
              <a:t>Excel file.</a:t>
            </a:r>
          </a:p>
        </p:txBody>
      </p:sp>
    </p:spTree>
    <p:extLst>
      <p:ext uri="{BB962C8B-B14F-4D97-AF65-F5344CB8AC3E}">
        <p14:creationId xmlns:p14="http://schemas.microsoft.com/office/powerpoint/2010/main" val="123768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80848B-888F-4C4B-AEB7-9640BB8D2E5D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E1113B-0AB1-4536-9B02-8853D999D411}"/>
              </a:ext>
            </a:extLst>
          </p:cNvPr>
          <p:cNvSpPr txBox="1"/>
          <p:nvPr/>
        </p:nvSpPr>
        <p:spPr>
          <a:xfrm>
            <a:off x="558800" y="467668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hlinkClick r:id="rId3"/>
              </a:rPr>
              <a:t>https://indicator-inventory.hhfa.online/</a:t>
            </a:r>
            <a:endParaRPr lang="en-GB" sz="2400"/>
          </a:p>
          <a:p>
            <a:endParaRPr lang="en-GB" sz="24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5810BF-5056-49BB-B3DC-3405CA08E0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955"/>
          <a:stretch/>
        </p:blipFill>
        <p:spPr>
          <a:xfrm>
            <a:off x="558800" y="1498600"/>
            <a:ext cx="11576960" cy="4629068"/>
          </a:xfrm>
          <a:prstGeom prst="rect">
            <a:avLst/>
          </a:prstGeom>
        </p:spPr>
      </p:pic>
      <p:sp>
        <p:nvSpPr>
          <p:cNvPr id="8" name="Arrow: Left 7">
            <a:extLst>
              <a:ext uri="{FF2B5EF4-FFF2-40B4-BE49-F238E27FC236}">
                <a16:creationId xmlns:a16="http://schemas.microsoft.com/office/drawing/2014/main" id="{83C9DB55-2B75-49C7-8F42-AF704B356EE4}"/>
              </a:ext>
            </a:extLst>
          </p:cNvPr>
          <p:cNvSpPr/>
          <p:nvPr/>
        </p:nvSpPr>
        <p:spPr>
          <a:xfrm rot="3966566">
            <a:off x="2227160" y="5675421"/>
            <a:ext cx="981280" cy="379090"/>
          </a:xfrm>
          <a:prstGeom prst="leftArrow">
            <a:avLst>
              <a:gd name="adj1" fmla="val 42059"/>
              <a:gd name="adj2" fmla="val 7401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059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8C28C4-F254-9844-9E09-D6E5E8AF45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8555" y="400612"/>
            <a:ext cx="11424356" cy="955748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US">
                <a:latin typeface="Trebuchet MS" panose="020B0603020202020204" pitchFamily="34" charset="0"/>
              </a:rPr>
              <a:t>Why are we looking at the indicator inventory platform at the start</a:t>
            </a:r>
          </a:p>
          <a:p>
            <a:pPr>
              <a:spcAft>
                <a:spcPts val="600"/>
              </a:spcAft>
            </a:pPr>
            <a:r>
              <a:rPr lang="en-US">
                <a:latin typeface="Trebuchet MS" panose="020B0603020202020204" pitchFamily="34" charset="0"/>
              </a:rPr>
              <a:t> of the report-writing workshop? </a:t>
            </a:r>
          </a:p>
          <a:p>
            <a:endParaRPr lang="en-US" dirty="0">
              <a:latin typeface="Trebuchet MS" panose="020B0603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D35FD9-2FB8-A247-B3E7-AEC46E2F34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8556" y="1763396"/>
            <a:ext cx="11424357" cy="4542402"/>
          </a:xfrm>
        </p:spPr>
        <p:txBody>
          <a:bodyPr>
            <a:noAutofit/>
          </a:bodyPr>
          <a:lstStyle/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sz="2000" b="1">
              <a:latin typeface="Trebuchet MS" panose="020B0603020202020204" pitchFamily="34" charset="0"/>
            </a:endParaRPr>
          </a:p>
          <a:p>
            <a:pPr>
              <a:lnSpc>
                <a:spcPct val="80000"/>
              </a:lnSpc>
            </a:pPr>
            <a:endParaRPr lang="en-US" sz="2000" b="1">
              <a:latin typeface="Trebuchet MS" panose="020B0603020202020204" pitchFamily="34" charset="0"/>
            </a:endParaRPr>
          </a:p>
          <a:p>
            <a:pPr marL="0" lvl="1" indent="-34290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latin typeface="Trebuchet MS" panose="020B0603020202020204" pitchFamily="34" charset="0"/>
              </a:rPr>
              <a:t> Provides a quick way to </a:t>
            </a:r>
            <a:r>
              <a:rPr lang="en-US" b="1">
                <a:latin typeface="Trebuchet MS" panose="020B0603020202020204" pitchFamily="34" charset="0"/>
              </a:rPr>
              <a:t>get an overview of all HHFA indicators </a:t>
            </a:r>
            <a:r>
              <a:rPr lang="en-US">
                <a:latin typeface="Trebuchet MS" panose="020B0603020202020204" pitchFamily="34" charset="0"/>
              </a:rPr>
              <a:t>and how they</a:t>
            </a:r>
          </a:p>
          <a:p>
            <a:pPr marL="0" lvl="1">
              <a:lnSpc>
                <a:spcPct val="80000"/>
              </a:lnSpc>
              <a:spcAft>
                <a:spcPts val="600"/>
              </a:spcAft>
            </a:pPr>
            <a:r>
              <a:rPr lang="en-US">
                <a:latin typeface="Trebuchet MS" panose="020B0603020202020204" pitchFamily="34" charset="0"/>
              </a:rPr>
              <a:t>     are organized</a:t>
            </a:r>
          </a:p>
          <a:p>
            <a:pPr marL="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>
              <a:latin typeface="Trebuchet MS" panose="020B0603020202020204" pitchFamily="34" charset="0"/>
            </a:endParaRPr>
          </a:p>
          <a:p>
            <a:pPr marL="0" lvl="1" indent="-34290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latin typeface="Trebuchet MS" panose="020B0603020202020204" pitchFamily="34" charset="0"/>
                <a:sym typeface="Wingdings" panose="05000000000000000000" pitchFamily="2" charset="2"/>
              </a:rPr>
              <a:t> The indicators &amp; tables are organized in the same way in the outputs of the</a:t>
            </a:r>
          </a:p>
          <a:p>
            <a:pPr marL="0" lvl="1">
              <a:lnSpc>
                <a:spcPct val="80000"/>
              </a:lnSpc>
              <a:spcAft>
                <a:spcPts val="600"/>
              </a:spcAft>
            </a:pPr>
            <a:r>
              <a:rPr lang="en-US">
                <a:latin typeface="Trebuchet MS" panose="020B0603020202020204" pitchFamily="34" charset="0"/>
                <a:sym typeface="Wingdings" panose="05000000000000000000" pitchFamily="2" charset="2"/>
              </a:rPr>
              <a:t>     analysis platform</a:t>
            </a:r>
            <a:endParaRPr lang="en-US">
              <a:latin typeface="Trebuchet MS" panose="020B0603020202020204" pitchFamily="34" charset="0"/>
            </a:endParaRPr>
          </a:p>
          <a:p>
            <a:pPr marL="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>
              <a:latin typeface="Trebuchet MS" panose="020B0603020202020204" pitchFamily="34" charset="0"/>
            </a:endParaRPr>
          </a:p>
          <a:p>
            <a:pPr marL="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>
                <a:latin typeface="Trebuchet MS" panose="020B0603020202020204" pitchFamily="34" charset="0"/>
              </a:rPr>
              <a:t> Can easily see which questions provide data for an indicator</a:t>
            </a:r>
          </a:p>
          <a:p>
            <a:pPr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sz="2000">
              <a:latin typeface="Trebuchet MS" panose="020B0603020202020204" pitchFamily="34" charset="0"/>
            </a:endParaRPr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sz="2000">
              <a:latin typeface="Trebuchet MS" panose="020B0603020202020204" pitchFamily="34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77330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6BB58-1139-474C-AF04-337D6AEFB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123" y="2514600"/>
            <a:ext cx="10928947" cy="1743075"/>
          </a:xfrm>
        </p:spPr>
        <p:txBody>
          <a:bodyPr lIns="91440" tIns="45720" rIns="91440" bIns="4572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400">
                <a:latin typeface="Trebuchet MS" panose="020B0603020202020204" pitchFamily="34" charset="0"/>
              </a:rPr>
              <a:t>How the HHFA indicators </a:t>
            </a:r>
            <a:br>
              <a:rPr lang="en-US" sz="4400">
                <a:latin typeface="Trebuchet MS" panose="020B0603020202020204" pitchFamily="34" charset="0"/>
              </a:rPr>
            </a:br>
            <a:r>
              <a:rPr lang="en-US" sz="4400">
                <a:latin typeface="Trebuchet MS" panose="020B0603020202020204" pitchFamily="34" charset="0"/>
              </a:rPr>
              <a:t>are organized in the inventory platform </a:t>
            </a:r>
            <a:endParaRPr lang="en-US" sz="4000" b="0" dirty="0">
              <a:latin typeface="Trebuchet MS" panose="020B0603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6A5622-6B81-4D7C-B41D-D2970C3958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90" t="2402" r="4671" b="35819"/>
          <a:stretch/>
        </p:blipFill>
        <p:spPr>
          <a:xfrm>
            <a:off x="9818158" y="848276"/>
            <a:ext cx="1371446" cy="129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334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BEBBB1E-40B7-4ADF-9B90-55F991F806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A4CD0-D287-4ED3-A4F3-D26EF85BF0EB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5F7673-F721-4A15-AA8B-B03F09410D32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992019-C672-4AA8-A6EA-1D4BA6A5B9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7757"/>
            <a:ext cx="12192000" cy="590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393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BEBBB1E-40B7-4ADF-9B90-55F991F806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A4CD0-D287-4ED3-A4F3-D26EF85BF0EB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5F7673-F721-4A15-AA8B-B03F09410D32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CBE333A-0C6D-4817-B74D-913EF67EC9A8}"/>
              </a:ext>
            </a:extLst>
          </p:cNvPr>
          <p:cNvGrpSpPr/>
          <p:nvPr/>
        </p:nvGrpSpPr>
        <p:grpSpPr>
          <a:xfrm>
            <a:off x="-48327" y="417757"/>
            <a:ext cx="12192000" cy="5846409"/>
            <a:chOff x="-48327" y="417757"/>
            <a:chExt cx="12192000" cy="584640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B992019-C672-4AA8-A6EA-1D4BA6A5B9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8327" y="417757"/>
              <a:ext cx="12192000" cy="5846409"/>
            </a:xfrm>
            <a:prstGeom prst="rect">
              <a:avLst/>
            </a:prstGeom>
          </p:spPr>
        </p:pic>
        <p:sp>
          <p:nvSpPr>
            <p:cNvPr id="6" name="Arrow: Left 5">
              <a:extLst>
                <a:ext uri="{FF2B5EF4-FFF2-40B4-BE49-F238E27FC236}">
                  <a16:creationId xmlns:a16="http://schemas.microsoft.com/office/drawing/2014/main" id="{16F2CB85-2B13-4FB3-87B1-0EB4E2115FA6}"/>
                </a:ext>
              </a:extLst>
            </p:cNvPr>
            <p:cNvSpPr/>
            <p:nvPr/>
          </p:nvSpPr>
          <p:spPr>
            <a:xfrm rot="3966566">
              <a:off x="5278846" y="2678239"/>
              <a:ext cx="1929644" cy="602019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69635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64E8DE-C092-4D4F-9BA1-7629CC4BC0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B55D89-B275-4611-B69B-A09F6C01A2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81"/>
          <a:stretch/>
        </p:blipFill>
        <p:spPr>
          <a:xfrm>
            <a:off x="0" y="417756"/>
            <a:ext cx="12176438" cy="593732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916A4-EBC3-4538-AD72-8D03FB22FE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622E92-AB7E-422F-87D7-F46686599E16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27040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WHO DDI 2">
      <a:dk1>
        <a:srgbClr val="000000"/>
      </a:dk1>
      <a:lt1>
        <a:srgbClr val="FFFFFF"/>
      </a:lt1>
      <a:dk2>
        <a:srgbClr val="002C5F"/>
      </a:dk2>
      <a:lt2>
        <a:srgbClr val="EBEBEB"/>
      </a:lt2>
      <a:accent1>
        <a:srgbClr val="008DC9"/>
      </a:accent1>
      <a:accent2>
        <a:srgbClr val="78D5FF"/>
      </a:accent2>
      <a:accent3>
        <a:srgbClr val="FFCC00"/>
      </a:accent3>
      <a:accent4>
        <a:srgbClr val="002C5F"/>
      </a:accent4>
      <a:accent5>
        <a:srgbClr val="00A173"/>
      </a:accent5>
      <a:accent6>
        <a:srgbClr val="696969"/>
      </a:accent6>
      <a:hlink>
        <a:srgbClr val="008DC9"/>
      </a:hlink>
      <a:folHlink>
        <a:srgbClr val="878787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d879b36-96f5-4c4e-979a-9eb1cd712529">
      <UserInfo>
        <DisplayName>VENTER, Wendy</DisplayName>
        <AccountId>82</AccountId>
        <AccountType/>
      </UserInfo>
      <UserInfo>
        <DisplayName>CHU, Hong Anh</DisplayName>
        <AccountId>48</AccountId>
        <AccountType/>
      </UserInfo>
      <UserInfo>
        <DisplayName>MA FAT, Doris</DisplayName>
        <AccountId>56</AccountId>
        <AccountType/>
      </UserInfo>
      <UserInfo>
        <DisplayName>ZHAO, Luhua</DisplayName>
        <AccountId>18</AccountId>
        <AccountType/>
      </UserInfo>
      <UserInfo>
        <DisplayName>BADR, Azza Mohamed</DisplayName>
        <AccountId>285</AccountId>
        <AccountType/>
      </UserInfo>
      <UserInfo>
        <DisplayName>CHATTERJI, Somnath</DisplayName>
        <AccountId>19</AccountId>
        <AccountType/>
      </UserInfo>
      <UserInfo>
        <DisplayName>FRASER, Emily Jane</DisplayName>
        <AccountId>835</AccountId>
        <AccountType/>
      </UserInfo>
      <UserInfo>
        <DisplayName>GUTIERREZ LOBOS, Benjamin</DisplayName>
        <AccountId>785</AccountId>
        <AccountType/>
      </UserInfo>
      <UserInfo>
        <DisplayName>TOMASKA, Nola</DisplayName>
        <AccountId>69</AccountId>
        <AccountType/>
      </UserInfo>
      <UserInfo>
        <DisplayName>NAIDOO, Nirmala</DisplayName>
        <AccountId>60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AB383CFE351E4980079CAB43D24491" ma:contentTypeVersion="13" ma:contentTypeDescription="Create a new document." ma:contentTypeScope="" ma:versionID="21903c200076b3ec55be68dd2bdf11fe">
  <xsd:schema xmlns:xsd="http://www.w3.org/2001/XMLSchema" xmlns:xs="http://www.w3.org/2001/XMLSchema" xmlns:p="http://schemas.microsoft.com/office/2006/metadata/properties" xmlns:ns2="1022376e-cd63-4e3a-9ae1-c617fc1c4f2c" xmlns:ns3="bd879b36-96f5-4c4e-979a-9eb1cd712529" targetNamespace="http://schemas.microsoft.com/office/2006/metadata/properties" ma:root="true" ma:fieldsID="f489635911e13f24b7b9894dba5432d9" ns2:_="" ns3:_="">
    <xsd:import namespace="1022376e-cd63-4e3a-9ae1-c617fc1c4f2c"/>
    <xsd:import namespace="bd879b36-96f5-4c4e-979a-9eb1cd7125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22376e-cd63-4e3a-9ae1-c617fc1c4f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879b36-96f5-4c4e-979a-9eb1cd712529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A779C37-014B-4ABC-AADD-17C930C33C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7C4A28-27A6-4D40-96DC-F28675483A58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bd879b36-96f5-4c4e-979a-9eb1cd712529"/>
    <ds:schemaRef ds:uri="1022376e-cd63-4e3a-9ae1-c617fc1c4f2c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6B3D44C-EB71-42AB-9166-97A50C655F0C}">
  <ds:schemaRefs>
    <ds:schemaRef ds:uri="1022376e-cd63-4e3a-9ae1-c617fc1c4f2c"/>
    <ds:schemaRef ds:uri="bd879b36-96f5-4c4e-979a-9eb1cd71252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12682</TotalTime>
  <Words>589</Words>
  <Application>Microsoft Office PowerPoint</Application>
  <PresentationFormat>Widescreen</PresentationFormat>
  <Paragraphs>96</Paragraphs>
  <Slides>21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Calibri Light</vt:lpstr>
      <vt:lpstr>Catamaran Medium</vt:lpstr>
      <vt:lpstr>Trebuchet MS</vt:lpstr>
      <vt:lpstr>Wingdings</vt:lpstr>
      <vt:lpstr>1_Office Theme</vt:lpstr>
      <vt:lpstr>Office Theme</vt:lpstr>
      <vt:lpstr>Harmonized Health Facility Assessment (HHFA)      Introduction to report-writing </vt:lpstr>
      <vt:lpstr>PowerPoint Presentation</vt:lpstr>
      <vt:lpstr>PowerPoint Presentation</vt:lpstr>
      <vt:lpstr>PowerPoint Presentation</vt:lpstr>
      <vt:lpstr>PowerPoint Presentation</vt:lpstr>
      <vt:lpstr>How the HHFA indicators  are organized in the inventory platform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SCH</dc:title>
  <dc:creator>TOMASKA, Nola</dc:creator>
  <cp:lastModifiedBy>VENTER, Wendy</cp:lastModifiedBy>
  <cp:revision>686</cp:revision>
  <dcterms:created xsi:type="dcterms:W3CDTF">2021-03-29T07:45:20Z</dcterms:created>
  <dcterms:modified xsi:type="dcterms:W3CDTF">2022-04-25T14:17:12Z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0x0101002BAB383CFE351E4980079CAB43D24491</vt:lpwstr>
  </property>
</Properties>
</file>