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9" r:id="rId5"/>
  </p:sldMasterIdLst>
  <p:notesMasterIdLst>
    <p:notesMasterId r:id="rId26"/>
  </p:notesMasterIdLst>
  <p:sldIdLst>
    <p:sldId id="2076138058" r:id="rId6"/>
    <p:sldId id="2076138469" r:id="rId7"/>
    <p:sldId id="2141411430" r:id="rId8"/>
    <p:sldId id="2076138380" r:id="rId9"/>
    <p:sldId id="2141411432" r:id="rId10"/>
    <p:sldId id="2076138411" r:id="rId11"/>
    <p:sldId id="2076138384" r:id="rId12"/>
    <p:sldId id="2141411437" r:id="rId13"/>
    <p:sldId id="2141411428" r:id="rId14"/>
    <p:sldId id="2141411438" r:id="rId15"/>
    <p:sldId id="2141411447" r:id="rId16"/>
    <p:sldId id="2141411448" r:id="rId17"/>
    <p:sldId id="2141411434" r:id="rId18"/>
    <p:sldId id="2141411439" r:id="rId19"/>
    <p:sldId id="2141411443" r:id="rId20"/>
    <p:sldId id="2141411441" r:id="rId21"/>
    <p:sldId id="2141411444" r:id="rId22"/>
    <p:sldId id="2141411442" r:id="rId23"/>
    <p:sldId id="2076137962" r:id="rId24"/>
    <p:sldId id="214141146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68"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mnath Chatterji" initials="SC" lastIdx="5" clrIdx="0">
    <p:extLst>
      <p:ext uri="{19B8F6BF-5375-455C-9EA6-DF929625EA0E}">
        <p15:presenceInfo xmlns:p15="http://schemas.microsoft.com/office/powerpoint/2012/main" userId="fd935564e64a8510" providerId="Windows Live"/>
      </p:ext>
    </p:extLst>
  </p:cmAuthor>
  <p:cmAuthor id="2" name="PALMQUIST, Alyssa" initials="PA" lastIdx="5" clrIdx="1">
    <p:extLst>
      <p:ext uri="{19B8F6BF-5375-455C-9EA6-DF929625EA0E}">
        <p15:presenceInfo xmlns:p15="http://schemas.microsoft.com/office/powerpoint/2012/main" userId="S::palmquista@who.int::586e2ba2-ac3a-41f8-bf92-f4b73eaa1da3" providerId="AD"/>
      </p:ext>
    </p:extLst>
  </p:cmAuthor>
  <p:cmAuthor id="3" name="CHU, Hong Anh" initials="CHA" lastIdx="2" clrIdx="2">
    <p:extLst>
      <p:ext uri="{19B8F6BF-5375-455C-9EA6-DF929625EA0E}">
        <p15:presenceInfo xmlns:p15="http://schemas.microsoft.com/office/powerpoint/2012/main" userId="S::chuh@who.int::f8a76ed7-c171-4e37-9749-b7c1e68dbf2d" providerId="AD"/>
      </p:ext>
    </p:extLst>
  </p:cmAuthor>
  <p:cmAuthor id="4" name="VENTER, Wendy" initials="VW" lastIdx="1" clrIdx="3">
    <p:extLst>
      <p:ext uri="{19B8F6BF-5375-455C-9EA6-DF929625EA0E}">
        <p15:presenceInfo xmlns:p15="http://schemas.microsoft.com/office/powerpoint/2012/main" userId="S::venterw@who.int::c0669ad9-b3e8-40cc-ac16-4ce7248a35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B3C0E2"/>
    <a:srgbClr val="0070C0"/>
    <a:srgbClr val="F48D30"/>
    <a:srgbClr val="FBD5B3"/>
    <a:srgbClr val="FCE5D0"/>
    <a:srgbClr val="03978C"/>
    <a:srgbClr val="FFD13F"/>
    <a:srgbClr val="A2D668"/>
    <a:srgbClr val="0085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C98B2C-0C8F-4684-BC61-8058DD2DBD97}" v="132" dt="2022-04-25T13:15:30.7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61" autoAdjust="0"/>
    <p:restoredTop sz="63023" autoAdjust="0"/>
  </p:normalViewPr>
  <p:slideViewPr>
    <p:cSldViewPr snapToGrid="0">
      <p:cViewPr varScale="1">
        <p:scale>
          <a:sx n="39" d="100"/>
          <a:sy n="39" d="100"/>
        </p:scale>
        <p:origin x="796" y="20"/>
      </p:cViewPr>
      <p:guideLst>
        <p:guide orient="horz" pos="3768"/>
        <p:guide pos="3840"/>
      </p:guideLst>
    </p:cSldViewPr>
  </p:slideViewPr>
  <p:notesTextViewPr>
    <p:cViewPr>
      <p:scale>
        <a:sx n="115" d="100"/>
        <a:sy n="115"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07C98B2C-0C8F-4684-BC61-8058DD2DBD97}"/>
    <pc:docChg chg="undo custSel delSld modSld">
      <pc:chgData name="VENTER, Wendy" userId="c0669ad9-b3e8-40cc-ac16-4ce7248a352d" providerId="ADAL" clId="{07C98B2C-0C8F-4684-BC61-8058DD2DBD97}" dt="2022-04-25T13:19:18.394" v="439" actId="1076"/>
      <pc:docMkLst>
        <pc:docMk/>
      </pc:docMkLst>
      <pc:sldChg chg="addSp delSp modSp mod">
        <pc:chgData name="VENTER, Wendy" userId="c0669ad9-b3e8-40cc-ac16-4ce7248a352d" providerId="ADAL" clId="{07C98B2C-0C8F-4684-BC61-8058DD2DBD97}" dt="2022-04-25T13:19:18.394" v="439" actId="1076"/>
        <pc:sldMkLst>
          <pc:docMk/>
          <pc:sldMk cId="3825602592" sldId="2076138058"/>
        </pc:sldMkLst>
        <pc:spChg chg="mod">
          <ac:chgData name="VENTER, Wendy" userId="c0669ad9-b3e8-40cc-ac16-4ce7248a352d" providerId="ADAL" clId="{07C98B2C-0C8F-4684-BC61-8058DD2DBD97}" dt="2022-04-25T13:12:49.151" v="329" actId="14100"/>
          <ac:spMkLst>
            <pc:docMk/>
            <pc:sldMk cId="3825602592" sldId="2076138058"/>
            <ac:spMk id="2" creationId="{3776BB58-1139-474C-AF04-337D6AEFB4B6}"/>
          </ac:spMkLst>
        </pc:spChg>
        <pc:spChg chg="del mod">
          <ac:chgData name="VENTER, Wendy" userId="c0669ad9-b3e8-40cc-ac16-4ce7248a352d" providerId="ADAL" clId="{07C98B2C-0C8F-4684-BC61-8058DD2DBD97}" dt="2022-04-25T13:05:07.534" v="156" actId="478"/>
          <ac:spMkLst>
            <pc:docMk/>
            <pc:sldMk cId="3825602592" sldId="2076138058"/>
            <ac:spMk id="3" creationId="{DAD197B4-51CA-4065-8DA5-E03F1832E5A8}"/>
          </ac:spMkLst>
        </pc:spChg>
        <pc:spChg chg="del mod">
          <ac:chgData name="VENTER, Wendy" userId="c0669ad9-b3e8-40cc-ac16-4ce7248a352d" providerId="ADAL" clId="{07C98B2C-0C8F-4684-BC61-8058DD2DBD97}" dt="2022-04-25T13:09:33.718" v="249" actId="478"/>
          <ac:spMkLst>
            <pc:docMk/>
            <pc:sldMk cId="3825602592" sldId="2076138058"/>
            <ac:spMk id="6" creationId="{43A63B79-402D-48C7-84D1-FBE9ACF44E2B}"/>
          </ac:spMkLst>
        </pc:spChg>
        <pc:spChg chg="mod">
          <ac:chgData name="VENTER, Wendy" userId="c0669ad9-b3e8-40cc-ac16-4ce7248a352d" providerId="ADAL" clId="{07C98B2C-0C8F-4684-BC61-8058DD2DBD97}" dt="2022-04-25T13:15:17.081" v="348" actId="1076"/>
          <ac:spMkLst>
            <pc:docMk/>
            <pc:sldMk cId="3825602592" sldId="2076138058"/>
            <ac:spMk id="8" creationId="{02D22E5E-DF1F-47B6-9061-698C2418E69F}"/>
          </ac:spMkLst>
        </pc:spChg>
        <pc:spChg chg="add mod">
          <ac:chgData name="VENTER, Wendy" userId="c0669ad9-b3e8-40cc-ac16-4ce7248a352d" providerId="ADAL" clId="{07C98B2C-0C8F-4684-BC61-8058DD2DBD97}" dt="2022-04-25T13:17:51.960" v="435" actId="14100"/>
          <ac:spMkLst>
            <pc:docMk/>
            <pc:sldMk cId="3825602592" sldId="2076138058"/>
            <ac:spMk id="9" creationId="{FB997269-157B-40D6-9BF8-00E9F6FA5725}"/>
          </ac:spMkLst>
        </pc:spChg>
        <pc:picChg chg="mod">
          <ac:chgData name="VENTER, Wendy" userId="c0669ad9-b3e8-40cc-ac16-4ce7248a352d" providerId="ADAL" clId="{07C98B2C-0C8F-4684-BC61-8058DD2DBD97}" dt="2022-04-25T13:07:11.997" v="220" actId="1076"/>
          <ac:picMkLst>
            <pc:docMk/>
            <pc:sldMk cId="3825602592" sldId="2076138058"/>
            <ac:picMk id="5" creationId="{3773CD54-5404-4F22-A1FB-D19E728AD8A2}"/>
          </ac:picMkLst>
        </pc:picChg>
        <pc:picChg chg="mod">
          <ac:chgData name="VENTER, Wendy" userId="c0669ad9-b3e8-40cc-ac16-4ce7248a352d" providerId="ADAL" clId="{07C98B2C-0C8F-4684-BC61-8058DD2DBD97}" dt="2022-04-25T13:19:18.394" v="439" actId="1076"/>
          <ac:picMkLst>
            <pc:docMk/>
            <pc:sldMk cId="3825602592" sldId="2076138058"/>
            <ac:picMk id="11" creationId="{BDF00C3D-0E44-4130-B15D-893B5456560A}"/>
          </ac:picMkLst>
        </pc:picChg>
      </pc:sldChg>
      <pc:sldChg chg="modSp del mod">
        <pc:chgData name="VENTER, Wendy" userId="c0669ad9-b3e8-40cc-ac16-4ce7248a352d" providerId="ADAL" clId="{07C98B2C-0C8F-4684-BC61-8058DD2DBD97}" dt="2022-04-25T13:17:10.216" v="432" actId="47"/>
        <pc:sldMkLst>
          <pc:docMk/>
          <pc:sldMk cId="1634130008" sldId="2076138379"/>
        </pc:sldMkLst>
        <pc:spChg chg="mod">
          <ac:chgData name="VENTER, Wendy" userId="c0669ad9-b3e8-40cc-ac16-4ce7248a352d" providerId="ADAL" clId="{07C98B2C-0C8F-4684-BC61-8058DD2DBD97}" dt="2022-04-25T13:11:03.196" v="259" actId="948"/>
          <ac:spMkLst>
            <pc:docMk/>
            <pc:sldMk cId="1634130008" sldId="2076138379"/>
            <ac:spMk id="2" creationId="{3776BB58-1139-474C-AF04-337D6AEFB4B6}"/>
          </ac:spMkLst>
        </pc:spChg>
      </pc:sldChg>
      <pc:sldChg chg="modSp mod modAnim">
        <pc:chgData name="VENTER, Wendy" userId="c0669ad9-b3e8-40cc-ac16-4ce7248a352d" providerId="ADAL" clId="{07C98B2C-0C8F-4684-BC61-8058DD2DBD97}" dt="2022-04-25T13:00:04.368" v="145" actId="20577"/>
        <pc:sldMkLst>
          <pc:docMk/>
          <pc:sldMk cId="1739661473" sldId="2076138380"/>
        </pc:sldMkLst>
        <pc:spChg chg="mod">
          <ac:chgData name="VENTER, Wendy" userId="c0669ad9-b3e8-40cc-ac16-4ce7248a352d" providerId="ADAL" clId="{07C98B2C-0C8F-4684-BC61-8058DD2DBD97}" dt="2022-04-25T12:59:07.382" v="15" actId="20577"/>
          <ac:spMkLst>
            <pc:docMk/>
            <pc:sldMk cId="1739661473" sldId="2076138380"/>
            <ac:spMk id="2" creationId="{65A27266-795B-4303-963B-B0DDBA30BC81}"/>
          </ac:spMkLst>
        </pc:spChg>
        <pc:spChg chg="mod">
          <ac:chgData name="VENTER, Wendy" userId="c0669ad9-b3e8-40cc-ac16-4ce7248a352d" providerId="ADAL" clId="{07C98B2C-0C8F-4684-BC61-8058DD2DBD97}" dt="2022-04-25T13:00:04.368" v="145" actId="20577"/>
          <ac:spMkLst>
            <pc:docMk/>
            <pc:sldMk cId="1739661473" sldId="2076138380"/>
            <ac:spMk id="3" creationId="{422E15A9-733B-44EA-9871-147026356AF6}"/>
          </ac:spMkLst>
        </pc:spChg>
      </pc:sldChg>
      <pc:sldChg chg="modNotesTx">
        <pc:chgData name="VENTER, Wendy" userId="c0669ad9-b3e8-40cc-ac16-4ce7248a352d" providerId="ADAL" clId="{07C98B2C-0C8F-4684-BC61-8058DD2DBD97}" dt="2022-04-25T13:16:16.905" v="431" actId="12"/>
        <pc:sldMkLst>
          <pc:docMk/>
          <pc:sldMk cId="429327420" sldId="2076138469"/>
        </pc:sldMkLst>
      </pc:sldChg>
      <pc:sldChg chg="modSp mod">
        <pc:chgData name="VENTER, Wendy" userId="c0669ad9-b3e8-40cc-ac16-4ce7248a352d" providerId="ADAL" clId="{07C98B2C-0C8F-4684-BC61-8058DD2DBD97}" dt="2022-04-25T13:01:27.191" v="151" actId="1076"/>
        <pc:sldMkLst>
          <pc:docMk/>
          <pc:sldMk cId="3913151014" sldId="2141411448"/>
        </pc:sldMkLst>
        <pc:spChg chg="mod">
          <ac:chgData name="VENTER, Wendy" userId="c0669ad9-b3e8-40cc-ac16-4ce7248a352d" providerId="ADAL" clId="{07C98B2C-0C8F-4684-BC61-8058DD2DBD97}" dt="2022-04-25T13:01:01.168" v="148" actId="1076"/>
          <ac:spMkLst>
            <pc:docMk/>
            <pc:sldMk cId="3913151014" sldId="2141411448"/>
            <ac:spMk id="32" creationId="{9350D708-BACE-49E3-A5FF-13CACC016BE1}"/>
          </ac:spMkLst>
        </pc:spChg>
        <pc:spChg chg="mod">
          <ac:chgData name="VENTER, Wendy" userId="c0669ad9-b3e8-40cc-ac16-4ce7248a352d" providerId="ADAL" clId="{07C98B2C-0C8F-4684-BC61-8058DD2DBD97}" dt="2022-04-25T13:00:56.107" v="147" actId="1076"/>
          <ac:spMkLst>
            <pc:docMk/>
            <pc:sldMk cId="3913151014" sldId="2141411448"/>
            <ac:spMk id="33" creationId="{41F9E3C1-229D-49D0-9251-1B00AA3C5156}"/>
          </ac:spMkLst>
        </pc:spChg>
        <pc:spChg chg="mod">
          <ac:chgData name="VENTER, Wendy" userId="c0669ad9-b3e8-40cc-ac16-4ce7248a352d" providerId="ADAL" clId="{07C98B2C-0C8F-4684-BC61-8058DD2DBD97}" dt="2022-04-25T13:01:13.543" v="149" actId="1076"/>
          <ac:spMkLst>
            <pc:docMk/>
            <pc:sldMk cId="3913151014" sldId="2141411448"/>
            <ac:spMk id="34" creationId="{CBA42C8E-A893-4624-8E1E-0AAD11B99A7F}"/>
          </ac:spMkLst>
        </pc:spChg>
        <pc:spChg chg="mod">
          <ac:chgData name="VENTER, Wendy" userId="c0669ad9-b3e8-40cc-ac16-4ce7248a352d" providerId="ADAL" clId="{07C98B2C-0C8F-4684-BC61-8058DD2DBD97}" dt="2022-04-25T13:01:19.289" v="150" actId="1076"/>
          <ac:spMkLst>
            <pc:docMk/>
            <pc:sldMk cId="3913151014" sldId="2141411448"/>
            <ac:spMk id="35" creationId="{30F42E0A-B4EE-4C70-B2D6-2B683ECE9C9C}"/>
          </ac:spMkLst>
        </pc:spChg>
        <pc:spChg chg="mod">
          <ac:chgData name="VENTER, Wendy" userId="c0669ad9-b3e8-40cc-ac16-4ce7248a352d" providerId="ADAL" clId="{07C98B2C-0C8F-4684-BC61-8058DD2DBD97}" dt="2022-04-25T13:01:27.191" v="151" actId="1076"/>
          <ac:spMkLst>
            <pc:docMk/>
            <pc:sldMk cId="3913151014" sldId="2141411448"/>
            <ac:spMk id="37" creationId="{3E3BE6CA-F155-4380-A9ED-A3F47985D7C8}"/>
          </ac:spMkLst>
        </pc:spChg>
        <pc:grpChg chg="mod">
          <ac:chgData name="VENTER, Wendy" userId="c0669ad9-b3e8-40cc-ac16-4ce7248a352d" providerId="ADAL" clId="{07C98B2C-0C8F-4684-BC61-8058DD2DBD97}" dt="2022-04-25T13:00:49.987" v="146" actId="1076"/>
          <ac:grpSpMkLst>
            <pc:docMk/>
            <pc:sldMk cId="3913151014" sldId="2141411448"/>
            <ac:grpSpMk id="28" creationId="{AB535C73-E1E1-490F-AEA0-35FA6A8E2DE5}"/>
          </ac:grpSpMkLst>
        </pc:grpChg>
      </pc:sldChg>
    </pc:docChg>
  </pc:docChgLst>
  <pc:docChgLst>
    <pc:chgData name="VENTER, Wendy" userId="c0669ad9-b3e8-40cc-ac16-4ce7248a352d" providerId="ADAL" clId="{A2243198-0D2B-49D4-A16D-40A46140E73E}"/>
    <pc:docChg chg="undo custSel addSld delSld modSld">
      <pc:chgData name="VENTER, Wendy" userId="c0669ad9-b3e8-40cc-ac16-4ce7248a352d" providerId="ADAL" clId="{A2243198-0D2B-49D4-A16D-40A46140E73E}" dt="2022-04-08T11:17:26.563" v="3317" actId="1076"/>
      <pc:docMkLst>
        <pc:docMk/>
      </pc:docMkLst>
      <pc:sldChg chg="modSp mod">
        <pc:chgData name="VENTER, Wendy" userId="c0669ad9-b3e8-40cc-ac16-4ce7248a352d" providerId="ADAL" clId="{A2243198-0D2B-49D4-A16D-40A46140E73E}" dt="2022-04-08T11:07:06.306" v="2304" actId="1076"/>
        <pc:sldMkLst>
          <pc:docMk/>
          <pc:sldMk cId="3826930390" sldId="2076137962"/>
        </pc:sldMkLst>
        <pc:picChg chg="mod">
          <ac:chgData name="VENTER, Wendy" userId="c0669ad9-b3e8-40cc-ac16-4ce7248a352d" providerId="ADAL" clId="{A2243198-0D2B-49D4-A16D-40A46140E73E}" dt="2022-04-08T11:07:06.306" v="2304" actId="1076"/>
          <ac:picMkLst>
            <pc:docMk/>
            <pc:sldMk cId="3826930390" sldId="2076137962"/>
            <ac:picMk id="8" creationId="{3527DDC0-F27A-4F94-83C2-C5CA688D1522}"/>
          </ac:picMkLst>
        </pc:picChg>
        <pc:picChg chg="mod">
          <ac:chgData name="VENTER, Wendy" userId="c0669ad9-b3e8-40cc-ac16-4ce7248a352d" providerId="ADAL" clId="{A2243198-0D2B-49D4-A16D-40A46140E73E}" dt="2022-04-08T11:06:53.795" v="2301" actId="14100"/>
          <ac:picMkLst>
            <pc:docMk/>
            <pc:sldMk cId="3826930390" sldId="2076137962"/>
            <ac:picMk id="9" creationId="{9FCB0B03-59C9-46C5-9B63-D20F89C647D8}"/>
          </ac:picMkLst>
        </pc:picChg>
      </pc:sldChg>
      <pc:sldChg chg="delSp modSp mod">
        <pc:chgData name="VENTER, Wendy" userId="c0669ad9-b3e8-40cc-ac16-4ce7248a352d" providerId="ADAL" clId="{A2243198-0D2B-49D4-A16D-40A46140E73E}" dt="2022-04-08T10:27:03.999" v="54" actId="20577"/>
        <pc:sldMkLst>
          <pc:docMk/>
          <pc:sldMk cId="3825602592" sldId="2076138058"/>
        </pc:sldMkLst>
        <pc:spChg chg="mod">
          <ac:chgData name="VENTER, Wendy" userId="c0669ad9-b3e8-40cc-ac16-4ce7248a352d" providerId="ADAL" clId="{A2243198-0D2B-49D4-A16D-40A46140E73E}" dt="2022-04-08T10:27:03.999" v="54" actId="20577"/>
          <ac:spMkLst>
            <pc:docMk/>
            <pc:sldMk cId="3825602592" sldId="2076138058"/>
            <ac:spMk id="6" creationId="{43A63B79-402D-48C7-84D1-FBE9ACF44E2B}"/>
          </ac:spMkLst>
        </pc:spChg>
        <pc:spChg chg="del mod">
          <ac:chgData name="VENTER, Wendy" userId="c0669ad9-b3e8-40cc-ac16-4ce7248a352d" providerId="ADAL" clId="{A2243198-0D2B-49D4-A16D-40A46140E73E}" dt="2022-04-08T10:26:30.253" v="7"/>
          <ac:spMkLst>
            <pc:docMk/>
            <pc:sldMk cId="3825602592" sldId="2076138058"/>
            <ac:spMk id="7" creationId="{73D3AE92-2526-4EC8-AC74-1EB2BB3807CA}"/>
          </ac:spMkLst>
        </pc:spChg>
        <pc:spChg chg="mod">
          <ac:chgData name="VENTER, Wendy" userId="c0669ad9-b3e8-40cc-ac16-4ce7248a352d" providerId="ADAL" clId="{A2243198-0D2B-49D4-A16D-40A46140E73E}" dt="2022-04-08T10:26:34.861" v="20" actId="20577"/>
          <ac:spMkLst>
            <pc:docMk/>
            <pc:sldMk cId="3825602592" sldId="2076138058"/>
            <ac:spMk id="8" creationId="{02D22E5E-DF1F-47B6-9061-698C2418E69F}"/>
          </ac:spMkLst>
        </pc:spChg>
      </pc:sldChg>
      <pc:sldChg chg="modNotesTx">
        <pc:chgData name="VENTER, Wendy" userId="c0669ad9-b3e8-40cc-ac16-4ce7248a352d" providerId="ADAL" clId="{A2243198-0D2B-49D4-A16D-40A46140E73E}" dt="2022-04-08T11:08:28.065" v="2490" actId="20577"/>
        <pc:sldMkLst>
          <pc:docMk/>
          <pc:sldMk cId="1634130008" sldId="2076138379"/>
        </pc:sldMkLst>
      </pc:sldChg>
      <pc:sldChg chg="modSp mod">
        <pc:chgData name="VENTER, Wendy" userId="c0669ad9-b3e8-40cc-ac16-4ce7248a352d" providerId="ADAL" clId="{A2243198-0D2B-49D4-A16D-40A46140E73E}" dt="2022-04-08T10:28:03.710" v="98" actId="13926"/>
        <pc:sldMkLst>
          <pc:docMk/>
          <pc:sldMk cId="1739661473" sldId="2076138380"/>
        </pc:sldMkLst>
        <pc:spChg chg="mod">
          <ac:chgData name="VENTER, Wendy" userId="c0669ad9-b3e8-40cc-ac16-4ce7248a352d" providerId="ADAL" clId="{A2243198-0D2B-49D4-A16D-40A46140E73E}" dt="2022-04-08T10:27:50.925" v="97" actId="20577"/>
          <ac:spMkLst>
            <pc:docMk/>
            <pc:sldMk cId="1739661473" sldId="2076138380"/>
            <ac:spMk id="2" creationId="{65A27266-795B-4303-963B-B0DDBA30BC81}"/>
          </ac:spMkLst>
        </pc:spChg>
        <pc:spChg chg="mod">
          <ac:chgData name="VENTER, Wendy" userId="c0669ad9-b3e8-40cc-ac16-4ce7248a352d" providerId="ADAL" clId="{A2243198-0D2B-49D4-A16D-40A46140E73E}" dt="2022-04-08T10:28:03.710" v="98" actId="13926"/>
          <ac:spMkLst>
            <pc:docMk/>
            <pc:sldMk cId="1739661473" sldId="2076138380"/>
            <ac:spMk id="3" creationId="{422E15A9-733B-44EA-9871-147026356AF6}"/>
          </ac:spMkLst>
        </pc:spChg>
      </pc:sldChg>
      <pc:sldChg chg="add">
        <pc:chgData name="VENTER, Wendy" userId="c0669ad9-b3e8-40cc-ac16-4ce7248a352d" providerId="ADAL" clId="{A2243198-0D2B-49D4-A16D-40A46140E73E}" dt="2022-04-08T11:13:58.809" v="2971"/>
        <pc:sldMkLst>
          <pc:docMk/>
          <pc:sldMk cId="2575204149" sldId="2076138384"/>
        </pc:sldMkLst>
      </pc:sldChg>
      <pc:sldChg chg="addSp modSp del mod modAnim">
        <pc:chgData name="VENTER, Wendy" userId="c0669ad9-b3e8-40cc-ac16-4ce7248a352d" providerId="ADAL" clId="{A2243198-0D2B-49D4-A16D-40A46140E73E}" dt="2022-04-08T11:13:53.272" v="2970" actId="2696"/>
        <pc:sldMkLst>
          <pc:docMk/>
          <pc:sldMk cId="4255906593" sldId="2076138384"/>
        </pc:sldMkLst>
        <pc:spChg chg="mod">
          <ac:chgData name="VENTER, Wendy" userId="c0669ad9-b3e8-40cc-ac16-4ce7248a352d" providerId="ADAL" clId="{A2243198-0D2B-49D4-A16D-40A46140E73E}" dt="2022-04-08T11:01:53.727" v="2053" actId="20577"/>
          <ac:spMkLst>
            <pc:docMk/>
            <pc:sldMk cId="4255906593" sldId="2076138384"/>
            <ac:spMk id="3" creationId="{1AEFACAF-690E-487B-9299-22F9CE458B5E}"/>
          </ac:spMkLst>
        </pc:spChg>
        <pc:spChg chg="add mod">
          <ac:chgData name="VENTER, Wendy" userId="c0669ad9-b3e8-40cc-ac16-4ce7248a352d" providerId="ADAL" clId="{A2243198-0D2B-49D4-A16D-40A46140E73E}" dt="2022-04-08T11:02:02.931" v="2054" actId="1076"/>
          <ac:spMkLst>
            <pc:docMk/>
            <pc:sldMk cId="4255906593" sldId="2076138384"/>
            <ac:spMk id="5" creationId="{7C145DDD-6A71-4452-B27D-19982D4F938E}"/>
          </ac:spMkLst>
        </pc:spChg>
        <pc:spChg chg="mod">
          <ac:chgData name="VENTER, Wendy" userId="c0669ad9-b3e8-40cc-ac16-4ce7248a352d" providerId="ADAL" clId="{A2243198-0D2B-49D4-A16D-40A46140E73E}" dt="2022-04-08T11:01:25.616" v="2042" actId="1076"/>
          <ac:spMkLst>
            <pc:docMk/>
            <pc:sldMk cId="4255906593" sldId="2076138384"/>
            <ac:spMk id="14" creationId="{841648FD-8DD3-482A-B984-C612CD7CDE0A}"/>
          </ac:spMkLst>
        </pc:spChg>
      </pc:sldChg>
      <pc:sldChg chg="modSp mod">
        <pc:chgData name="VENTER, Wendy" userId="c0669ad9-b3e8-40cc-ac16-4ce7248a352d" providerId="ADAL" clId="{A2243198-0D2B-49D4-A16D-40A46140E73E}" dt="2022-04-08T10:29:34.290" v="108" actId="1076"/>
        <pc:sldMkLst>
          <pc:docMk/>
          <pc:sldMk cId="700187951" sldId="2141411428"/>
        </pc:sldMkLst>
        <pc:spChg chg="mod">
          <ac:chgData name="VENTER, Wendy" userId="c0669ad9-b3e8-40cc-ac16-4ce7248a352d" providerId="ADAL" clId="{A2243198-0D2B-49D4-A16D-40A46140E73E}" dt="2022-04-08T10:29:27.329" v="107" actId="113"/>
          <ac:spMkLst>
            <pc:docMk/>
            <pc:sldMk cId="700187951" sldId="2141411428"/>
            <ac:spMk id="11" creationId="{03FD9351-0837-4964-B490-4A3A74AA5172}"/>
          </ac:spMkLst>
        </pc:spChg>
        <pc:graphicFrameChg chg="mod">
          <ac:chgData name="VENTER, Wendy" userId="c0669ad9-b3e8-40cc-ac16-4ce7248a352d" providerId="ADAL" clId="{A2243198-0D2B-49D4-A16D-40A46140E73E}" dt="2022-04-08T10:29:34.290" v="108" actId="1076"/>
          <ac:graphicFrameMkLst>
            <pc:docMk/>
            <pc:sldMk cId="700187951" sldId="2141411428"/>
            <ac:graphicFrameMk id="15" creationId="{54050117-8780-4D93-8E20-90685A05B9C3}"/>
          </ac:graphicFrameMkLst>
        </pc:graphicFrameChg>
      </pc:sldChg>
      <pc:sldChg chg="modSp mod">
        <pc:chgData name="VENTER, Wendy" userId="c0669ad9-b3e8-40cc-ac16-4ce7248a352d" providerId="ADAL" clId="{A2243198-0D2B-49D4-A16D-40A46140E73E}" dt="2022-04-08T10:28:46.462" v="106" actId="20578"/>
        <pc:sldMkLst>
          <pc:docMk/>
          <pc:sldMk cId="9570334" sldId="2141411432"/>
        </pc:sldMkLst>
        <pc:spChg chg="mod">
          <ac:chgData name="VENTER, Wendy" userId="c0669ad9-b3e8-40cc-ac16-4ce7248a352d" providerId="ADAL" clId="{A2243198-0D2B-49D4-A16D-40A46140E73E}" dt="2022-04-08T10:28:46.462" v="106" actId="20578"/>
          <ac:spMkLst>
            <pc:docMk/>
            <pc:sldMk cId="9570334" sldId="2141411432"/>
            <ac:spMk id="5" creationId="{75AF0125-719E-4889-BAE3-394C3B9C6E7E}"/>
          </ac:spMkLst>
        </pc:spChg>
      </pc:sldChg>
      <pc:sldChg chg="modSp mod modNotesTx">
        <pc:chgData name="VENTER, Wendy" userId="c0669ad9-b3e8-40cc-ac16-4ce7248a352d" providerId="ADAL" clId="{A2243198-0D2B-49D4-A16D-40A46140E73E}" dt="2022-04-08T11:13:16.767" v="2969" actId="20577"/>
        <pc:sldMkLst>
          <pc:docMk/>
          <pc:sldMk cId="4135723630" sldId="2141411434"/>
        </pc:sldMkLst>
        <pc:spChg chg="mod">
          <ac:chgData name="VENTER, Wendy" userId="c0669ad9-b3e8-40cc-ac16-4ce7248a352d" providerId="ADAL" clId="{A2243198-0D2B-49D4-A16D-40A46140E73E}" dt="2022-04-08T10:57:21.085" v="1977" actId="14100"/>
          <ac:spMkLst>
            <pc:docMk/>
            <pc:sldMk cId="4135723630" sldId="2141411434"/>
            <ac:spMk id="5" creationId="{020CEF95-21B8-49A1-8906-C48745BE0C08}"/>
          </ac:spMkLst>
        </pc:spChg>
        <pc:graphicFrameChg chg="mod modGraphic">
          <ac:chgData name="VENTER, Wendy" userId="c0669ad9-b3e8-40cc-ac16-4ce7248a352d" providerId="ADAL" clId="{A2243198-0D2B-49D4-A16D-40A46140E73E}" dt="2022-04-08T11:09:43.059" v="2499" actId="20577"/>
          <ac:graphicFrameMkLst>
            <pc:docMk/>
            <pc:sldMk cId="4135723630" sldId="2141411434"/>
            <ac:graphicFrameMk id="3" creationId="{43566783-791A-4274-972F-806DB58E005D}"/>
          </ac:graphicFrameMkLst>
        </pc:graphicFrameChg>
      </pc:sldChg>
      <pc:sldChg chg="addSp modSp mod modNotesTx">
        <pc:chgData name="VENTER, Wendy" userId="c0669ad9-b3e8-40cc-ac16-4ce7248a352d" providerId="ADAL" clId="{A2243198-0D2B-49D4-A16D-40A46140E73E}" dt="2022-04-08T10:52:12.044" v="1862"/>
        <pc:sldMkLst>
          <pc:docMk/>
          <pc:sldMk cId="1846548767" sldId="2141411438"/>
        </pc:sldMkLst>
        <pc:spChg chg="add mod">
          <ac:chgData name="VENTER, Wendy" userId="c0669ad9-b3e8-40cc-ac16-4ce7248a352d" providerId="ADAL" clId="{A2243198-0D2B-49D4-A16D-40A46140E73E}" dt="2022-04-08T10:43:00.913" v="349" actId="1076"/>
          <ac:spMkLst>
            <pc:docMk/>
            <pc:sldMk cId="1846548767" sldId="2141411438"/>
            <ac:spMk id="2" creationId="{57B82D19-6594-4F45-8181-F6519827DD11}"/>
          </ac:spMkLst>
        </pc:spChg>
        <pc:spChg chg="add mod">
          <ac:chgData name="VENTER, Wendy" userId="c0669ad9-b3e8-40cc-ac16-4ce7248a352d" providerId="ADAL" clId="{A2243198-0D2B-49D4-A16D-40A46140E73E}" dt="2022-04-08T10:44:14.297" v="391" actId="1076"/>
          <ac:spMkLst>
            <pc:docMk/>
            <pc:sldMk cId="1846548767" sldId="2141411438"/>
            <ac:spMk id="6" creationId="{88AC6D41-B12D-465E-845B-A58360E4068A}"/>
          </ac:spMkLst>
        </pc:spChg>
        <pc:spChg chg="add mod">
          <ac:chgData name="VENTER, Wendy" userId="c0669ad9-b3e8-40cc-ac16-4ce7248a352d" providerId="ADAL" clId="{A2243198-0D2B-49D4-A16D-40A46140E73E}" dt="2022-04-08T10:38:47.865" v="196" actId="207"/>
          <ac:spMkLst>
            <pc:docMk/>
            <pc:sldMk cId="1846548767" sldId="2141411438"/>
            <ac:spMk id="18" creationId="{7BB1ABD1-9931-4331-962E-C0389ADC464B}"/>
          </ac:spMkLst>
        </pc:spChg>
        <pc:spChg chg="mod">
          <ac:chgData name="VENTER, Wendy" userId="c0669ad9-b3e8-40cc-ac16-4ce7248a352d" providerId="ADAL" clId="{A2243198-0D2B-49D4-A16D-40A46140E73E}" dt="2022-04-08T10:37:28.722" v="183" actId="1076"/>
          <ac:spMkLst>
            <pc:docMk/>
            <pc:sldMk cId="1846548767" sldId="2141411438"/>
            <ac:spMk id="19" creationId="{84B31B3A-FFF6-43D2-8B7D-855680FC2D52}"/>
          </ac:spMkLst>
        </pc:spChg>
        <pc:spChg chg="mod">
          <ac:chgData name="VENTER, Wendy" userId="c0669ad9-b3e8-40cc-ac16-4ce7248a352d" providerId="ADAL" clId="{A2243198-0D2B-49D4-A16D-40A46140E73E}" dt="2022-04-08T10:37:32.283" v="184" actId="108"/>
          <ac:spMkLst>
            <pc:docMk/>
            <pc:sldMk cId="1846548767" sldId="2141411438"/>
            <ac:spMk id="20" creationId="{48897D9C-32C4-4ABD-983B-68A990DB39FA}"/>
          </ac:spMkLst>
        </pc:spChg>
        <pc:spChg chg="mod">
          <ac:chgData name="VENTER, Wendy" userId="c0669ad9-b3e8-40cc-ac16-4ce7248a352d" providerId="ADAL" clId="{A2243198-0D2B-49D4-A16D-40A46140E73E}" dt="2022-04-08T10:37:50.301" v="185" actId="255"/>
          <ac:spMkLst>
            <pc:docMk/>
            <pc:sldMk cId="1846548767" sldId="2141411438"/>
            <ac:spMk id="22" creationId="{21B6B9DE-CC14-42DC-A809-F181921C56AB}"/>
          </ac:spMkLst>
        </pc:spChg>
        <pc:spChg chg="add mod">
          <ac:chgData name="VENTER, Wendy" userId="c0669ad9-b3e8-40cc-ac16-4ce7248a352d" providerId="ADAL" clId="{A2243198-0D2B-49D4-A16D-40A46140E73E}" dt="2022-04-08T10:44:43.267" v="397" actId="122"/>
          <ac:spMkLst>
            <pc:docMk/>
            <pc:sldMk cId="1846548767" sldId="2141411438"/>
            <ac:spMk id="23" creationId="{FBA98F34-F50E-4B65-9D66-174D84BD8C0E}"/>
          </ac:spMkLst>
        </pc:spChg>
        <pc:spChg chg="add mod">
          <ac:chgData name="VENTER, Wendy" userId="c0669ad9-b3e8-40cc-ac16-4ce7248a352d" providerId="ADAL" clId="{A2243198-0D2B-49D4-A16D-40A46140E73E}" dt="2022-04-08T10:43:00.913" v="349" actId="1076"/>
          <ac:spMkLst>
            <pc:docMk/>
            <pc:sldMk cId="1846548767" sldId="2141411438"/>
            <ac:spMk id="24" creationId="{30C89D06-A60E-4B22-AA9E-AAA2687431C4}"/>
          </ac:spMkLst>
        </pc:spChg>
        <pc:grpChg chg="add mod">
          <ac:chgData name="VENTER, Wendy" userId="c0669ad9-b3e8-40cc-ac16-4ce7248a352d" providerId="ADAL" clId="{A2243198-0D2B-49D4-A16D-40A46140E73E}" dt="2022-04-08T10:42:52.558" v="348" actId="1076"/>
          <ac:grpSpMkLst>
            <pc:docMk/>
            <pc:sldMk cId="1846548767" sldId="2141411438"/>
            <ac:grpSpMk id="3" creationId="{D774012E-7E75-4821-A06C-CEE7019E3F83}"/>
          </ac:grpSpMkLst>
        </pc:grpChg>
        <pc:grpChg chg="mod">
          <ac:chgData name="VENTER, Wendy" userId="c0669ad9-b3e8-40cc-ac16-4ce7248a352d" providerId="ADAL" clId="{A2243198-0D2B-49D4-A16D-40A46140E73E}" dt="2022-04-08T10:34:51.825" v="124" actId="164"/>
          <ac:grpSpMkLst>
            <pc:docMk/>
            <pc:sldMk cId="1846548767" sldId="2141411438"/>
            <ac:grpSpMk id="10" creationId="{4E7F675D-D33E-463E-B3E0-039852535C01}"/>
          </ac:grpSpMkLst>
        </pc:grpChg>
        <pc:picChg chg="add mod">
          <ac:chgData name="VENTER, Wendy" userId="c0669ad9-b3e8-40cc-ac16-4ce7248a352d" providerId="ADAL" clId="{A2243198-0D2B-49D4-A16D-40A46140E73E}" dt="2022-04-08T10:39:12.681" v="206" actId="692"/>
          <ac:picMkLst>
            <pc:docMk/>
            <pc:sldMk cId="1846548767" sldId="2141411438"/>
            <ac:picMk id="21" creationId="{B587E873-3C0C-4A48-8CC2-33450F9C5117}"/>
          </ac:picMkLst>
        </pc:picChg>
      </pc:sldChg>
      <pc:sldChg chg="modSp">
        <pc:chgData name="VENTER, Wendy" userId="c0669ad9-b3e8-40cc-ac16-4ce7248a352d" providerId="ADAL" clId="{A2243198-0D2B-49D4-A16D-40A46140E73E}" dt="2022-04-08T10:57:56.734" v="1979" actId="255"/>
        <pc:sldMkLst>
          <pc:docMk/>
          <pc:sldMk cId="4197590165" sldId="2141411439"/>
        </pc:sldMkLst>
        <pc:spChg chg="mod">
          <ac:chgData name="VENTER, Wendy" userId="c0669ad9-b3e8-40cc-ac16-4ce7248a352d" providerId="ADAL" clId="{A2243198-0D2B-49D4-A16D-40A46140E73E}" dt="2022-04-08T10:57:56.734" v="1979" actId="255"/>
          <ac:spMkLst>
            <pc:docMk/>
            <pc:sldMk cId="4197590165" sldId="2141411439"/>
            <ac:spMk id="11" creationId="{69A7B9E2-7FC1-4F6B-BF6D-A6719150166D}"/>
          </ac:spMkLst>
        </pc:spChg>
      </pc:sldChg>
      <pc:sldChg chg="modSp mod modNotesTx">
        <pc:chgData name="VENTER, Wendy" userId="c0669ad9-b3e8-40cc-ac16-4ce7248a352d" providerId="ADAL" clId="{A2243198-0D2B-49D4-A16D-40A46140E73E}" dt="2022-04-08T11:04:33.216" v="2176" actId="1076"/>
        <pc:sldMkLst>
          <pc:docMk/>
          <pc:sldMk cId="115353366" sldId="2141411441"/>
        </pc:sldMkLst>
        <pc:spChg chg="mod">
          <ac:chgData name="VENTER, Wendy" userId="c0669ad9-b3e8-40cc-ac16-4ce7248a352d" providerId="ADAL" clId="{A2243198-0D2B-49D4-A16D-40A46140E73E}" dt="2022-04-08T11:04:33.216" v="2176" actId="1076"/>
          <ac:spMkLst>
            <pc:docMk/>
            <pc:sldMk cId="115353366" sldId="2141411441"/>
            <ac:spMk id="21" creationId="{F20846E9-C0D2-419B-ADDC-48FC666FFD2D}"/>
          </ac:spMkLst>
        </pc:spChg>
        <pc:spChg chg="mod">
          <ac:chgData name="VENTER, Wendy" userId="c0669ad9-b3e8-40cc-ac16-4ce7248a352d" providerId="ADAL" clId="{A2243198-0D2B-49D4-A16D-40A46140E73E}" dt="2022-04-08T11:03:37.907" v="2151" actId="20577"/>
          <ac:spMkLst>
            <pc:docMk/>
            <pc:sldMk cId="115353366" sldId="2141411441"/>
            <ac:spMk id="31" creationId="{86935D60-5994-481D-8EBF-0497F2929CDD}"/>
          </ac:spMkLst>
        </pc:spChg>
      </pc:sldChg>
      <pc:sldChg chg="addSp modSp mod modNotesTx">
        <pc:chgData name="VENTER, Wendy" userId="c0669ad9-b3e8-40cc-ac16-4ce7248a352d" providerId="ADAL" clId="{A2243198-0D2B-49D4-A16D-40A46140E73E}" dt="2022-04-08T11:17:26.563" v="3317" actId="1076"/>
        <pc:sldMkLst>
          <pc:docMk/>
          <pc:sldMk cId="3572989061" sldId="2141411442"/>
        </pc:sldMkLst>
        <pc:spChg chg="mod">
          <ac:chgData name="VENTER, Wendy" userId="c0669ad9-b3e8-40cc-ac16-4ce7248a352d" providerId="ADAL" clId="{A2243198-0D2B-49D4-A16D-40A46140E73E}" dt="2022-04-08T11:16:10.263" v="3308" actId="108"/>
          <ac:spMkLst>
            <pc:docMk/>
            <pc:sldMk cId="3572989061" sldId="2141411442"/>
            <ac:spMk id="14" creationId="{DCACEB2C-F593-4BE8-9ECB-06C8424C51EE}"/>
          </ac:spMkLst>
        </pc:spChg>
        <pc:spChg chg="mod">
          <ac:chgData name="VENTER, Wendy" userId="c0669ad9-b3e8-40cc-ac16-4ce7248a352d" providerId="ADAL" clId="{A2243198-0D2B-49D4-A16D-40A46140E73E}" dt="2022-04-08T11:16:10.263" v="3308" actId="108"/>
          <ac:spMkLst>
            <pc:docMk/>
            <pc:sldMk cId="3572989061" sldId="2141411442"/>
            <ac:spMk id="17" creationId="{5EF7B6E4-5D89-4439-9291-90D371EB7CA5}"/>
          </ac:spMkLst>
        </pc:spChg>
        <pc:spChg chg="mod">
          <ac:chgData name="VENTER, Wendy" userId="c0669ad9-b3e8-40cc-ac16-4ce7248a352d" providerId="ADAL" clId="{A2243198-0D2B-49D4-A16D-40A46140E73E}" dt="2022-04-08T11:16:10.263" v="3308" actId="108"/>
          <ac:spMkLst>
            <pc:docMk/>
            <pc:sldMk cId="3572989061" sldId="2141411442"/>
            <ac:spMk id="18" creationId="{376A562C-CDAC-432C-A9BC-C69BCD49B9C0}"/>
          </ac:spMkLst>
        </pc:spChg>
        <pc:spChg chg="mod">
          <ac:chgData name="VENTER, Wendy" userId="c0669ad9-b3e8-40cc-ac16-4ce7248a352d" providerId="ADAL" clId="{A2243198-0D2B-49D4-A16D-40A46140E73E}" dt="2022-04-08T11:16:10.263" v="3308" actId="108"/>
          <ac:spMkLst>
            <pc:docMk/>
            <pc:sldMk cId="3572989061" sldId="2141411442"/>
            <ac:spMk id="20" creationId="{F4A9D7F7-331D-40EC-BE86-9312A54C421C}"/>
          </ac:spMkLst>
        </pc:spChg>
        <pc:spChg chg="mod">
          <ac:chgData name="VENTER, Wendy" userId="c0669ad9-b3e8-40cc-ac16-4ce7248a352d" providerId="ADAL" clId="{A2243198-0D2B-49D4-A16D-40A46140E73E}" dt="2022-04-08T11:16:10.263" v="3308" actId="108"/>
          <ac:spMkLst>
            <pc:docMk/>
            <pc:sldMk cId="3572989061" sldId="2141411442"/>
            <ac:spMk id="22" creationId="{72E90BA1-6C44-4CA5-BDBA-5F8521DDDB7A}"/>
          </ac:spMkLst>
        </pc:spChg>
        <pc:spChg chg="mod">
          <ac:chgData name="VENTER, Wendy" userId="c0669ad9-b3e8-40cc-ac16-4ce7248a352d" providerId="ADAL" clId="{A2243198-0D2B-49D4-A16D-40A46140E73E}" dt="2022-04-08T11:16:10.263" v="3308" actId="108"/>
          <ac:spMkLst>
            <pc:docMk/>
            <pc:sldMk cId="3572989061" sldId="2141411442"/>
            <ac:spMk id="28" creationId="{84411543-BE53-420E-BF3B-EF4C9DDBCB50}"/>
          </ac:spMkLst>
        </pc:spChg>
        <pc:spChg chg="add mod">
          <ac:chgData name="VENTER, Wendy" userId="c0669ad9-b3e8-40cc-ac16-4ce7248a352d" providerId="ADAL" clId="{A2243198-0D2B-49D4-A16D-40A46140E73E}" dt="2022-04-08T11:16:02.453" v="3306" actId="692"/>
          <ac:spMkLst>
            <pc:docMk/>
            <pc:sldMk cId="3572989061" sldId="2141411442"/>
            <ac:spMk id="33" creationId="{9D23524F-5CCB-44DC-9FCD-D0CC337AFBEA}"/>
          </ac:spMkLst>
        </pc:spChg>
        <pc:spChg chg="mod">
          <ac:chgData name="VENTER, Wendy" userId="c0669ad9-b3e8-40cc-ac16-4ce7248a352d" providerId="ADAL" clId="{A2243198-0D2B-49D4-A16D-40A46140E73E}" dt="2022-04-08T11:17:07.212" v="3314" actId="14100"/>
          <ac:spMkLst>
            <pc:docMk/>
            <pc:sldMk cId="3572989061" sldId="2141411442"/>
            <ac:spMk id="46" creationId="{2BC14553-0DCE-4A07-B1F6-3693ED8912A3}"/>
          </ac:spMkLst>
        </pc:spChg>
        <pc:spChg chg="mod">
          <ac:chgData name="VENTER, Wendy" userId="c0669ad9-b3e8-40cc-ac16-4ce7248a352d" providerId="ADAL" clId="{A2243198-0D2B-49D4-A16D-40A46140E73E}" dt="2022-04-08T11:16:17.777" v="3309" actId="692"/>
          <ac:spMkLst>
            <pc:docMk/>
            <pc:sldMk cId="3572989061" sldId="2141411442"/>
            <ac:spMk id="47" creationId="{30454F3D-1D37-481C-A423-9DF48CAA05C9}"/>
          </ac:spMkLst>
        </pc:spChg>
        <pc:spChg chg="mod">
          <ac:chgData name="VENTER, Wendy" userId="c0669ad9-b3e8-40cc-ac16-4ce7248a352d" providerId="ADAL" clId="{A2243198-0D2B-49D4-A16D-40A46140E73E}" dt="2022-04-08T11:17:26.563" v="3317" actId="1076"/>
          <ac:spMkLst>
            <pc:docMk/>
            <pc:sldMk cId="3572989061" sldId="2141411442"/>
            <ac:spMk id="48" creationId="{F5B0D795-0D1A-4113-9359-3AC562E08F1B}"/>
          </ac:spMkLst>
        </pc:spChg>
        <pc:spChg chg="mod">
          <ac:chgData name="VENTER, Wendy" userId="c0669ad9-b3e8-40cc-ac16-4ce7248a352d" providerId="ADAL" clId="{A2243198-0D2B-49D4-A16D-40A46140E73E}" dt="2022-04-08T11:16:10.263" v="3308" actId="108"/>
          <ac:spMkLst>
            <pc:docMk/>
            <pc:sldMk cId="3572989061" sldId="2141411442"/>
            <ac:spMk id="51" creationId="{BCEB1CF6-D9F0-4F3A-9739-D94F20700BA7}"/>
          </ac:spMkLst>
        </pc:spChg>
        <pc:spChg chg="mod">
          <ac:chgData name="VENTER, Wendy" userId="c0669ad9-b3e8-40cc-ac16-4ce7248a352d" providerId="ADAL" clId="{A2243198-0D2B-49D4-A16D-40A46140E73E}" dt="2022-04-08T11:16:26.155" v="3310" actId="692"/>
          <ac:spMkLst>
            <pc:docMk/>
            <pc:sldMk cId="3572989061" sldId="2141411442"/>
            <ac:spMk id="52" creationId="{3BF03A72-912E-4D77-AED5-D7DE71E095C3}"/>
          </ac:spMkLst>
        </pc:spChg>
        <pc:grpChg chg="mod">
          <ac:chgData name="VENTER, Wendy" userId="c0669ad9-b3e8-40cc-ac16-4ce7248a352d" providerId="ADAL" clId="{A2243198-0D2B-49D4-A16D-40A46140E73E}" dt="2022-04-08T11:17:21.052" v="3316" actId="1076"/>
          <ac:grpSpMkLst>
            <pc:docMk/>
            <pc:sldMk cId="3572989061" sldId="2141411442"/>
            <ac:grpSpMk id="15" creationId="{C6C16125-488C-47BC-941D-49A6186F7B7E}"/>
          </ac:grpSpMkLst>
        </pc:grpChg>
      </pc:sldChg>
      <pc:sldChg chg="modSp mod">
        <pc:chgData name="VENTER, Wendy" userId="c0669ad9-b3e8-40cc-ac16-4ce7248a352d" providerId="ADAL" clId="{A2243198-0D2B-49D4-A16D-40A46140E73E}" dt="2022-04-08T10:54:31.275" v="1885" actId="1076"/>
        <pc:sldMkLst>
          <pc:docMk/>
          <pc:sldMk cId="4263050264" sldId="2141411447"/>
        </pc:sldMkLst>
        <pc:spChg chg="mod">
          <ac:chgData name="VENTER, Wendy" userId="c0669ad9-b3e8-40cc-ac16-4ce7248a352d" providerId="ADAL" clId="{A2243198-0D2B-49D4-A16D-40A46140E73E}" dt="2022-04-08T10:54:31.275" v="1885" actId="1076"/>
          <ac:spMkLst>
            <pc:docMk/>
            <pc:sldMk cId="4263050264" sldId="2141411447"/>
            <ac:spMk id="12" creationId="{DD563341-DDCE-489A-B4B3-980EC5E5DFCC}"/>
          </ac:spMkLst>
        </pc:spChg>
        <pc:spChg chg="mod">
          <ac:chgData name="VENTER, Wendy" userId="c0669ad9-b3e8-40cc-ac16-4ce7248a352d" providerId="ADAL" clId="{A2243198-0D2B-49D4-A16D-40A46140E73E}" dt="2022-04-08T10:54:13.557" v="1883" actId="122"/>
          <ac:spMkLst>
            <pc:docMk/>
            <pc:sldMk cId="4263050264" sldId="2141411447"/>
            <ac:spMk id="13" creationId="{3F3BAC10-5EB7-4297-BC40-F6FF410FDB99}"/>
          </ac:spMkLst>
        </pc:spChg>
        <pc:spChg chg="mod">
          <ac:chgData name="VENTER, Wendy" userId="c0669ad9-b3e8-40cc-ac16-4ce7248a352d" providerId="ADAL" clId="{A2243198-0D2B-49D4-A16D-40A46140E73E}" dt="2022-04-08T10:54:19.734" v="1884" actId="1076"/>
          <ac:spMkLst>
            <pc:docMk/>
            <pc:sldMk cId="4263050264" sldId="2141411447"/>
            <ac:spMk id="15" creationId="{30B4AE55-61FB-4C89-81C4-B0600BC86BC2}"/>
          </ac:spMkLst>
        </pc:spChg>
        <pc:spChg chg="mod">
          <ac:chgData name="VENTER, Wendy" userId="c0669ad9-b3e8-40cc-ac16-4ce7248a352d" providerId="ADAL" clId="{A2243198-0D2B-49D4-A16D-40A46140E73E}" dt="2022-04-08T10:53:34.984" v="1875" actId="1076"/>
          <ac:spMkLst>
            <pc:docMk/>
            <pc:sldMk cId="4263050264" sldId="2141411447"/>
            <ac:spMk id="32" creationId="{9350D708-BACE-49E3-A5FF-13CACC016BE1}"/>
          </ac:spMkLst>
        </pc:spChg>
        <pc:grpChg chg="mod">
          <ac:chgData name="VENTER, Wendy" userId="c0669ad9-b3e8-40cc-ac16-4ce7248a352d" providerId="ADAL" clId="{A2243198-0D2B-49D4-A16D-40A46140E73E}" dt="2022-04-08T10:53:21.952" v="1869" actId="14100"/>
          <ac:grpSpMkLst>
            <pc:docMk/>
            <pc:sldMk cId="4263050264" sldId="2141411447"/>
            <ac:grpSpMk id="28" creationId="{AB535C73-E1E1-490F-AEA0-35FA6A8E2DE5}"/>
          </ac:grpSpMkLst>
        </pc:grpChg>
        <pc:picChg chg="mod modCrop">
          <ac:chgData name="VENTER, Wendy" userId="c0669ad9-b3e8-40cc-ac16-4ce7248a352d" providerId="ADAL" clId="{A2243198-0D2B-49D4-A16D-40A46140E73E}" dt="2022-04-08T10:53:10.312" v="1866" actId="732"/>
          <ac:picMkLst>
            <pc:docMk/>
            <pc:sldMk cId="4263050264" sldId="2141411447"/>
            <ac:picMk id="23" creationId="{5E055FB5-7B25-4420-B2AE-3A55A2E70218}"/>
          </ac:picMkLst>
        </pc:picChg>
      </pc:sldChg>
      <pc:sldChg chg="modSp mod modNotesTx">
        <pc:chgData name="VENTER, Wendy" userId="c0669ad9-b3e8-40cc-ac16-4ce7248a352d" providerId="ADAL" clId="{A2243198-0D2B-49D4-A16D-40A46140E73E}" dt="2022-04-08T10:55:54.991" v="1954" actId="20577"/>
        <pc:sldMkLst>
          <pc:docMk/>
          <pc:sldMk cId="3913151014" sldId="2141411448"/>
        </pc:sldMkLst>
        <pc:spChg chg="mod">
          <ac:chgData name="VENTER, Wendy" userId="c0669ad9-b3e8-40cc-ac16-4ce7248a352d" providerId="ADAL" clId="{A2243198-0D2B-49D4-A16D-40A46140E73E}" dt="2022-04-08T10:55:05.558" v="1886" actId="1076"/>
          <ac:spMkLst>
            <pc:docMk/>
            <pc:sldMk cId="3913151014" sldId="2141411448"/>
            <ac:spMk id="22" creationId="{C48C0FED-2CB7-4946-B805-FA46F0F673EC}"/>
          </ac:spMkLst>
        </pc:spChg>
        <pc:spChg chg="mod">
          <ac:chgData name="VENTER, Wendy" userId="c0669ad9-b3e8-40cc-ac16-4ce7248a352d" providerId="ADAL" clId="{A2243198-0D2B-49D4-A16D-40A46140E73E}" dt="2022-04-08T10:55:11.906" v="1889" actId="20577"/>
          <ac:spMkLst>
            <pc:docMk/>
            <pc:sldMk cId="3913151014" sldId="2141411448"/>
            <ac:spMk id="32" creationId="{9350D708-BACE-49E3-A5FF-13CACC016BE1}"/>
          </ac:spMkLst>
        </pc:spChg>
      </pc:sldChg>
    </pc:docChg>
  </pc:docChgLst>
  <pc:docChgLst>
    <pc:chgData name="VENTER, Wendy" userId="c0669ad9-b3e8-40cc-ac16-4ce7248a352d" providerId="ADAL" clId="{BA86B555-7310-49C0-BFC3-7CCE80870B76}"/>
    <pc:docChg chg="undo custSel addSld delSld modSld">
      <pc:chgData name="VENTER, Wendy" userId="c0669ad9-b3e8-40cc-ac16-4ce7248a352d" providerId="ADAL" clId="{BA86B555-7310-49C0-BFC3-7CCE80870B76}" dt="2022-02-20T21:57:22.694" v="609" actId="6549"/>
      <pc:docMkLst>
        <pc:docMk/>
      </pc:docMkLst>
      <pc:sldChg chg="add del">
        <pc:chgData name="VENTER, Wendy" userId="c0669ad9-b3e8-40cc-ac16-4ce7248a352d" providerId="ADAL" clId="{BA86B555-7310-49C0-BFC3-7CCE80870B76}" dt="2022-02-20T21:43:30.311" v="460" actId="47"/>
        <pc:sldMkLst>
          <pc:docMk/>
          <pc:sldMk cId="1532022124" sldId="2076137981"/>
        </pc:sldMkLst>
      </pc:sldChg>
      <pc:sldChg chg="add del">
        <pc:chgData name="VENTER, Wendy" userId="c0669ad9-b3e8-40cc-ac16-4ce7248a352d" providerId="ADAL" clId="{BA86B555-7310-49C0-BFC3-7CCE80870B76}" dt="2022-02-20T21:43:29.108" v="459" actId="47"/>
        <pc:sldMkLst>
          <pc:docMk/>
          <pc:sldMk cId="3332077386" sldId="2076137982"/>
        </pc:sldMkLst>
      </pc:sldChg>
      <pc:sldChg chg="add del">
        <pc:chgData name="VENTER, Wendy" userId="c0669ad9-b3e8-40cc-ac16-4ce7248a352d" providerId="ADAL" clId="{BA86B555-7310-49C0-BFC3-7CCE80870B76}" dt="2022-02-20T21:43:28.118" v="458" actId="47"/>
        <pc:sldMkLst>
          <pc:docMk/>
          <pc:sldMk cId="288159317" sldId="2076138068"/>
        </pc:sldMkLst>
      </pc:sldChg>
      <pc:sldChg chg="mod modShow">
        <pc:chgData name="VENTER, Wendy" userId="c0669ad9-b3e8-40cc-ac16-4ce7248a352d" providerId="ADAL" clId="{BA86B555-7310-49C0-BFC3-7CCE80870B76}" dt="2022-02-20T21:51:15.673" v="511" actId="729"/>
        <pc:sldMkLst>
          <pc:docMk/>
          <pc:sldMk cId="3512341014" sldId="2076138326"/>
        </pc:sldMkLst>
      </pc:sldChg>
      <pc:sldChg chg="mod modShow">
        <pc:chgData name="VENTER, Wendy" userId="c0669ad9-b3e8-40cc-ac16-4ce7248a352d" providerId="ADAL" clId="{BA86B555-7310-49C0-BFC3-7CCE80870B76}" dt="2022-02-20T21:52:23.266" v="516" actId="729"/>
        <pc:sldMkLst>
          <pc:docMk/>
          <pc:sldMk cId="545946163" sldId="2076138327"/>
        </pc:sldMkLst>
      </pc:sldChg>
      <pc:sldChg chg="mod modShow">
        <pc:chgData name="VENTER, Wendy" userId="c0669ad9-b3e8-40cc-ac16-4ce7248a352d" providerId="ADAL" clId="{BA86B555-7310-49C0-BFC3-7CCE80870B76}" dt="2022-02-20T21:51:32.275" v="513" actId="729"/>
        <pc:sldMkLst>
          <pc:docMk/>
          <pc:sldMk cId="881454915" sldId="2076138328"/>
        </pc:sldMkLst>
      </pc:sldChg>
      <pc:sldChg chg="mod modShow">
        <pc:chgData name="VENTER, Wendy" userId="c0669ad9-b3e8-40cc-ac16-4ce7248a352d" providerId="ADAL" clId="{BA86B555-7310-49C0-BFC3-7CCE80870B76}" dt="2022-02-20T21:51:40.951" v="514" actId="729"/>
        <pc:sldMkLst>
          <pc:docMk/>
          <pc:sldMk cId="148960706" sldId="2076138329"/>
        </pc:sldMkLst>
      </pc:sldChg>
      <pc:sldChg chg="mod modShow">
        <pc:chgData name="VENTER, Wendy" userId="c0669ad9-b3e8-40cc-ac16-4ce7248a352d" providerId="ADAL" clId="{BA86B555-7310-49C0-BFC3-7CCE80870B76}" dt="2022-02-20T21:51:24.838" v="512" actId="729"/>
        <pc:sldMkLst>
          <pc:docMk/>
          <pc:sldMk cId="2871255745" sldId="2076138330"/>
        </pc:sldMkLst>
      </pc:sldChg>
      <pc:sldChg chg="mod modShow">
        <pc:chgData name="VENTER, Wendy" userId="c0669ad9-b3e8-40cc-ac16-4ce7248a352d" providerId="ADAL" clId="{BA86B555-7310-49C0-BFC3-7CCE80870B76}" dt="2022-02-20T21:51:52.985" v="515" actId="729"/>
        <pc:sldMkLst>
          <pc:docMk/>
          <pc:sldMk cId="2073110989" sldId="2076138331"/>
        </pc:sldMkLst>
      </pc:sldChg>
      <pc:sldChg chg="modNotesTx">
        <pc:chgData name="VENTER, Wendy" userId="c0669ad9-b3e8-40cc-ac16-4ce7248a352d" providerId="ADAL" clId="{BA86B555-7310-49C0-BFC3-7CCE80870B76}" dt="2022-02-20T21:57:22.694" v="609" actId="6549"/>
        <pc:sldMkLst>
          <pc:docMk/>
          <pc:sldMk cId="2309041929" sldId="2076138335"/>
        </pc:sldMkLst>
      </pc:sldChg>
      <pc:sldChg chg="modSp mod">
        <pc:chgData name="VENTER, Wendy" userId="c0669ad9-b3e8-40cc-ac16-4ce7248a352d" providerId="ADAL" clId="{BA86B555-7310-49C0-BFC3-7CCE80870B76}" dt="2022-02-20T21:26:51.444" v="9" actId="20577"/>
        <pc:sldMkLst>
          <pc:docMk/>
          <pc:sldMk cId="1789185417" sldId="2076138341"/>
        </pc:sldMkLst>
        <pc:spChg chg="mod">
          <ac:chgData name="VENTER, Wendy" userId="c0669ad9-b3e8-40cc-ac16-4ce7248a352d" providerId="ADAL" clId="{BA86B555-7310-49C0-BFC3-7CCE80870B76}" dt="2022-02-20T21:26:51.444" v="9" actId="20577"/>
          <ac:spMkLst>
            <pc:docMk/>
            <pc:sldMk cId="1789185417" sldId="2076138341"/>
            <ac:spMk id="3" creationId="{422E15A9-733B-44EA-9871-147026356AF6}"/>
          </ac:spMkLst>
        </pc:spChg>
      </pc:sldChg>
      <pc:sldChg chg="modSp mod">
        <pc:chgData name="VENTER, Wendy" userId="c0669ad9-b3e8-40cc-ac16-4ce7248a352d" providerId="ADAL" clId="{BA86B555-7310-49C0-BFC3-7CCE80870B76}" dt="2022-02-20T21:27:22.636" v="29" actId="20577"/>
        <pc:sldMkLst>
          <pc:docMk/>
          <pc:sldMk cId="1083223697" sldId="2076138342"/>
        </pc:sldMkLst>
        <pc:spChg chg="mod">
          <ac:chgData name="VENTER, Wendy" userId="c0669ad9-b3e8-40cc-ac16-4ce7248a352d" providerId="ADAL" clId="{BA86B555-7310-49C0-BFC3-7CCE80870B76}" dt="2022-02-20T21:27:22.636" v="29" actId="20577"/>
          <ac:spMkLst>
            <pc:docMk/>
            <pc:sldMk cId="1083223697" sldId="2076138342"/>
            <ac:spMk id="3" creationId="{422E15A9-733B-44EA-9871-147026356AF6}"/>
          </ac:spMkLst>
        </pc:spChg>
      </pc:sldChg>
      <pc:sldChg chg="modSp mod modNotesTx">
        <pc:chgData name="VENTER, Wendy" userId="c0669ad9-b3e8-40cc-ac16-4ce7248a352d" providerId="ADAL" clId="{BA86B555-7310-49C0-BFC3-7CCE80870B76}" dt="2022-02-20T21:29:55.343" v="393" actId="20577"/>
        <pc:sldMkLst>
          <pc:docMk/>
          <pc:sldMk cId="3851910716" sldId="2076138343"/>
        </pc:sldMkLst>
        <pc:spChg chg="mod">
          <ac:chgData name="VENTER, Wendy" userId="c0669ad9-b3e8-40cc-ac16-4ce7248a352d" providerId="ADAL" clId="{BA86B555-7310-49C0-BFC3-7CCE80870B76}" dt="2022-02-20T21:27:43.798" v="44" actId="20577"/>
          <ac:spMkLst>
            <pc:docMk/>
            <pc:sldMk cId="3851910716" sldId="2076138343"/>
            <ac:spMk id="3" creationId="{422E15A9-733B-44EA-9871-147026356AF6}"/>
          </ac:spMkLst>
        </pc:spChg>
      </pc:sldChg>
      <pc:sldChg chg="modSp mod">
        <pc:chgData name="VENTER, Wendy" userId="c0669ad9-b3e8-40cc-ac16-4ce7248a352d" providerId="ADAL" clId="{BA86B555-7310-49C0-BFC3-7CCE80870B76}" dt="2022-02-20T21:31:26.101" v="432" actId="20577"/>
        <pc:sldMkLst>
          <pc:docMk/>
          <pc:sldMk cId="2548835922" sldId="2076138344"/>
        </pc:sldMkLst>
        <pc:spChg chg="mod">
          <ac:chgData name="VENTER, Wendy" userId="c0669ad9-b3e8-40cc-ac16-4ce7248a352d" providerId="ADAL" clId="{BA86B555-7310-49C0-BFC3-7CCE80870B76}" dt="2022-02-20T21:30:05.493" v="399" actId="20577"/>
          <ac:spMkLst>
            <pc:docMk/>
            <pc:sldMk cId="2548835922" sldId="2076138344"/>
            <ac:spMk id="5" creationId="{75B865E2-3D2C-46D3-8589-40EE6A556FC2}"/>
          </ac:spMkLst>
        </pc:spChg>
        <pc:spChg chg="mod">
          <ac:chgData name="VENTER, Wendy" userId="c0669ad9-b3e8-40cc-ac16-4ce7248a352d" providerId="ADAL" clId="{BA86B555-7310-49C0-BFC3-7CCE80870B76}" dt="2022-02-20T21:31:26.101" v="432" actId="20577"/>
          <ac:spMkLst>
            <pc:docMk/>
            <pc:sldMk cId="2548835922" sldId="2076138344"/>
            <ac:spMk id="6" creationId="{83DAB410-E80A-4056-9F21-4F27AC72A5F5}"/>
          </ac:spMkLst>
        </pc:spChg>
      </pc:sldChg>
      <pc:sldChg chg="modSp">
        <pc:chgData name="VENTER, Wendy" userId="c0669ad9-b3e8-40cc-ac16-4ce7248a352d" providerId="ADAL" clId="{BA86B555-7310-49C0-BFC3-7CCE80870B76}" dt="2022-02-20T21:37:47.572" v="450" actId="255"/>
        <pc:sldMkLst>
          <pc:docMk/>
          <pc:sldMk cId="2051229504" sldId="2076138349"/>
        </pc:sldMkLst>
        <pc:spChg chg="mod">
          <ac:chgData name="VENTER, Wendy" userId="c0669ad9-b3e8-40cc-ac16-4ce7248a352d" providerId="ADAL" clId="{BA86B555-7310-49C0-BFC3-7CCE80870B76}" dt="2022-02-20T21:37:47.572" v="450" actId="255"/>
          <ac:spMkLst>
            <pc:docMk/>
            <pc:sldMk cId="2051229504" sldId="2076138349"/>
            <ac:spMk id="3" creationId="{422E15A9-733B-44EA-9871-147026356AF6}"/>
          </ac:spMkLst>
        </pc:spChg>
      </pc:sldChg>
      <pc:sldChg chg="modSp">
        <pc:chgData name="VENTER, Wendy" userId="c0669ad9-b3e8-40cc-ac16-4ce7248a352d" providerId="ADAL" clId="{BA86B555-7310-49C0-BFC3-7CCE80870B76}" dt="2022-02-20T21:37:40.323" v="449" actId="255"/>
        <pc:sldMkLst>
          <pc:docMk/>
          <pc:sldMk cId="2802112431" sldId="2076138351"/>
        </pc:sldMkLst>
        <pc:spChg chg="mod">
          <ac:chgData name="VENTER, Wendy" userId="c0669ad9-b3e8-40cc-ac16-4ce7248a352d" providerId="ADAL" clId="{BA86B555-7310-49C0-BFC3-7CCE80870B76}" dt="2022-02-20T21:37:40.323" v="449" actId="255"/>
          <ac:spMkLst>
            <pc:docMk/>
            <pc:sldMk cId="2802112431" sldId="2076138351"/>
            <ac:spMk id="3" creationId="{422E15A9-733B-44EA-9871-147026356AF6}"/>
          </ac:spMkLst>
        </pc:spChg>
      </pc:sldChg>
      <pc:sldChg chg="modSp del mod">
        <pc:chgData name="VENTER, Wendy" userId="c0669ad9-b3e8-40cc-ac16-4ce7248a352d" providerId="ADAL" clId="{BA86B555-7310-49C0-BFC3-7CCE80870B76}" dt="2022-02-20T21:41:26.935" v="453" actId="47"/>
        <pc:sldMkLst>
          <pc:docMk/>
          <pc:sldMk cId="2070247731" sldId="2076138353"/>
        </pc:sldMkLst>
        <pc:spChg chg="mod">
          <ac:chgData name="VENTER, Wendy" userId="c0669ad9-b3e8-40cc-ac16-4ce7248a352d" providerId="ADAL" clId="{BA86B555-7310-49C0-BFC3-7CCE80870B76}" dt="2022-02-20T21:40:58.839" v="452" actId="27636"/>
          <ac:spMkLst>
            <pc:docMk/>
            <pc:sldMk cId="2070247731" sldId="2076138353"/>
            <ac:spMk id="3" creationId="{422E15A9-733B-44EA-9871-147026356AF6}"/>
          </ac:spMkLst>
        </pc:spChg>
      </pc:sldChg>
      <pc:sldChg chg="del">
        <pc:chgData name="VENTER, Wendy" userId="c0669ad9-b3e8-40cc-ac16-4ce7248a352d" providerId="ADAL" clId="{BA86B555-7310-49C0-BFC3-7CCE80870B76}" dt="2022-02-20T21:41:40.994" v="454" actId="47"/>
        <pc:sldMkLst>
          <pc:docMk/>
          <pc:sldMk cId="154211504" sldId="2076138354"/>
        </pc:sldMkLst>
      </pc:sldChg>
      <pc:sldChg chg="addSp modSp mod">
        <pc:chgData name="VENTER, Wendy" userId="c0669ad9-b3e8-40cc-ac16-4ce7248a352d" providerId="ADAL" clId="{BA86B555-7310-49C0-BFC3-7CCE80870B76}" dt="2022-02-20T21:49:59.190" v="510" actId="2085"/>
        <pc:sldMkLst>
          <pc:docMk/>
          <pc:sldMk cId="1642016418" sldId="2076138366"/>
        </pc:sldMkLst>
        <pc:spChg chg="add mod">
          <ac:chgData name="VENTER, Wendy" userId="c0669ad9-b3e8-40cc-ac16-4ce7248a352d" providerId="ADAL" clId="{BA86B555-7310-49C0-BFC3-7CCE80870B76}" dt="2022-02-20T21:49:59.190" v="510" actId="2085"/>
          <ac:spMkLst>
            <pc:docMk/>
            <pc:sldMk cId="1642016418" sldId="2076138366"/>
            <ac:spMk id="3" creationId="{0551E737-AFE7-4893-8F74-FB784C0E6B28}"/>
          </ac:spMkLst>
        </pc:spChg>
      </pc:sldChg>
    </pc:docChg>
  </pc:docChgLst>
  <pc:docChgLst>
    <pc:chgData name="VENTER, Wendy" userId="c0669ad9-b3e8-40cc-ac16-4ce7248a352d" providerId="ADAL" clId="{81A7D295-6006-434D-91B4-44C98303464E}"/>
    <pc:docChg chg="undo custSel addSld delSld modSld">
      <pc:chgData name="VENTER, Wendy" userId="c0669ad9-b3e8-40cc-ac16-4ce7248a352d" providerId="ADAL" clId="{81A7D295-6006-434D-91B4-44C98303464E}" dt="2022-03-21T07:48:34.600" v="933" actId="20577"/>
      <pc:docMkLst>
        <pc:docMk/>
      </pc:docMkLst>
      <pc:sldChg chg="addSp delSp modSp mod">
        <pc:chgData name="VENTER, Wendy" userId="c0669ad9-b3e8-40cc-ac16-4ce7248a352d" providerId="ADAL" clId="{81A7D295-6006-434D-91B4-44C98303464E}" dt="2022-03-19T13:34:17.476" v="873" actId="1076"/>
        <pc:sldMkLst>
          <pc:docMk/>
          <pc:sldMk cId="3826930390" sldId="2076137962"/>
        </pc:sldMkLst>
        <pc:spChg chg="del">
          <ac:chgData name="VENTER, Wendy" userId="c0669ad9-b3e8-40cc-ac16-4ce7248a352d" providerId="ADAL" clId="{81A7D295-6006-434D-91B4-44C98303464E}" dt="2022-03-19T13:31:41.216" v="830" actId="478"/>
          <ac:spMkLst>
            <pc:docMk/>
            <pc:sldMk cId="3826930390" sldId="2076137962"/>
            <ac:spMk id="2" creationId="{E8484CD3-056E-41C3-9157-3FF6621BA46F}"/>
          </ac:spMkLst>
        </pc:spChg>
        <pc:spChg chg="del">
          <ac:chgData name="VENTER, Wendy" userId="c0669ad9-b3e8-40cc-ac16-4ce7248a352d" providerId="ADAL" clId="{81A7D295-6006-434D-91B4-44C98303464E}" dt="2022-03-19T13:31:30.482" v="828" actId="478"/>
          <ac:spMkLst>
            <pc:docMk/>
            <pc:sldMk cId="3826930390" sldId="2076137962"/>
            <ac:spMk id="3" creationId="{C7AA3A21-8292-4D3D-9691-E5A0987AC421}"/>
          </ac:spMkLst>
        </pc:spChg>
        <pc:spChg chg="mod">
          <ac:chgData name="VENTER, Wendy" userId="c0669ad9-b3e8-40cc-ac16-4ce7248a352d" providerId="ADAL" clId="{81A7D295-6006-434D-91B4-44C98303464E}" dt="2022-03-19T13:34:17.476" v="873" actId="1076"/>
          <ac:spMkLst>
            <pc:docMk/>
            <pc:sldMk cId="3826930390" sldId="2076137962"/>
            <ac:spMk id="4" creationId="{B9EF3C71-2573-42C8-9FB6-F93CAFB0BBAA}"/>
          </ac:spMkLst>
        </pc:spChg>
        <pc:spChg chg="add del mod">
          <ac:chgData name="VENTER, Wendy" userId="c0669ad9-b3e8-40cc-ac16-4ce7248a352d" providerId="ADAL" clId="{81A7D295-6006-434D-91B4-44C98303464E}" dt="2022-03-19T13:31:50.494" v="832" actId="1076"/>
          <ac:spMkLst>
            <pc:docMk/>
            <pc:sldMk cId="3826930390" sldId="2076137962"/>
            <ac:spMk id="11" creationId="{474A4F73-6A12-4DAE-993C-D8C8D137DA31}"/>
          </ac:spMkLst>
        </pc:spChg>
        <pc:picChg chg="mod">
          <ac:chgData name="VENTER, Wendy" userId="c0669ad9-b3e8-40cc-ac16-4ce7248a352d" providerId="ADAL" clId="{81A7D295-6006-434D-91B4-44C98303464E}" dt="2022-03-19T13:32:06.420" v="835" actId="1076"/>
          <ac:picMkLst>
            <pc:docMk/>
            <pc:sldMk cId="3826930390" sldId="2076137962"/>
            <ac:picMk id="8" creationId="{3527DDC0-F27A-4F94-83C2-C5CA688D1522}"/>
          </ac:picMkLst>
        </pc:picChg>
        <pc:picChg chg="mod">
          <ac:chgData name="VENTER, Wendy" userId="c0669ad9-b3e8-40cc-ac16-4ce7248a352d" providerId="ADAL" clId="{81A7D295-6006-434D-91B4-44C98303464E}" dt="2022-03-19T13:32:02.186" v="834" actId="1076"/>
          <ac:picMkLst>
            <pc:docMk/>
            <pc:sldMk cId="3826930390" sldId="2076137962"/>
            <ac:picMk id="9" creationId="{9FCB0B03-59C9-46C5-9B63-D20F89C647D8}"/>
          </ac:picMkLst>
        </pc:picChg>
      </pc:sldChg>
      <pc:sldChg chg="modSp mod">
        <pc:chgData name="VENTER, Wendy" userId="c0669ad9-b3e8-40cc-ac16-4ce7248a352d" providerId="ADAL" clId="{81A7D295-6006-434D-91B4-44C98303464E}" dt="2022-03-21T07:48:34.600" v="933" actId="20577"/>
        <pc:sldMkLst>
          <pc:docMk/>
          <pc:sldMk cId="3825602592" sldId="2076138058"/>
        </pc:sldMkLst>
        <pc:spChg chg="mod">
          <ac:chgData name="VENTER, Wendy" userId="c0669ad9-b3e8-40cc-ac16-4ce7248a352d" providerId="ADAL" clId="{81A7D295-6006-434D-91B4-44C98303464E}" dt="2022-03-21T07:48:34.600" v="933" actId="20577"/>
          <ac:spMkLst>
            <pc:docMk/>
            <pc:sldMk cId="3825602592" sldId="2076138058"/>
            <ac:spMk id="3" creationId="{DAD197B4-51CA-4065-8DA5-E03F1832E5A8}"/>
          </ac:spMkLst>
        </pc:spChg>
        <pc:spChg chg="mod">
          <ac:chgData name="VENTER, Wendy" userId="c0669ad9-b3e8-40cc-ac16-4ce7248a352d" providerId="ADAL" clId="{81A7D295-6006-434D-91B4-44C98303464E}" dt="2022-03-19T12:49:29.385" v="75" actId="20577"/>
          <ac:spMkLst>
            <pc:docMk/>
            <pc:sldMk cId="3825602592" sldId="2076138058"/>
            <ac:spMk id="6" creationId="{43A63B79-402D-48C7-84D1-FBE9ACF44E2B}"/>
          </ac:spMkLst>
        </pc:spChg>
        <pc:spChg chg="mod">
          <ac:chgData name="VENTER, Wendy" userId="c0669ad9-b3e8-40cc-ac16-4ce7248a352d" providerId="ADAL" clId="{81A7D295-6006-434D-91B4-44C98303464E}" dt="2022-03-19T12:49:36.721" v="87" actId="20577"/>
          <ac:spMkLst>
            <pc:docMk/>
            <pc:sldMk cId="3825602592" sldId="2076138058"/>
            <ac:spMk id="7" creationId="{73D3AE92-2526-4EC8-AC74-1EB2BB3807CA}"/>
          </ac:spMkLst>
        </pc:spChg>
        <pc:spChg chg="mod">
          <ac:chgData name="VENTER, Wendy" userId="c0669ad9-b3e8-40cc-ac16-4ce7248a352d" providerId="ADAL" clId="{81A7D295-6006-434D-91B4-44C98303464E}" dt="2022-03-19T12:49:44.064" v="91" actId="20577"/>
          <ac:spMkLst>
            <pc:docMk/>
            <pc:sldMk cId="3825602592" sldId="2076138058"/>
            <ac:spMk id="8" creationId="{02D22E5E-DF1F-47B6-9061-698C2418E69F}"/>
          </ac:spMkLst>
        </pc:spChg>
      </pc:sldChg>
      <pc:sldChg chg="modSp mod">
        <pc:chgData name="VENTER, Wendy" userId="c0669ad9-b3e8-40cc-ac16-4ce7248a352d" providerId="ADAL" clId="{81A7D295-6006-434D-91B4-44C98303464E}" dt="2022-03-19T12:50:10.995" v="105" actId="1076"/>
        <pc:sldMkLst>
          <pc:docMk/>
          <pc:sldMk cId="1634130008" sldId="2076138379"/>
        </pc:sldMkLst>
        <pc:spChg chg="mod">
          <ac:chgData name="VENTER, Wendy" userId="c0669ad9-b3e8-40cc-ac16-4ce7248a352d" providerId="ADAL" clId="{81A7D295-6006-434D-91B4-44C98303464E}" dt="2022-03-19T12:50:10.995" v="105" actId="1076"/>
          <ac:spMkLst>
            <pc:docMk/>
            <pc:sldMk cId="1634130008" sldId="2076138379"/>
            <ac:spMk id="2" creationId="{3776BB58-1139-474C-AF04-337D6AEFB4B6}"/>
          </ac:spMkLst>
        </pc:spChg>
      </pc:sldChg>
      <pc:sldChg chg="modSp mod">
        <pc:chgData name="VENTER, Wendy" userId="c0669ad9-b3e8-40cc-ac16-4ce7248a352d" providerId="ADAL" clId="{81A7D295-6006-434D-91B4-44C98303464E}" dt="2022-03-19T12:50:59.455" v="218" actId="20577"/>
        <pc:sldMkLst>
          <pc:docMk/>
          <pc:sldMk cId="1739661473" sldId="2076138380"/>
        </pc:sldMkLst>
        <pc:spChg chg="mod">
          <ac:chgData name="VENTER, Wendy" userId="c0669ad9-b3e8-40cc-ac16-4ce7248a352d" providerId="ADAL" clId="{81A7D295-6006-434D-91B4-44C98303464E}" dt="2022-03-19T12:50:37.904" v="117" actId="20577"/>
          <ac:spMkLst>
            <pc:docMk/>
            <pc:sldMk cId="1739661473" sldId="2076138380"/>
            <ac:spMk id="2" creationId="{65A27266-795B-4303-963B-B0DDBA30BC81}"/>
          </ac:spMkLst>
        </pc:spChg>
        <pc:spChg chg="mod">
          <ac:chgData name="VENTER, Wendy" userId="c0669ad9-b3e8-40cc-ac16-4ce7248a352d" providerId="ADAL" clId="{81A7D295-6006-434D-91B4-44C98303464E}" dt="2022-03-19T12:50:59.455" v="218" actId="20577"/>
          <ac:spMkLst>
            <pc:docMk/>
            <pc:sldMk cId="1739661473" sldId="2076138380"/>
            <ac:spMk id="3" creationId="{422E15A9-733B-44EA-9871-147026356AF6}"/>
          </ac:spMkLst>
        </pc:spChg>
      </pc:sldChg>
      <pc:sldChg chg="del">
        <pc:chgData name="VENTER, Wendy" userId="c0669ad9-b3e8-40cc-ac16-4ce7248a352d" providerId="ADAL" clId="{81A7D295-6006-434D-91B4-44C98303464E}" dt="2022-03-19T12:58:49.386" v="265" actId="47"/>
        <pc:sldMkLst>
          <pc:docMk/>
          <pc:sldMk cId="846334616" sldId="2076138395"/>
        </pc:sldMkLst>
      </pc:sldChg>
      <pc:sldChg chg="modSp mod">
        <pc:chgData name="VENTER, Wendy" userId="c0669ad9-b3e8-40cc-ac16-4ce7248a352d" providerId="ADAL" clId="{81A7D295-6006-434D-91B4-44C98303464E}" dt="2022-03-19T13:34:45.183" v="889" actId="20577"/>
        <pc:sldMkLst>
          <pc:docMk/>
          <pc:sldMk cId="429327420" sldId="2076138469"/>
        </pc:sldMkLst>
        <pc:spChg chg="mod">
          <ac:chgData name="VENTER, Wendy" userId="c0669ad9-b3e8-40cc-ac16-4ce7248a352d" providerId="ADAL" clId="{81A7D295-6006-434D-91B4-44C98303464E}" dt="2022-03-19T13:34:45.183" v="889" actId="20577"/>
          <ac:spMkLst>
            <pc:docMk/>
            <pc:sldMk cId="429327420" sldId="2076138469"/>
            <ac:spMk id="3" creationId="{9705724E-AEFA-42D0-A20E-DEF93FDE6F55}"/>
          </ac:spMkLst>
        </pc:spChg>
      </pc:sldChg>
      <pc:sldChg chg="addSp modSp add">
        <pc:chgData name="VENTER, Wendy" userId="c0669ad9-b3e8-40cc-ac16-4ce7248a352d" providerId="ADAL" clId="{81A7D295-6006-434D-91B4-44C98303464E}" dt="2022-03-19T12:52:36.642" v="227"/>
        <pc:sldMkLst>
          <pc:docMk/>
          <pc:sldMk cId="700187951" sldId="2141411428"/>
        </pc:sldMkLst>
        <pc:spChg chg="mod">
          <ac:chgData name="VENTER, Wendy" userId="c0669ad9-b3e8-40cc-ac16-4ce7248a352d" providerId="ADAL" clId="{81A7D295-6006-434D-91B4-44C98303464E}" dt="2022-03-19T12:52:36.642" v="227"/>
          <ac:spMkLst>
            <pc:docMk/>
            <pc:sldMk cId="700187951" sldId="2141411428"/>
            <ac:spMk id="12" creationId="{B3595C25-2CD2-4C8A-B214-A54E0ED1CAD3}"/>
          </ac:spMkLst>
        </pc:spChg>
        <pc:spChg chg="mod">
          <ac:chgData name="VENTER, Wendy" userId="c0669ad9-b3e8-40cc-ac16-4ce7248a352d" providerId="ADAL" clId="{81A7D295-6006-434D-91B4-44C98303464E}" dt="2022-03-19T12:52:36.642" v="227"/>
          <ac:spMkLst>
            <pc:docMk/>
            <pc:sldMk cId="700187951" sldId="2141411428"/>
            <ac:spMk id="14" creationId="{C11EC189-9F80-4695-A20C-0AE944B2AE82}"/>
          </ac:spMkLst>
        </pc:spChg>
        <pc:spChg chg="mod">
          <ac:chgData name="VENTER, Wendy" userId="c0669ad9-b3e8-40cc-ac16-4ce7248a352d" providerId="ADAL" clId="{81A7D295-6006-434D-91B4-44C98303464E}" dt="2022-03-19T12:52:36.642" v="227"/>
          <ac:spMkLst>
            <pc:docMk/>
            <pc:sldMk cId="700187951" sldId="2141411428"/>
            <ac:spMk id="16" creationId="{25E25F40-4851-4CCC-B398-C7F2E40A2363}"/>
          </ac:spMkLst>
        </pc:spChg>
        <pc:spChg chg="mod">
          <ac:chgData name="VENTER, Wendy" userId="c0669ad9-b3e8-40cc-ac16-4ce7248a352d" providerId="ADAL" clId="{81A7D295-6006-434D-91B4-44C98303464E}" dt="2022-03-19T12:52:36.642" v="227"/>
          <ac:spMkLst>
            <pc:docMk/>
            <pc:sldMk cId="700187951" sldId="2141411428"/>
            <ac:spMk id="17" creationId="{80943C97-8395-44AF-81EC-11B311C73B67}"/>
          </ac:spMkLst>
        </pc:spChg>
        <pc:spChg chg="mod">
          <ac:chgData name="VENTER, Wendy" userId="c0669ad9-b3e8-40cc-ac16-4ce7248a352d" providerId="ADAL" clId="{81A7D295-6006-434D-91B4-44C98303464E}" dt="2022-03-19T12:52:36.642" v="227"/>
          <ac:spMkLst>
            <pc:docMk/>
            <pc:sldMk cId="700187951" sldId="2141411428"/>
            <ac:spMk id="18" creationId="{8A6DED73-B8B7-4B34-97E2-BAA91911C0D6}"/>
          </ac:spMkLst>
        </pc:spChg>
        <pc:grpChg chg="add mod">
          <ac:chgData name="VENTER, Wendy" userId="c0669ad9-b3e8-40cc-ac16-4ce7248a352d" providerId="ADAL" clId="{81A7D295-6006-434D-91B4-44C98303464E}" dt="2022-03-19T12:52:36.642" v="227"/>
          <ac:grpSpMkLst>
            <pc:docMk/>
            <pc:sldMk cId="700187951" sldId="2141411428"/>
            <ac:grpSpMk id="9" creationId="{70434D68-648D-432E-AFE5-5BDD001611B5}"/>
          </ac:grpSpMkLst>
        </pc:grpChg>
        <pc:graphicFrameChg chg="mod">
          <ac:chgData name="VENTER, Wendy" userId="c0669ad9-b3e8-40cc-ac16-4ce7248a352d" providerId="ADAL" clId="{81A7D295-6006-434D-91B4-44C98303464E}" dt="2022-03-19T12:52:20.039" v="224" actId="478"/>
          <ac:graphicFrameMkLst>
            <pc:docMk/>
            <pc:sldMk cId="700187951" sldId="2141411428"/>
            <ac:graphicFrameMk id="10" creationId="{3E9649F6-7D94-4CF6-A04E-BD8265B833BC}"/>
          </ac:graphicFrameMkLst>
        </pc:graphicFrameChg>
      </pc:sldChg>
      <pc:sldChg chg="del">
        <pc:chgData name="VENTER, Wendy" userId="c0669ad9-b3e8-40cc-ac16-4ce7248a352d" providerId="ADAL" clId="{81A7D295-6006-434D-91B4-44C98303464E}" dt="2022-03-19T12:51:51.985" v="219" actId="2696"/>
        <pc:sldMkLst>
          <pc:docMk/>
          <pc:sldMk cId="4012333107" sldId="2141411428"/>
        </pc:sldMkLst>
      </pc:sldChg>
      <pc:sldChg chg="modSp">
        <pc:chgData name="VENTER, Wendy" userId="c0669ad9-b3e8-40cc-ac16-4ce7248a352d" providerId="ADAL" clId="{81A7D295-6006-434D-91B4-44C98303464E}" dt="2022-03-21T07:46:43.939" v="910" actId="20577"/>
        <pc:sldMkLst>
          <pc:docMk/>
          <pc:sldMk cId="2558254892" sldId="2141411430"/>
        </pc:sldMkLst>
        <pc:spChg chg="mod">
          <ac:chgData name="VENTER, Wendy" userId="c0669ad9-b3e8-40cc-ac16-4ce7248a352d" providerId="ADAL" clId="{81A7D295-6006-434D-91B4-44C98303464E}" dt="2022-03-21T07:46:43.939" v="910" actId="20577"/>
          <ac:spMkLst>
            <pc:docMk/>
            <pc:sldMk cId="2558254892" sldId="2141411430"/>
            <ac:spMk id="9" creationId="{F723743A-D7A9-4A2B-8684-2C1C93AA3DD7}"/>
          </ac:spMkLst>
        </pc:spChg>
      </pc:sldChg>
      <pc:sldChg chg="modSp mod modAnim">
        <pc:chgData name="VENTER, Wendy" userId="c0669ad9-b3e8-40cc-ac16-4ce7248a352d" providerId="ADAL" clId="{81A7D295-6006-434D-91B4-44C98303464E}" dt="2022-03-21T06:23:50.797" v="894"/>
        <pc:sldMkLst>
          <pc:docMk/>
          <pc:sldMk cId="4135723630" sldId="2141411434"/>
        </pc:sldMkLst>
        <pc:spChg chg="mod">
          <ac:chgData name="VENTER, Wendy" userId="c0669ad9-b3e8-40cc-ac16-4ce7248a352d" providerId="ADAL" clId="{81A7D295-6006-434D-91B4-44C98303464E}" dt="2022-03-19T12:56:34.106" v="256" actId="6549"/>
          <ac:spMkLst>
            <pc:docMk/>
            <pc:sldMk cId="4135723630" sldId="2141411434"/>
            <ac:spMk id="6" creationId="{ADBF5A48-0526-44CE-8DB0-AC1190BF06E6}"/>
          </ac:spMkLst>
        </pc:spChg>
        <pc:graphicFrameChg chg="mod modGraphic">
          <ac:chgData name="VENTER, Wendy" userId="c0669ad9-b3e8-40cc-ac16-4ce7248a352d" providerId="ADAL" clId="{81A7D295-6006-434D-91B4-44C98303464E}" dt="2022-03-19T12:57:35.411" v="263" actId="14100"/>
          <ac:graphicFrameMkLst>
            <pc:docMk/>
            <pc:sldMk cId="4135723630" sldId="2141411434"/>
            <ac:graphicFrameMk id="3" creationId="{43566783-791A-4274-972F-806DB58E005D}"/>
          </ac:graphicFrameMkLst>
        </pc:graphicFrameChg>
      </pc:sldChg>
      <pc:sldChg chg="delSp modSp mod">
        <pc:chgData name="VENTER, Wendy" userId="c0669ad9-b3e8-40cc-ac16-4ce7248a352d" providerId="ADAL" clId="{81A7D295-6006-434D-91B4-44C98303464E}" dt="2022-03-19T12:53:18.775" v="239" actId="1076"/>
        <pc:sldMkLst>
          <pc:docMk/>
          <pc:sldMk cId="1846548767" sldId="2141411438"/>
        </pc:sldMkLst>
        <pc:spChg chg="mod">
          <ac:chgData name="VENTER, Wendy" userId="c0669ad9-b3e8-40cc-ac16-4ce7248a352d" providerId="ADAL" clId="{81A7D295-6006-434D-91B4-44C98303464E}" dt="2022-03-19T12:52:57.442" v="232" actId="20577"/>
          <ac:spMkLst>
            <pc:docMk/>
            <pc:sldMk cId="1846548767" sldId="2141411438"/>
            <ac:spMk id="19" creationId="{84B31B3A-FFF6-43D2-8B7D-855680FC2D52}"/>
          </ac:spMkLst>
        </pc:spChg>
        <pc:spChg chg="mod">
          <ac:chgData name="VENTER, Wendy" userId="c0669ad9-b3e8-40cc-ac16-4ce7248a352d" providerId="ADAL" clId="{81A7D295-6006-434D-91B4-44C98303464E}" dt="2022-03-19T12:52:59.773" v="235" actId="20577"/>
          <ac:spMkLst>
            <pc:docMk/>
            <pc:sldMk cId="1846548767" sldId="2141411438"/>
            <ac:spMk id="20" creationId="{48897D9C-32C4-4ABD-983B-68A990DB39FA}"/>
          </ac:spMkLst>
        </pc:spChg>
        <pc:spChg chg="del">
          <ac:chgData name="VENTER, Wendy" userId="c0669ad9-b3e8-40cc-ac16-4ce7248a352d" providerId="ADAL" clId="{81A7D295-6006-434D-91B4-44C98303464E}" dt="2022-03-19T12:52:51.293" v="228" actId="478"/>
          <ac:spMkLst>
            <pc:docMk/>
            <pc:sldMk cId="1846548767" sldId="2141411438"/>
            <ac:spMk id="21" creationId="{2F388B55-EDB3-4015-B51F-9D536D90C426}"/>
          </ac:spMkLst>
        </pc:spChg>
        <pc:spChg chg="mod">
          <ac:chgData name="VENTER, Wendy" userId="c0669ad9-b3e8-40cc-ac16-4ce7248a352d" providerId="ADAL" clId="{81A7D295-6006-434D-91B4-44C98303464E}" dt="2022-03-19T12:53:18.775" v="239" actId="1076"/>
          <ac:spMkLst>
            <pc:docMk/>
            <pc:sldMk cId="1846548767" sldId="2141411438"/>
            <ac:spMk id="22" creationId="{21B6B9DE-CC14-42DC-A809-F181921C56AB}"/>
          </ac:spMkLst>
        </pc:spChg>
        <pc:picChg chg="mod">
          <ac:chgData name="VENTER, Wendy" userId="c0669ad9-b3e8-40cc-ac16-4ce7248a352d" providerId="ADAL" clId="{81A7D295-6006-434D-91B4-44C98303464E}" dt="2022-03-19T12:53:18.775" v="239" actId="1076"/>
          <ac:picMkLst>
            <pc:docMk/>
            <pc:sldMk cId="1846548767" sldId="2141411438"/>
            <ac:picMk id="17" creationId="{EB2A05CA-B077-403C-ABB8-215B6FD7DF0F}"/>
          </ac:picMkLst>
        </pc:picChg>
        <pc:picChg chg="del">
          <ac:chgData name="VENTER, Wendy" userId="c0669ad9-b3e8-40cc-ac16-4ce7248a352d" providerId="ADAL" clId="{81A7D295-6006-434D-91B4-44C98303464E}" dt="2022-03-19T12:52:54.163" v="229" actId="478"/>
          <ac:picMkLst>
            <pc:docMk/>
            <pc:sldMk cId="1846548767" sldId="2141411438"/>
            <ac:picMk id="18" creationId="{A9994680-86BF-4753-B5F1-1571745B3EC1}"/>
          </ac:picMkLst>
        </pc:picChg>
      </pc:sldChg>
      <pc:sldChg chg="addSp delSp modSp mod delAnim modAnim">
        <pc:chgData name="VENTER, Wendy" userId="c0669ad9-b3e8-40cc-ac16-4ce7248a352d" providerId="ADAL" clId="{81A7D295-6006-434D-91B4-44C98303464E}" dt="2022-03-19T13:12:39.515" v="638"/>
        <pc:sldMkLst>
          <pc:docMk/>
          <pc:sldMk cId="115353366" sldId="2141411441"/>
        </pc:sldMkLst>
        <pc:spChg chg="add mod">
          <ac:chgData name="VENTER, Wendy" userId="c0669ad9-b3e8-40cc-ac16-4ce7248a352d" providerId="ADAL" clId="{81A7D295-6006-434D-91B4-44C98303464E}" dt="2022-03-19T13:12:08.780" v="635" actId="1076"/>
          <ac:spMkLst>
            <pc:docMk/>
            <pc:sldMk cId="115353366" sldId="2141411441"/>
            <ac:spMk id="3" creationId="{E38649D0-D8F2-4923-9F06-2EA097A4C3C0}"/>
          </ac:spMkLst>
        </pc:spChg>
        <pc:spChg chg="mod">
          <ac:chgData name="VENTER, Wendy" userId="c0669ad9-b3e8-40cc-ac16-4ce7248a352d" providerId="ADAL" clId="{81A7D295-6006-434D-91B4-44C98303464E}" dt="2022-03-19T13:11:46.676" v="632" actId="1076"/>
          <ac:spMkLst>
            <pc:docMk/>
            <pc:sldMk cId="115353366" sldId="2141411441"/>
            <ac:spMk id="13" creationId="{9F9EDC1A-B36E-40DB-B863-040AF504A4F7}"/>
          </ac:spMkLst>
        </pc:spChg>
        <pc:spChg chg="add mod">
          <ac:chgData name="VENTER, Wendy" userId="c0669ad9-b3e8-40cc-ac16-4ce7248a352d" providerId="ADAL" clId="{81A7D295-6006-434D-91B4-44C98303464E}" dt="2022-03-19T13:12:15.356" v="636" actId="1076"/>
          <ac:spMkLst>
            <pc:docMk/>
            <pc:sldMk cId="115353366" sldId="2141411441"/>
            <ac:spMk id="21" creationId="{F20846E9-C0D2-419B-ADDC-48FC666FFD2D}"/>
          </ac:spMkLst>
        </pc:spChg>
        <pc:spChg chg="add mod">
          <ac:chgData name="VENTER, Wendy" userId="c0669ad9-b3e8-40cc-ac16-4ce7248a352d" providerId="ADAL" clId="{81A7D295-6006-434D-91B4-44C98303464E}" dt="2022-03-19T13:11:43.965" v="631" actId="1076"/>
          <ac:spMkLst>
            <pc:docMk/>
            <pc:sldMk cId="115353366" sldId="2141411441"/>
            <ac:spMk id="22" creationId="{CEDF18C7-64EF-4EB4-A4BA-A26B742F6F29}"/>
          </ac:spMkLst>
        </pc:spChg>
        <pc:spChg chg="add del mod">
          <ac:chgData name="VENTER, Wendy" userId="c0669ad9-b3e8-40cc-ac16-4ce7248a352d" providerId="ADAL" clId="{81A7D295-6006-434D-91B4-44C98303464E}" dt="2022-03-19T13:07:02.142" v="560"/>
          <ac:spMkLst>
            <pc:docMk/>
            <pc:sldMk cId="115353366" sldId="2141411441"/>
            <ac:spMk id="23" creationId="{F7725435-CA32-4D69-A8D2-9B7565EB0DA2}"/>
          </ac:spMkLst>
        </pc:spChg>
        <pc:spChg chg="add del mod">
          <ac:chgData name="VENTER, Wendy" userId="c0669ad9-b3e8-40cc-ac16-4ce7248a352d" providerId="ADAL" clId="{81A7D295-6006-434D-91B4-44C98303464E}" dt="2022-03-19T13:07:01.457" v="559"/>
          <ac:spMkLst>
            <pc:docMk/>
            <pc:sldMk cId="115353366" sldId="2141411441"/>
            <ac:spMk id="24" creationId="{02BA5B20-5F9D-4297-89B3-4FF7291681A9}"/>
          </ac:spMkLst>
        </pc:spChg>
        <pc:spChg chg="add mod">
          <ac:chgData name="VENTER, Wendy" userId="c0669ad9-b3e8-40cc-ac16-4ce7248a352d" providerId="ADAL" clId="{81A7D295-6006-434D-91B4-44C98303464E}" dt="2022-03-19T13:08:55.475" v="601" actId="14100"/>
          <ac:spMkLst>
            <pc:docMk/>
            <pc:sldMk cId="115353366" sldId="2141411441"/>
            <ac:spMk id="25" creationId="{9A117AB3-CE6A-4AE6-B061-F1754EEBF4B1}"/>
          </ac:spMkLst>
        </pc:spChg>
        <pc:spChg chg="add del mod">
          <ac:chgData name="VENTER, Wendy" userId="c0669ad9-b3e8-40cc-ac16-4ce7248a352d" providerId="ADAL" clId="{81A7D295-6006-434D-91B4-44C98303464E}" dt="2022-03-19T13:07:33.938" v="568" actId="478"/>
          <ac:spMkLst>
            <pc:docMk/>
            <pc:sldMk cId="115353366" sldId="2141411441"/>
            <ac:spMk id="26" creationId="{129BE615-DAA8-4530-810D-FF07B38C5AE5}"/>
          </ac:spMkLst>
        </pc:spChg>
        <pc:spChg chg="add mod">
          <ac:chgData name="VENTER, Wendy" userId="c0669ad9-b3e8-40cc-ac16-4ce7248a352d" providerId="ADAL" clId="{81A7D295-6006-434D-91B4-44C98303464E}" dt="2022-03-19T13:09:00.422" v="602" actId="1076"/>
          <ac:spMkLst>
            <pc:docMk/>
            <pc:sldMk cId="115353366" sldId="2141411441"/>
            <ac:spMk id="28" creationId="{EA685E98-A5DA-4AE8-977A-6D686B44AC83}"/>
          </ac:spMkLst>
        </pc:spChg>
      </pc:sldChg>
      <pc:sldChg chg="addSp delSp modSp mod delAnim modAnim">
        <pc:chgData name="VENTER, Wendy" userId="c0669ad9-b3e8-40cc-ac16-4ce7248a352d" providerId="ADAL" clId="{81A7D295-6006-434D-91B4-44C98303464E}" dt="2022-03-19T13:29:47.910" v="823" actId="113"/>
        <pc:sldMkLst>
          <pc:docMk/>
          <pc:sldMk cId="3572989061" sldId="2141411442"/>
        </pc:sldMkLst>
        <pc:spChg chg="mod topLvl">
          <ac:chgData name="VENTER, Wendy" userId="c0669ad9-b3e8-40cc-ac16-4ce7248a352d" providerId="ADAL" clId="{81A7D295-6006-434D-91B4-44C98303464E}" dt="2022-03-19T13:25:00.052" v="807" actId="165"/>
          <ac:spMkLst>
            <pc:docMk/>
            <pc:sldMk cId="3572989061" sldId="2141411442"/>
            <ac:spMk id="5" creationId="{79E157A6-2D73-4804-91CE-08EBF5588F86}"/>
          </ac:spMkLst>
        </pc:spChg>
        <pc:spChg chg="del mod">
          <ac:chgData name="VENTER, Wendy" userId="c0669ad9-b3e8-40cc-ac16-4ce7248a352d" providerId="ADAL" clId="{81A7D295-6006-434D-91B4-44C98303464E}" dt="2022-03-19T13:13:31.486" v="639" actId="478"/>
          <ac:spMkLst>
            <pc:docMk/>
            <pc:sldMk cId="3572989061" sldId="2141411442"/>
            <ac:spMk id="8" creationId="{81808A29-1539-445C-9C7A-019C98FBC731}"/>
          </ac:spMkLst>
        </pc:spChg>
        <pc:spChg chg="mod topLvl">
          <ac:chgData name="VENTER, Wendy" userId="c0669ad9-b3e8-40cc-ac16-4ce7248a352d" providerId="ADAL" clId="{81A7D295-6006-434D-91B4-44C98303464E}" dt="2022-03-19T13:27:37.682" v="817" actId="164"/>
          <ac:spMkLst>
            <pc:docMk/>
            <pc:sldMk cId="3572989061" sldId="2141411442"/>
            <ac:spMk id="14" creationId="{DCACEB2C-F593-4BE8-9ECB-06C8424C51EE}"/>
          </ac:spMkLst>
        </pc:spChg>
        <pc:spChg chg="mod topLvl">
          <ac:chgData name="VENTER, Wendy" userId="c0669ad9-b3e8-40cc-ac16-4ce7248a352d" providerId="ADAL" clId="{81A7D295-6006-434D-91B4-44C98303464E}" dt="2022-03-19T13:27:37.682" v="817" actId="164"/>
          <ac:spMkLst>
            <pc:docMk/>
            <pc:sldMk cId="3572989061" sldId="2141411442"/>
            <ac:spMk id="17" creationId="{5EF7B6E4-5D89-4439-9291-90D371EB7CA5}"/>
          </ac:spMkLst>
        </pc:spChg>
        <pc:spChg chg="mod topLvl">
          <ac:chgData name="VENTER, Wendy" userId="c0669ad9-b3e8-40cc-ac16-4ce7248a352d" providerId="ADAL" clId="{81A7D295-6006-434D-91B4-44C98303464E}" dt="2022-03-19T13:27:37.682" v="817" actId="164"/>
          <ac:spMkLst>
            <pc:docMk/>
            <pc:sldMk cId="3572989061" sldId="2141411442"/>
            <ac:spMk id="18" creationId="{376A562C-CDAC-432C-A9BC-C69BCD49B9C0}"/>
          </ac:spMkLst>
        </pc:spChg>
        <pc:spChg chg="mod topLvl">
          <ac:chgData name="VENTER, Wendy" userId="c0669ad9-b3e8-40cc-ac16-4ce7248a352d" providerId="ADAL" clId="{81A7D295-6006-434D-91B4-44C98303464E}" dt="2022-03-19T13:27:37.682" v="817" actId="164"/>
          <ac:spMkLst>
            <pc:docMk/>
            <pc:sldMk cId="3572989061" sldId="2141411442"/>
            <ac:spMk id="20" creationId="{F4A9D7F7-331D-40EC-BE86-9312A54C421C}"/>
          </ac:spMkLst>
        </pc:spChg>
        <pc:spChg chg="mod topLvl">
          <ac:chgData name="VENTER, Wendy" userId="c0669ad9-b3e8-40cc-ac16-4ce7248a352d" providerId="ADAL" clId="{81A7D295-6006-434D-91B4-44C98303464E}" dt="2022-03-19T13:27:37.682" v="817" actId="164"/>
          <ac:spMkLst>
            <pc:docMk/>
            <pc:sldMk cId="3572989061" sldId="2141411442"/>
            <ac:spMk id="22" creationId="{72E90BA1-6C44-4CA5-BDBA-5F8521DDDB7A}"/>
          </ac:spMkLst>
        </pc:spChg>
        <pc:spChg chg="mod topLvl">
          <ac:chgData name="VENTER, Wendy" userId="c0669ad9-b3e8-40cc-ac16-4ce7248a352d" providerId="ADAL" clId="{81A7D295-6006-434D-91B4-44C98303464E}" dt="2022-03-19T13:27:37.682" v="817" actId="164"/>
          <ac:spMkLst>
            <pc:docMk/>
            <pc:sldMk cId="3572989061" sldId="2141411442"/>
            <ac:spMk id="28" creationId="{84411543-BE53-420E-BF3B-EF4C9DDBCB50}"/>
          </ac:spMkLst>
        </pc:spChg>
        <pc:spChg chg="mod topLvl">
          <ac:chgData name="VENTER, Wendy" userId="c0669ad9-b3e8-40cc-ac16-4ce7248a352d" providerId="ADAL" clId="{81A7D295-6006-434D-91B4-44C98303464E}" dt="2022-03-19T13:25:12.506" v="808" actId="165"/>
          <ac:spMkLst>
            <pc:docMk/>
            <pc:sldMk cId="3572989061" sldId="2141411442"/>
            <ac:spMk id="29" creationId="{89289344-B1DF-47DA-BD73-55721A21B2F8}"/>
          </ac:spMkLst>
        </pc:spChg>
        <pc:spChg chg="mod topLvl">
          <ac:chgData name="VENTER, Wendy" userId="c0669ad9-b3e8-40cc-ac16-4ce7248a352d" providerId="ADAL" clId="{81A7D295-6006-434D-91B4-44C98303464E}" dt="2022-03-19T13:25:12.506" v="808" actId="165"/>
          <ac:spMkLst>
            <pc:docMk/>
            <pc:sldMk cId="3572989061" sldId="2141411442"/>
            <ac:spMk id="30" creationId="{E65E8F61-93E7-47E6-B617-3C9815287E4C}"/>
          </ac:spMkLst>
        </pc:spChg>
        <pc:spChg chg="mod topLvl">
          <ac:chgData name="VENTER, Wendy" userId="c0669ad9-b3e8-40cc-ac16-4ce7248a352d" providerId="ADAL" clId="{81A7D295-6006-434D-91B4-44C98303464E}" dt="2022-03-19T13:25:12.506" v="808" actId="165"/>
          <ac:spMkLst>
            <pc:docMk/>
            <pc:sldMk cId="3572989061" sldId="2141411442"/>
            <ac:spMk id="31" creationId="{86935D60-5994-481D-8EBF-0497F2929CDD}"/>
          </ac:spMkLst>
        </pc:spChg>
        <pc:spChg chg="mod topLvl">
          <ac:chgData name="VENTER, Wendy" userId="c0669ad9-b3e8-40cc-ac16-4ce7248a352d" providerId="ADAL" clId="{81A7D295-6006-434D-91B4-44C98303464E}" dt="2022-03-19T13:25:12.506" v="808" actId="165"/>
          <ac:spMkLst>
            <pc:docMk/>
            <pc:sldMk cId="3572989061" sldId="2141411442"/>
            <ac:spMk id="32" creationId="{649A7FF0-9E56-46A2-BDCC-D1696C50B822}"/>
          </ac:spMkLst>
        </pc:spChg>
        <pc:spChg chg="add del mod">
          <ac:chgData name="VENTER, Wendy" userId="c0669ad9-b3e8-40cc-ac16-4ce7248a352d" providerId="ADAL" clId="{81A7D295-6006-434D-91B4-44C98303464E}" dt="2022-03-19T13:19:37.665" v="753" actId="478"/>
          <ac:spMkLst>
            <pc:docMk/>
            <pc:sldMk cId="3572989061" sldId="2141411442"/>
            <ac:spMk id="33" creationId="{96FEFC99-B530-49E0-A67B-604ED0DFCB5D}"/>
          </ac:spMkLst>
        </pc:spChg>
        <pc:spChg chg="del mod">
          <ac:chgData name="VENTER, Wendy" userId="c0669ad9-b3e8-40cc-ac16-4ce7248a352d" providerId="ADAL" clId="{81A7D295-6006-434D-91B4-44C98303464E}" dt="2022-03-19T13:13:33.708" v="640" actId="478"/>
          <ac:spMkLst>
            <pc:docMk/>
            <pc:sldMk cId="3572989061" sldId="2141411442"/>
            <ac:spMk id="34" creationId="{EFB6D64F-B8AE-4D31-B2D8-D6874C4312E3}"/>
          </ac:spMkLst>
        </pc:spChg>
        <pc:spChg chg="del mod">
          <ac:chgData name="VENTER, Wendy" userId="c0669ad9-b3e8-40cc-ac16-4ce7248a352d" providerId="ADAL" clId="{81A7D295-6006-434D-91B4-44C98303464E}" dt="2022-03-19T13:13:38.014" v="642" actId="478"/>
          <ac:spMkLst>
            <pc:docMk/>
            <pc:sldMk cId="3572989061" sldId="2141411442"/>
            <ac:spMk id="37" creationId="{C27291FD-38FA-43A2-9F4E-5B2E9CF0B63A}"/>
          </ac:spMkLst>
        </pc:spChg>
        <pc:spChg chg="add del mod">
          <ac:chgData name="VENTER, Wendy" userId="c0669ad9-b3e8-40cc-ac16-4ce7248a352d" providerId="ADAL" clId="{81A7D295-6006-434D-91B4-44C98303464E}" dt="2022-03-19T13:19:39.507" v="754" actId="478"/>
          <ac:spMkLst>
            <pc:docMk/>
            <pc:sldMk cId="3572989061" sldId="2141411442"/>
            <ac:spMk id="44" creationId="{7987F1C7-F773-4004-B054-A62CBAB5C3A1}"/>
          </ac:spMkLst>
        </pc:spChg>
        <pc:spChg chg="add del mod">
          <ac:chgData name="VENTER, Wendy" userId="c0669ad9-b3e8-40cc-ac16-4ce7248a352d" providerId="ADAL" clId="{81A7D295-6006-434D-91B4-44C98303464E}" dt="2022-03-19T13:19:41.529" v="755" actId="478"/>
          <ac:spMkLst>
            <pc:docMk/>
            <pc:sldMk cId="3572989061" sldId="2141411442"/>
            <ac:spMk id="45" creationId="{B4DA7796-F062-48FA-9133-0071E1CF8C47}"/>
          </ac:spMkLst>
        </pc:spChg>
        <pc:spChg chg="add mod topLvl">
          <ac:chgData name="VENTER, Wendy" userId="c0669ad9-b3e8-40cc-ac16-4ce7248a352d" providerId="ADAL" clId="{81A7D295-6006-434D-91B4-44C98303464E}" dt="2022-03-19T13:29:47.910" v="823" actId="113"/>
          <ac:spMkLst>
            <pc:docMk/>
            <pc:sldMk cId="3572989061" sldId="2141411442"/>
            <ac:spMk id="46" creationId="{2BC14553-0DCE-4A07-B1F6-3693ED8912A3}"/>
          </ac:spMkLst>
        </pc:spChg>
        <pc:spChg chg="add mod topLvl">
          <ac:chgData name="VENTER, Wendy" userId="c0669ad9-b3e8-40cc-ac16-4ce7248a352d" providerId="ADAL" clId="{81A7D295-6006-434D-91B4-44C98303464E}" dt="2022-03-19T13:27:55.492" v="818" actId="164"/>
          <ac:spMkLst>
            <pc:docMk/>
            <pc:sldMk cId="3572989061" sldId="2141411442"/>
            <ac:spMk id="47" creationId="{30454F3D-1D37-481C-A423-9DF48CAA05C9}"/>
          </ac:spMkLst>
        </pc:spChg>
        <pc:spChg chg="add mod topLvl">
          <ac:chgData name="VENTER, Wendy" userId="c0669ad9-b3e8-40cc-ac16-4ce7248a352d" providerId="ADAL" clId="{81A7D295-6006-434D-91B4-44C98303464E}" dt="2022-03-19T13:27:55.492" v="818" actId="164"/>
          <ac:spMkLst>
            <pc:docMk/>
            <pc:sldMk cId="3572989061" sldId="2141411442"/>
            <ac:spMk id="48" creationId="{F5B0D795-0D1A-4113-9359-3AC562E08F1B}"/>
          </ac:spMkLst>
        </pc:spChg>
        <pc:spChg chg="add del mod">
          <ac:chgData name="VENTER, Wendy" userId="c0669ad9-b3e8-40cc-ac16-4ce7248a352d" providerId="ADAL" clId="{81A7D295-6006-434D-91B4-44C98303464E}" dt="2022-03-19T13:20:44.166" v="768" actId="478"/>
          <ac:spMkLst>
            <pc:docMk/>
            <pc:sldMk cId="3572989061" sldId="2141411442"/>
            <ac:spMk id="49" creationId="{C6915F15-9479-4E32-9028-8BC34D4A453B}"/>
          </ac:spMkLst>
        </pc:spChg>
        <pc:spChg chg="del">
          <ac:chgData name="VENTER, Wendy" userId="c0669ad9-b3e8-40cc-ac16-4ce7248a352d" providerId="ADAL" clId="{81A7D295-6006-434D-91B4-44C98303464E}" dt="2022-03-19T13:05:12.786" v="549" actId="478"/>
          <ac:spMkLst>
            <pc:docMk/>
            <pc:sldMk cId="3572989061" sldId="2141411442"/>
            <ac:spMk id="50" creationId="{430727DD-DA58-44A8-8875-0FAA7B7E817B}"/>
          </ac:spMkLst>
        </pc:spChg>
        <pc:spChg chg="add mod topLvl">
          <ac:chgData name="VENTER, Wendy" userId="c0669ad9-b3e8-40cc-ac16-4ce7248a352d" providerId="ADAL" clId="{81A7D295-6006-434D-91B4-44C98303464E}" dt="2022-03-19T13:27:37.682" v="817" actId="164"/>
          <ac:spMkLst>
            <pc:docMk/>
            <pc:sldMk cId="3572989061" sldId="2141411442"/>
            <ac:spMk id="51" creationId="{BCEB1CF6-D9F0-4F3A-9739-D94F20700BA7}"/>
          </ac:spMkLst>
        </pc:spChg>
        <pc:spChg chg="add mod topLvl">
          <ac:chgData name="VENTER, Wendy" userId="c0669ad9-b3e8-40cc-ac16-4ce7248a352d" providerId="ADAL" clId="{81A7D295-6006-434D-91B4-44C98303464E}" dt="2022-03-19T13:27:55.492" v="818" actId="164"/>
          <ac:spMkLst>
            <pc:docMk/>
            <pc:sldMk cId="3572989061" sldId="2141411442"/>
            <ac:spMk id="52" creationId="{3BF03A72-912E-4D77-AED5-D7DE71E095C3}"/>
          </ac:spMkLst>
        </pc:spChg>
        <pc:grpChg chg="del">
          <ac:chgData name="VENTER, Wendy" userId="c0669ad9-b3e8-40cc-ac16-4ce7248a352d" providerId="ADAL" clId="{81A7D295-6006-434D-91B4-44C98303464E}" dt="2022-03-19T13:25:12.506" v="808" actId="165"/>
          <ac:grpSpMkLst>
            <pc:docMk/>
            <pc:sldMk cId="3572989061" sldId="2141411442"/>
            <ac:grpSpMk id="3" creationId="{3DB5A525-0EF7-4BA3-B80A-6B0BBA9D8F47}"/>
          </ac:grpSpMkLst>
        </pc:grpChg>
        <pc:grpChg chg="add del mod">
          <ac:chgData name="VENTER, Wendy" userId="c0669ad9-b3e8-40cc-ac16-4ce7248a352d" providerId="ADAL" clId="{81A7D295-6006-434D-91B4-44C98303464E}" dt="2022-03-19T13:27:19.219" v="816" actId="165"/>
          <ac:grpSpMkLst>
            <pc:docMk/>
            <pc:sldMk cId="3572989061" sldId="2141411442"/>
            <ac:grpSpMk id="6" creationId="{8B56D9E5-BDE1-42BA-B0CD-2CCC3DA76DDF}"/>
          </ac:grpSpMkLst>
        </pc:grpChg>
        <pc:grpChg chg="add del mod topLvl">
          <ac:chgData name="VENTER, Wendy" userId="c0669ad9-b3e8-40cc-ac16-4ce7248a352d" providerId="ADAL" clId="{81A7D295-6006-434D-91B4-44C98303464E}" dt="2022-03-19T13:27:08.829" v="815" actId="165"/>
          <ac:grpSpMkLst>
            <pc:docMk/>
            <pc:sldMk cId="3572989061" sldId="2141411442"/>
            <ac:grpSpMk id="7" creationId="{F6E0D8F0-6776-4ADE-B415-FB6645A48AE8}"/>
          </ac:grpSpMkLst>
        </pc:grpChg>
        <pc:grpChg chg="del">
          <ac:chgData name="VENTER, Wendy" userId="c0669ad9-b3e8-40cc-ac16-4ce7248a352d" providerId="ADAL" clId="{81A7D295-6006-434D-91B4-44C98303464E}" dt="2022-03-19T13:25:00.052" v="807" actId="165"/>
          <ac:grpSpMkLst>
            <pc:docMk/>
            <pc:sldMk cId="3572989061" sldId="2141411442"/>
            <ac:grpSpMk id="9" creationId="{9DF1D091-9FF9-47C0-BAF0-B6BED8617D01}"/>
          </ac:grpSpMkLst>
        </pc:grpChg>
        <pc:grpChg chg="add del mod">
          <ac:chgData name="VENTER, Wendy" userId="c0669ad9-b3e8-40cc-ac16-4ce7248a352d" providerId="ADAL" clId="{81A7D295-6006-434D-91B4-44C98303464E}" dt="2022-03-19T13:26:59.774" v="814" actId="165"/>
          <ac:grpSpMkLst>
            <pc:docMk/>
            <pc:sldMk cId="3572989061" sldId="2141411442"/>
            <ac:grpSpMk id="10" creationId="{598731D4-A380-4F14-82AC-B2815C5AA813}"/>
          </ac:grpSpMkLst>
        </pc:grpChg>
        <pc:grpChg chg="del">
          <ac:chgData name="VENTER, Wendy" userId="c0669ad9-b3e8-40cc-ac16-4ce7248a352d" providerId="ADAL" clId="{81A7D295-6006-434D-91B4-44C98303464E}" dt="2022-03-19T13:25:12.506" v="808" actId="165"/>
          <ac:grpSpMkLst>
            <pc:docMk/>
            <pc:sldMk cId="3572989061" sldId="2141411442"/>
            <ac:grpSpMk id="11" creationId="{D9207469-31BE-4876-A7FA-DD5CD52E5E68}"/>
          </ac:grpSpMkLst>
        </pc:grpChg>
        <pc:grpChg chg="add mod">
          <ac:chgData name="VENTER, Wendy" userId="c0669ad9-b3e8-40cc-ac16-4ce7248a352d" providerId="ADAL" clId="{81A7D295-6006-434D-91B4-44C98303464E}" dt="2022-03-19T13:27:55.492" v="818" actId="164"/>
          <ac:grpSpMkLst>
            <pc:docMk/>
            <pc:sldMk cId="3572989061" sldId="2141411442"/>
            <ac:grpSpMk id="12" creationId="{8CBBF6E4-D5D1-4110-8188-09818E115BBD}"/>
          </ac:grpSpMkLst>
        </pc:grpChg>
        <pc:grpChg chg="add mod">
          <ac:chgData name="VENTER, Wendy" userId="c0669ad9-b3e8-40cc-ac16-4ce7248a352d" providerId="ADAL" clId="{81A7D295-6006-434D-91B4-44C98303464E}" dt="2022-03-19T13:27:55.492" v="818" actId="164"/>
          <ac:grpSpMkLst>
            <pc:docMk/>
            <pc:sldMk cId="3572989061" sldId="2141411442"/>
            <ac:grpSpMk id="15" creationId="{C6C16125-488C-47BC-941D-49A6186F7B7E}"/>
          </ac:grpSpMkLst>
        </pc:grpChg>
        <pc:grpChg chg="del">
          <ac:chgData name="VENTER, Wendy" userId="c0669ad9-b3e8-40cc-ac16-4ce7248a352d" providerId="ADAL" clId="{81A7D295-6006-434D-91B4-44C98303464E}" dt="2022-03-19T13:25:12.506" v="808" actId="165"/>
          <ac:grpSpMkLst>
            <pc:docMk/>
            <pc:sldMk cId="3572989061" sldId="2141411442"/>
            <ac:grpSpMk id="35" creationId="{52F9380B-2A12-4306-884F-9BFA72D05202}"/>
          </ac:grpSpMkLst>
        </pc:grpChg>
        <pc:grpChg chg="del">
          <ac:chgData name="VENTER, Wendy" userId="c0669ad9-b3e8-40cc-ac16-4ce7248a352d" providerId="ADAL" clId="{81A7D295-6006-434D-91B4-44C98303464E}" dt="2022-03-19T13:25:12.506" v="808" actId="165"/>
          <ac:grpSpMkLst>
            <pc:docMk/>
            <pc:sldMk cId="3572989061" sldId="2141411442"/>
            <ac:grpSpMk id="36" creationId="{5D7B7F09-C590-4CCF-A356-A8B1485A084A}"/>
          </ac:grpSpMkLst>
        </pc:grpChg>
      </pc:sldChg>
      <pc:sldChg chg="delSp modSp mod">
        <pc:chgData name="VENTER, Wendy" userId="c0669ad9-b3e8-40cc-ac16-4ce7248a352d" providerId="ADAL" clId="{81A7D295-6006-434D-91B4-44C98303464E}" dt="2022-03-19T12:53:44.813" v="241" actId="1076"/>
        <pc:sldMkLst>
          <pc:docMk/>
          <pc:sldMk cId="4263050264" sldId="2141411447"/>
        </pc:sldMkLst>
        <pc:spChg chg="del">
          <ac:chgData name="VENTER, Wendy" userId="c0669ad9-b3e8-40cc-ac16-4ce7248a352d" providerId="ADAL" clId="{81A7D295-6006-434D-91B4-44C98303464E}" dt="2022-03-19T12:53:35.524" v="240" actId="478"/>
          <ac:spMkLst>
            <pc:docMk/>
            <pc:sldMk cId="4263050264" sldId="2141411447"/>
            <ac:spMk id="14" creationId="{2E6523F6-E331-42F9-9741-B0426C010612}"/>
          </ac:spMkLst>
        </pc:spChg>
        <pc:spChg chg="mod">
          <ac:chgData name="VENTER, Wendy" userId="c0669ad9-b3e8-40cc-ac16-4ce7248a352d" providerId="ADAL" clId="{81A7D295-6006-434D-91B4-44C98303464E}" dt="2022-03-19T12:53:44.813" v="241" actId="1076"/>
          <ac:spMkLst>
            <pc:docMk/>
            <pc:sldMk cId="4263050264" sldId="2141411447"/>
            <ac:spMk id="15" creationId="{30B4AE55-61FB-4C89-81C4-B0600BC86BC2}"/>
          </ac:spMkLst>
        </pc:spChg>
        <pc:grpChg chg="del">
          <ac:chgData name="VENTER, Wendy" userId="c0669ad9-b3e8-40cc-ac16-4ce7248a352d" providerId="ADAL" clId="{81A7D295-6006-434D-91B4-44C98303464E}" dt="2022-03-19T12:53:35.524" v="240" actId="478"/>
          <ac:grpSpMkLst>
            <pc:docMk/>
            <pc:sldMk cId="4263050264" sldId="2141411447"/>
            <ac:grpSpMk id="19" creationId="{BFE66C1B-238E-46FF-AB0F-0C118F672375}"/>
          </ac:grpSpMkLst>
        </pc:grpChg>
        <pc:picChg chg="mod">
          <ac:chgData name="VENTER, Wendy" userId="c0669ad9-b3e8-40cc-ac16-4ce7248a352d" providerId="ADAL" clId="{81A7D295-6006-434D-91B4-44C98303464E}" dt="2022-03-19T12:53:44.813" v="241" actId="1076"/>
          <ac:picMkLst>
            <pc:docMk/>
            <pc:sldMk cId="4263050264" sldId="2141411447"/>
            <ac:picMk id="9" creationId="{C18C2079-A6D7-49B5-9C6F-769EE2831782}"/>
          </ac:picMkLst>
        </pc:picChg>
        <pc:picChg chg="del">
          <ac:chgData name="VENTER, Wendy" userId="c0669ad9-b3e8-40cc-ac16-4ce7248a352d" providerId="ADAL" clId="{81A7D295-6006-434D-91B4-44C98303464E}" dt="2022-03-19T12:53:35.524" v="240" actId="478"/>
          <ac:picMkLst>
            <pc:docMk/>
            <pc:sldMk cId="4263050264" sldId="2141411447"/>
            <ac:picMk id="10" creationId="{3A08B106-BD8E-400B-983C-E10F20F526E5}"/>
          </ac:picMkLst>
        </pc:picChg>
        <pc:picChg chg="del">
          <ac:chgData name="VENTER, Wendy" userId="c0669ad9-b3e8-40cc-ac16-4ce7248a352d" providerId="ADAL" clId="{81A7D295-6006-434D-91B4-44C98303464E}" dt="2022-03-19T12:53:35.524" v="240" actId="478"/>
          <ac:picMkLst>
            <pc:docMk/>
            <pc:sldMk cId="4263050264" sldId="2141411447"/>
            <ac:picMk id="25" creationId="{3455CC3E-9FEA-4022-AE8D-23508B15A135}"/>
          </ac:picMkLst>
        </pc:picChg>
        <pc:picChg chg="mod">
          <ac:chgData name="VENTER, Wendy" userId="c0669ad9-b3e8-40cc-ac16-4ce7248a352d" providerId="ADAL" clId="{81A7D295-6006-434D-91B4-44C98303464E}" dt="2022-03-19T12:53:44.813" v="241" actId="1076"/>
          <ac:picMkLst>
            <pc:docMk/>
            <pc:sldMk cId="4263050264" sldId="2141411447"/>
            <ac:picMk id="27" creationId="{D09DF3A7-1197-4E7C-BFB9-F6677CADC7A3}"/>
          </ac:picMkLst>
        </pc:picChg>
      </pc:sldChg>
      <pc:sldChg chg="delSp modSp mod">
        <pc:chgData name="VENTER, Wendy" userId="c0669ad9-b3e8-40cc-ac16-4ce7248a352d" providerId="ADAL" clId="{81A7D295-6006-434D-91B4-44C98303464E}" dt="2022-03-19T13:35:28.466" v="892" actId="1076"/>
        <pc:sldMkLst>
          <pc:docMk/>
          <pc:sldMk cId="3913151014" sldId="2141411448"/>
        </pc:sldMkLst>
        <pc:spChg chg="del">
          <ac:chgData name="VENTER, Wendy" userId="c0669ad9-b3e8-40cc-ac16-4ce7248a352d" providerId="ADAL" clId="{81A7D295-6006-434D-91B4-44C98303464E}" dt="2022-03-19T12:54:01.628" v="242" actId="478"/>
          <ac:spMkLst>
            <pc:docMk/>
            <pc:sldMk cId="3913151014" sldId="2141411448"/>
            <ac:spMk id="14" creationId="{2E6523F6-E331-42F9-9741-B0426C010612}"/>
          </ac:spMkLst>
        </pc:spChg>
        <pc:spChg chg="mod">
          <ac:chgData name="VENTER, Wendy" userId="c0669ad9-b3e8-40cc-ac16-4ce7248a352d" providerId="ADAL" clId="{81A7D295-6006-434D-91B4-44C98303464E}" dt="2022-03-19T12:54:14.337" v="243" actId="1076"/>
          <ac:spMkLst>
            <pc:docMk/>
            <pc:sldMk cId="3913151014" sldId="2141411448"/>
            <ac:spMk id="15" creationId="{30B4AE55-61FB-4C89-81C4-B0600BC86BC2}"/>
          </ac:spMkLst>
        </pc:spChg>
        <pc:spChg chg="del">
          <ac:chgData name="VENTER, Wendy" userId="c0669ad9-b3e8-40cc-ac16-4ce7248a352d" providerId="ADAL" clId="{81A7D295-6006-434D-91B4-44C98303464E}" dt="2022-03-19T13:35:12.084" v="890" actId="478"/>
          <ac:spMkLst>
            <pc:docMk/>
            <pc:sldMk cId="3913151014" sldId="2141411448"/>
            <ac:spMk id="36" creationId="{65C3EF2A-6585-4F34-BA32-2C73D3CEB084}"/>
          </ac:spMkLst>
        </pc:spChg>
        <pc:spChg chg="mod">
          <ac:chgData name="VENTER, Wendy" userId="c0669ad9-b3e8-40cc-ac16-4ce7248a352d" providerId="ADAL" clId="{81A7D295-6006-434D-91B4-44C98303464E}" dt="2022-03-19T13:35:28.466" v="892" actId="1076"/>
          <ac:spMkLst>
            <pc:docMk/>
            <pc:sldMk cId="3913151014" sldId="2141411448"/>
            <ac:spMk id="37" creationId="{3E3BE6CA-F155-4380-A9ED-A3F47985D7C8}"/>
          </ac:spMkLst>
        </pc:spChg>
        <pc:grpChg chg="del">
          <ac:chgData name="VENTER, Wendy" userId="c0669ad9-b3e8-40cc-ac16-4ce7248a352d" providerId="ADAL" clId="{81A7D295-6006-434D-91B4-44C98303464E}" dt="2022-03-19T12:54:01.628" v="242" actId="478"/>
          <ac:grpSpMkLst>
            <pc:docMk/>
            <pc:sldMk cId="3913151014" sldId="2141411448"/>
            <ac:grpSpMk id="19" creationId="{BFE66C1B-238E-46FF-AB0F-0C118F672375}"/>
          </ac:grpSpMkLst>
        </pc:grpChg>
        <pc:picChg chg="mod">
          <ac:chgData name="VENTER, Wendy" userId="c0669ad9-b3e8-40cc-ac16-4ce7248a352d" providerId="ADAL" clId="{81A7D295-6006-434D-91B4-44C98303464E}" dt="2022-03-19T12:54:14.337" v="243" actId="1076"/>
          <ac:picMkLst>
            <pc:docMk/>
            <pc:sldMk cId="3913151014" sldId="2141411448"/>
            <ac:picMk id="9" creationId="{C18C2079-A6D7-49B5-9C6F-769EE2831782}"/>
          </ac:picMkLst>
        </pc:picChg>
        <pc:picChg chg="del">
          <ac:chgData name="VENTER, Wendy" userId="c0669ad9-b3e8-40cc-ac16-4ce7248a352d" providerId="ADAL" clId="{81A7D295-6006-434D-91B4-44C98303464E}" dt="2022-03-19T12:54:01.628" v="242" actId="478"/>
          <ac:picMkLst>
            <pc:docMk/>
            <pc:sldMk cId="3913151014" sldId="2141411448"/>
            <ac:picMk id="10" creationId="{3A08B106-BD8E-400B-983C-E10F20F526E5}"/>
          </ac:picMkLst>
        </pc:picChg>
        <pc:picChg chg="mod">
          <ac:chgData name="VENTER, Wendy" userId="c0669ad9-b3e8-40cc-ac16-4ce7248a352d" providerId="ADAL" clId="{81A7D295-6006-434D-91B4-44C98303464E}" dt="2022-03-19T12:54:17.331" v="244" actId="14100"/>
          <ac:picMkLst>
            <pc:docMk/>
            <pc:sldMk cId="3913151014" sldId="2141411448"/>
            <ac:picMk id="21" creationId="{5BDFE80C-2498-4B11-B37D-70F255112BC1}"/>
          </ac:picMkLst>
        </pc:picChg>
        <pc:picChg chg="del">
          <ac:chgData name="VENTER, Wendy" userId="c0669ad9-b3e8-40cc-ac16-4ce7248a352d" providerId="ADAL" clId="{81A7D295-6006-434D-91B4-44C98303464E}" dt="2022-03-19T12:54:01.628" v="242" actId="478"/>
          <ac:picMkLst>
            <pc:docMk/>
            <pc:sldMk cId="3913151014" sldId="2141411448"/>
            <ac:picMk id="25" creationId="{3455CC3E-9FEA-4022-AE8D-23508B15A135}"/>
          </ac:picMkLst>
        </pc:picChg>
        <pc:picChg chg="mod">
          <ac:chgData name="VENTER, Wendy" userId="c0669ad9-b3e8-40cc-ac16-4ce7248a352d" providerId="ADAL" clId="{81A7D295-6006-434D-91B4-44C98303464E}" dt="2022-03-19T12:54:14.337" v="243" actId="1076"/>
          <ac:picMkLst>
            <pc:docMk/>
            <pc:sldMk cId="3913151014" sldId="2141411448"/>
            <ac:picMk id="27" creationId="{D09DF3A7-1197-4E7C-BFB9-F6677CADC7A3}"/>
          </ac:picMkLst>
        </pc:picChg>
      </pc:sldChg>
      <pc:sldChg chg="del">
        <pc:chgData name="VENTER, Wendy" userId="c0669ad9-b3e8-40cc-ac16-4ce7248a352d" providerId="ADAL" clId="{81A7D295-6006-434D-91B4-44C98303464E}" dt="2022-03-19T12:58:43.956" v="264" actId="47"/>
        <pc:sldMkLst>
          <pc:docMk/>
          <pc:sldMk cId="2962925488" sldId="2141411465"/>
        </pc:sldMkLst>
      </pc:sldChg>
      <pc:sldChg chg="del">
        <pc:chgData name="VENTER, Wendy" userId="c0669ad9-b3e8-40cc-ac16-4ce7248a352d" providerId="ADAL" clId="{81A7D295-6006-434D-91B4-44C98303464E}" dt="2022-03-19T12:49:14.358" v="0" actId="47"/>
        <pc:sldMkLst>
          <pc:docMk/>
          <pc:sldMk cId="203436929" sldId="2141411468"/>
        </pc:sldMkLst>
      </pc:sldChg>
      <pc:sldChg chg="modSp mod">
        <pc:chgData name="VENTER, Wendy" userId="c0669ad9-b3e8-40cc-ac16-4ce7248a352d" providerId="ADAL" clId="{81A7D295-6006-434D-91B4-44C98303464E}" dt="2022-03-19T13:30:26.407" v="824" actId="6549"/>
        <pc:sldMkLst>
          <pc:docMk/>
          <pc:sldMk cId="1047856320" sldId="2141411469"/>
        </pc:sldMkLst>
        <pc:spChg chg="mod">
          <ac:chgData name="VENTER, Wendy" userId="c0669ad9-b3e8-40cc-ac16-4ce7248a352d" providerId="ADAL" clId="{81A7D295-6006-434D-91B4-44C98303464E}" dt="2022-03-19T13:30:26.407" v="824" actId="6549"/>
          <ac:spMkLst>
            <pc:docMk/>
            <pc:sldMk cId="1047856320" sldId="2141411469"/>
            <ac:spMk id="2" creationId="{1A004067-8509-4465-85C4-624E8827F342}"/>
          </ac:spMkLst>
        </pc:spChg>
      </pc:sldChg>
      <pc:sldChg chg="add del">
        <pc:chgData name="VENTER, Wendy" userId="c0669ad9-b3e8-40cc-ac16-4ce7248a352d" providerId="ADAL" clId="{81A7D295-6006-434D-91B4-44C98303464E}" dt="2022-03-19T12:52:29.627" v="226"/>
        <pc:sldMkLst>
          <pc:docMk/>
          <pc:sldMk cId="4199575469" sldId="2141411470"/>
        </pc:sldMkLst>
      </pc:sldChg>
    </pc:docChg>
  </pc:docChgLst>
  <pc:docChgLst>
    <pc:chgData name="VENTER, Wendy" userId="c0669ad9-b3e8-40cc-ac16-4ce7248a352d" providerId="ADAL" clId="{3319C262-054C-40B7-ADC7-AB0D4D21D95E}"/>
    <pc:docChg chg="undo custSel addSld delSld modSld sldOrd">
      <pc:chgData name="VENTER, Wendy" userId="c0669ad9-b3e8-40cc-ac16-4ce7248a352d" providerId="ADAL" clId="{3319C262-054C-40B7-ADC7-AB0D4D21D95E}" dt="2022-03-13T11:52:54.912" v="9065" actId="20577"/>
      <pc:docMkLst>
        <pc:docMk/>
      </pc:docMkLst>
      <pc:sldChg chg="addSp modSp add mod">
        <pc:chgData name="VENTER, Wendy" userId="c0669ad9-b3e8-40cc-ac16-4ce7248a352d" providerId="ADAL" clId="{3319C262-054C-40B7-ADC7-AB0D4D21D95E}" dt="2022-03-13T10:42:13.051" v="8474"/>
        <pc:sldMkLst>
          <pc:docMk/>
          <pc:sldMk cId="684801915" sldId="257"/>
        </pc:sldMkLst>
        <pc:spChg chg="mod">
          <ac:chgData name="VENTER, Wendy" userId="c0669ad9-b3e8-40cc-ac16-4ce7248a352d" providerId="ADAL" clId="{3319C262-054C-40B7-ADC7-AB0D4D21D95E}" dt="2022-03-13T07:08:37.597" v="6501" actId="20577"/>
          <ac:spMkLst>
            <pc:docMk/>
            <pc:sldMk cId="684801915" sldId="257"/>
            <ac:spMk id="2" creationId="{35033A66-971A-DB45-A589-8C0F9D83DA93}"/>
          </ac:spMkLst>
        </pc:spChg>
        <pc:spChg chg="mod">
          <ac:chgData name="VENTER, Wendy" userId="c0669ad9-b3e8-40cc-ac16-4ce7248a352d" providerId="ADAL" clId="{3319C262-054C-40B7-ADC7-AB0D4D21D95E}" dt="2022-03-13T10:42:13.051" v="8474"/>
          <ac:spMkLst>
            <pc:docMk/>
            <pc:sldMk cId="684801915" sldId="257"/>
            <ac:spMk id="6" creationId="{C24039D1-1129-4043-8FEB-7AC981217EBC}"/>
          </ac:spMkLst>
        </pc:spChg>
        <pc:spChg chg="mod">
          <ac:chgData name="VENTER, Wendy" userId="c0669ad9-b3e8-40cc-ac16-4ce7248a352d" providerId="ADAL" clId="{3319C262-054C-40B7-ADC7-AB0D4D21D95E}" dt="2022-03-13T10:42:13.051" v="8474"/>
          <ac:spMkLst>
            <pc:docMk/>
            <pc:sldMk cId="684801915" sldId="257"/>
            <ac:spMk id="7" creationId="{424E1A37-D9A4-4128-8BEA-72A58360BDB6}"/>
          </ac:spMkLst>
        </pc:spChg>
        <pc:spChg chg="mod">
          <ac:chgData name="VENTER, Wendy" userId="c0669ad9-b3e8-40cc-ac16-4ce7248a352d" providerId="ADAL" clId="{3319C262-054C-40B7-ADC7-AB0D4D21D95E}" dt="2022-03-13T10:42:13.051" v="8474"/>
          <ac:spMkLst>
            <pc:docMk/>
            <pc:sldMk cId="684801915" sldId="257"/>
            <ac:spMk id="8" creationId="{B3D10A45-3F8D-4C78-AD4E-F010765EF9DE}"/>
          </ac:spMkLst>
        </pc:spChg>
        <pc:spChg chg="mod">
          <ac:chgData name="VENTER, Wendy" userId="c0669ad9-b3e8-40cc-ac16-4ce7248a352d" providerId="ADAL" clId="{3319C262-054C-40B7-ADC7-AB0D4D21D95E}" dt="2022-03-13T10:42:13.051" v="8474"/>
          <ac:spMkLst>
            <pc:docMk/>
            <pc:sldMk cId="684801915" sldId="257"/>
            <ac:spMk id="9" creationId="{886A097C-7060-4CA3-9767-A1D3F922ACB0}"/>
          </ac:spMkLst>
        </pc:spChg>
        <pc:spChg chg="mod">
          <ac:chgData name="VENTER, Wendy" userId="c0669ad9-b3e8-40cc-ac16-4ce7248a352d" providerId="ADAL" clId="{3319C262-054C-40B7-ADC7-AB0D4D21D95E}" dt="2022-03-13T10:42:13.051" v="8474"/>
          <ac:spMkLst>
            <pc:docMk/>
            <pc:sldMk cId="684801915" sldId="257"/>
            <ac:spMk id="10" creationId="{6244AAB8-177F-4D45-99D9-BF291C591237}"/>
          </ac:spMkLst>
        </pc:spChg>
        <pc:spChg chg="mod">
          <ac:chgData name="VENTER, Wendy" userId="c0669ad9-b3e8-40cc-ac16-4ce7248a352d" providerId="ADAL" clId="{3319C262-054C-40B7-ADC7-AB0D4D21D95E}" dt="2022-03-13T10:42:13.051" v="8474"/>
          <ac:spMkLst>
            <pc:docMk/>
            <pc:sldMk cId="684801915" sldId="257"/>
            <ac:spMk id="11" creationId="{7793A354-5223-4E87-B0E6-6A332A468FD5}"/>
          </ac:spMkLst>
        </pc:spChg>
        <pc:spChg chg="mod">
          <ac:chgData name="VENTER, Wendy" userId="c0669ad9-b3e8-40cc-ac16-4ce7248a352d" providerId="ADAL" clId="{3319C262-054C-40B7-ADC7-AB0D4D21D95E}" dt="2022-03-13T10:42:13.051" v="8474"/>
          <ac:spMkLst>
            <pc:docMk/>
            <pc:sldMk cId="684801915" sldId="257"/>
            <ac:spMk id="12" creationId="{5E1CFA08-1FD5-48F7-96C0-210F713584F8}"/>
          </ac:spMkLst>
        </pc:spChg>
        <pc:grpChg chg="add mod">
          <ac:chgData name="VENTER, Wendy" userId="c0669ad9-b3e8-40cc-ac16-4ce7248a352d" providerId="ADAL" clId="{3319C262-054C-40B7-ADC7-AB0D4D21D95E}" dt="2022-03-13T10:42:13.051" v="8474"/>
          <ac:grpSpMkLst>
            <pc:docMk/>
            <pc:sldMk cId="684801915" sldId="257"/>
            <ac:grpSpMk id="4" creationId="{C1D9A141-23A9-4C3A-BD53-DBFB38BCAA8F}"/>
          </ac:grpSpMkLst>
        </pc:grpChg>
        <pc:grpChg chg="mod">
          <ac:chgData name="VENTER, Wendy" userId="c0669ad9-b3e8-40cc-ac16-4ce7248a352d" providerId="ADAL" clId="{3319C262-054C-40B7-ADC7-AB0D4D21D95E}" dt="2022-03-13T10:42:13.051" v="8474"/>
          <ac:grpSpMkLst>
            <pc:docMk/>
            <pc:sldMk cId="684801915" sldId="257"/>
            <ac:grpSpMk id="5" creationId="{919900D1-1C27-4F72-BCE2-A581B5D6CD04}"/>
          </ac:grpSpMkLst>
        </pc:grpChg>
      </pc:sldChg>
      <pc:sldChg chg="addSp modSp add mod">
        <pc:chgData name="VENTER, Wendy" userId="c0669ad9-b3e8-40cc-ac16-4ce7248a352d" providerId="ADAL" clId="{3319C262-054C-40B7-ADC7-AB0D4D21D95E}" dt="2022-03-13T10:42:33.980" v="8478" actId="14100"/>
        <pc:sldMkLst>
          <pc:docMk/>
          <pc:sldMk cId="3441406641" sldId="258"/>
        </pc:sldMkLst>
        <pc:spChg chg="mod">
          <ac:chgData name="VENTER, Wendy" userId="c0669ad9-b3e8-40cc-ac16-4ce7248a352d" providerId="ADAL" clId="{3319C262-054C-40B7-ADC7-AB0D4D21D95E}" dt="2022-03-13T10:42:22.986" v="8476"/>
          <ac:spMkLst>
            <pc:docMk/>
            <pc:sldMk cId="3441406641" sldId="258"/>
            <ac:spMk id="6" creationId="{90B644F1-2D40-4ACC-B352-52B0658E1F60}"/>
          </ac:spMkLst>
        </pc:spChg>
        <pc:spChg chg="mod">
          <ac:chgData name="VENTER, Wendy" userId="c0669ad9-b3e8-40cc-ac16-4ce7248a352d" providerId="ADAL" clId="{3319C262-054C-40B7-ADC7-AB0D4D21D95E}" dt="2022-03-13T10:42:22.986" v="8476"/>
          <ac:spMkLst>
            <pc:docMk/>
            <pc:sldMk cId="3441406641" sldId="258"/>
            <ac:spMk id="7" creationId="{447D1EBA-0739-403C-9443-FA08C151E68C}"/>
          </ac:spMkLst>
        </pc:spChg>
        <pc:spChg chg="mod">
          <ac:chgData name="VENTER, Wendy" userId="c0669ad9-b3e8-40cc-ac16-4ce7248a352d" providerId="ADAL" clId="{3319C262-054C-40B7-ADC7-AB0D4D21D95E}" dt="2022-03-13T10:42:22.986" v="8476"/>
          <ac:spMkLst>
            <pc:docMk/>
            <pc:sldMk cId="3441406641" sldId="258"/>
            <ac:spMk id="10" creationId="{405F37F1-F598-4110-B43B-F5750FCD6FAD}"/>
          </ac:spMkLst>
        </pc:spChg>
        <pc:spChg chg="mod">
          <ac:chgData name="VENTER, Wendy" userId="c0669ad9-b3e8-40cc-ac16-4ce7248a352d" providerId="ADAL" clId="{3319C262-054C-40B7-ADC7-AB0D4D21D95E}" dt="2022-03-13T10:42:22.986" v="8476"/>
          <ac:spMkLst>
            <pc:docMk/>
            <pc:sldMk cId="3441406641" sldId="258"/>
            <ac:spMk id="11" creationId="{A844C0C8-93D9-40C5-BF24-97014E3A7B12}"/>
          </ac:spMkLst>
        </pc:spChg>
        <pc:spChg chg="mod">
          <ac:chgData name="VENTER, Wendy" userId="c0669ad9-b3e8-40cc-ac16-4ce7248a352d" providerId="ADAL" clId="{3319C262-054C-40B7-ADC7-AB0D4D21D95E}" dt="2022-03-13T10:42:22.986" v="8476"/>
          <ac:spMkLst>
            <pc:docMk/>
            <pc:sldMk cId="3441406641" sldId="258"/>
            <ac:spMk id="12" creationId="{AE2C9CFE-469F-4B3B-89C3-0EFE6C89BFBE}"/>
          </ac:spMkLst>
        </pc:spChg>
        <pc:spChg chg="mod">
          <ac:chgData name="VENTER, Wendy" userId="c0669ad9-b3e8-40cc-ac16-4ce7248a352d" providerId="ADAL" clId="{3319C262-054C-40B7-ADC7-AB0D4D21D95E}" dt="2022-03-13T10:42:22.986" v="8476"/>
          <ac:spMkLst>
            <pc:docMk/>
            <pc:sldMk cId="3441406641" sldId="258"/>
            <ac:spMk id="13" creationId="{B1075BB7-1567-41EC-90AE-8944662A7DA2}"/>
          </ac:spMkLst>
        </pc:spChg>
        <pc:spChg chg="mod">
          <ac:chgData name="VENTER, Wendy" userId="c0669ad9-b3e8-40cc-ac16-4ce7248a352d" providerId="ADAL" clId="{3319C262-054C-40B7-ADC7-AB0D4D21D95E}" dt="2022-03-13T10:42:22.986" v="8476"/>
          <ac:spMkLst>
            <pc:docMk/>
            <pc:sldMk cId="3441406641" sldId="258"/>
            <ac:spMk id="14" creationId="{FDCED10B-43A8-4D8E-A6AA-B437178A1092}"/>
          </ac:spMkLst>
        </pc:spChg>
        <pc:grpChg chg="add mod">
          <ac:chgData name="VENTER, Wendy" userId="c0669ad9-b3e8-40cc-ac16-4ce7248a352d" providerId="ADAL" clId="{3319C262-054C-40B7-ADC7-AB0D4D21D95E}" dt="2022-03-13T10:42:22.986" v="8476"/>
          <ac:grpSpMkLst>
            <pc:docMk/>
            <pc:sldMk cId="3441406641" sldId="258"/>
            <ac:grpSpMk id="4" creationId="{EDEAE1EB-45EB-425A-820E-7970EB446B22}"/>
          </ac:grpSpMkLst>
        </pc:grpChg>
        <pc:grpChg chg="mod">
          <ac:chgData name="VENTER, Wendy" userId="c0669ad9-b3e8-40cc-ac16-4ce7248a352d" providerId="ADAL" clId="{3319C262-054C-40B7-ADC7-AB0D4D21D95E}" dt="2022-03-13T10:42:22.986" v="8476"/>
          <ac:grpSpMkLst>
            <pc:docMk/>
            <pc:sldMk cId="3441406641" sldId="258"/>
            <ac:grpSpMk id="5" creationId="{25781699-EAB3-4B23-922D-575DBF64441C}"/>
          </ac:grpSpMkLst>
        </pc:grpChg>
        <pc:picChg chg="mod">
          <ac:chgData name="VENTER, Wendy" userId="c0669ad9-b3e8-40cc-ac16-4ce7248a352d" providerId="ADAL" clId="{3319C262-054C-40B7-ADC7-AB0D4D21D95E}" dt="2022-03-13T10:42:33.980" v="8478" actId="14100"/>
          <ac:picMkLst>
            <pc:docMk/>
            <pc:sldMk cId="3441406641" sldId="258"/>
            <ac:picMk id="8" creationId="{0A3E4C76-0977-E045-828B-AD2490D79ED6}"/>
          </ac:picMkLst>
        </pc:picChg>
      </pc:sldChg>
      <pc:sldChg chg="addSp modSp add">
        <pc:chgData name="VENTER, Wendy" userId="c0669ad9-b3e8-40cc-ac16-4ce7248a352d" providerId="ADAL" clId="{3319C262-054C-40B7-ADC7-AB0D4D21D95E}" dt="2022-03-13T10:42:15.776" v="8475"/>
        <pc:sldMkLst>
          <pc:docMk/>
          <pc:sldMk cId="2981152684" sldId="260"/>
        </pc:sldMkLst>
        <pc:spChg chg="mod">
          <ac:chgData name="VENTER, Wendy" userId="c0669ad9-b3e8-40cc-ac16-4ce7248a352d" providerId="ADAL" clId="{3319C262-054C-40B7-ADC7-AB0D4D21D95E}" dt="2022-03-13T10:42:15.776" v="8475"/>
          <ac:spMkLst>
            <pc:docMk/>
            <pc:sldMk cId="2981152684" sldId="260"/>
            <ac:spMk id="6" creationId="{1F698FA2-7A46-4353-8CA2-B78AC1292E0F}"/>
          </ac:spMkLst>
        </pc:spChg>
        <pc:spChg chg="mod">
          <ac:chgData name="VENTER, Wendy" userId="c0669ad9-b3e8-40cc-ac16-4ce7248a352d" providerId="ADAL" clId="{3319C262-054C-40B7-ADC7-AB0D4D21D95E}" dt="2022-03-13T10:42:15.776" v="8475"/>
          <ac:spMkLst>
            <pc:docMk/>
            <pc:sldMk cId="2981152684" sldId="260"/>
            <ac:spMk id="7" creationId="{420AA928-E121-41D8-AF4D-23EC269140E7}"/>
          </ac:spMkLst>
        </pc:spChg>
        <pc:spChg chg="mod">
          <ac:chgData name="VENTER, Wendy" userId="c0669ad9-b3e8-40cc-ac16-4ce7248a352d" providerId="ADAL" clId="{3319C262-054C-40B7-ADC7-AB0D4D21D95E}" dt="2022-03-13T10:42:15.776" v="8475"/>
          <ac:spMkLst>
            <pc:docMk/>
            <pc:sldMk cId="2981152684" sldId="260"/>
            <ac:spMk id="8" creationId="{B72D600C-5783-42AA-BEBE-DD9EF056D228}"/>
          </ac:spMkLst>
        </pc:spChg>
        <pc:spChg chg="mod">
          <ac:chgData name="VENTER, Wendy" userId="c0669ad9-b3e8-40cc-ac16-4ce7248a352d" providerId="ADAL" clId="{3319C262-054C-40B7-ADC7-AB0D4D21D95E}" dt="2022-03-13T10:42:15.776" v="8475"/>
          <ac:spMkLst>
            <pc:docMk/>
            <pc:sldMk cId="2981152684" sldId="260"/>
            <ac:spMk id="9" creationId="{99EAFF5E-D2E0-42E5-92CE-F781932B3AB7}"/>
          </ac:spMkLst>
        </pc:spChg>
        <pc:spChg chg="mod">
          <ac:chgData name="VENTER, Wendy" userId="c0669ad9-b3e8-40cc-ac16-4ce7248a352d" providerId="ADAL" clId="{3319C262-054C-40B7-ADC7-AB0D4D21D95E}" dt="2022-03-13T10:42:15.776" v="8475"/>
          <ac:spMkLst>
            <pc:docMk/>
            <pc:sldMk cId="2981152684" sldId="260"/>
            <ac:spMk id="10" creationId="{8A8D546C-6BC4-44FF-90DC-B37FFD868201}"/>
          </ac:spMkLst>
        </pc:spChg>
        <pc:spChg chg="mod">
          <ac:chgData name="VENTER, Wendy" userId="c0669ad9-b3e8-40cc-ac16-4ce7248a352d" providerId="ADAL" clId="{3319C262-054C-40B7-ADC7-AB0D4D21D95E}" dt="2022-03-13T10:42:15.776" v="8475"/>
          <ac:spMkLst>
            <pc:docMk/>
            <pc:sldMk cId="2981152684" sldId="260"/>
            <ac:spMk id="11" creationId="{ACDF02B8-882D-4B01-91DA-0AED68F5582D}"/>
          </ac:spMkLst>
        </pc:spChg>
        <pc:spChg chg="mod">
          <ac:chgData name="VENTER, Wendy" userId="c0669ad9-b3e8-40cc-ac16-4ce7248a352d" providerId="ADAL" clId="{3319C262-054C-40B7-ADC7-AB0D4D21D95E}" dt="2022-03-13T10:42:15.776" v="8475"/>
          <ac:spMkLst>
            <pc:docMk/>
            <pc:sldMk cId="2981152684" sldId="260"/>
            <ac:spMk id="12" creationId="{299A63F9-E5DA-4241-80F8-69D1D525D2B9}"/>
          </ac:spMkLst>
        </pc:spChg>
        <pc:grpChg chg="add mod">
          <ac:chgData name="VENTER, Wendy" userId="c0669ad9-b3e8-40cc-ac16-4ce7248a352d" providerId="ADAL" clId="{3319C262-054C-40B7-ADC7-AB0D4D21D95E}" dt="2022-03-13T10:42:15.776" v="8475"/>
          <ac:grpSpMkLst>
            <pc:docMk/>
            <pc:sldMk cId="2981152684" sldId="260"/>
            <ac:grpSpMk id="4" creationId="{8F99279F-A68A-4D99-8083-CE28FB831FE7}"/>
          </ac:grpSpMkLst>
        </pc:grpChg>
        <pc:grpChg chg="mod">
          <ac:chgData name="VENTER, Wendy" userId="c0669ad9-b3e8-40cc-ac16-4ce7248a352d" providerId="ADAL" clId="{3319C262-054C-40B7-ADC7-AB0D4D21D95E}" dt="2022-03-13T10:42:15.776" v="8475"/>
          <ac:grpSpMkLst>
            <pc:docMk/>
            <pc:sldMk cId="2981152684" sldId="260"/>
            <ac:grpSpMk id="5" creationId="{DAFCFFDD-4C0B-45C2-8DE2-5549DB8E65AE}"/>
          </ac:grpSpMkLst>
        </pc:grpChg>
      </pc:sldChg>
      <pc:sldChg chg="del">
        <pc:chgData name="VENTER, Wendy" userId="c0669ad9-b3e8-40cc-ac16-4ce7248a352d" providerId="ADAL" clId="{3319C262-054C-40B7-ADC7-AB0D4D21D95E}" dt="2022-03-12T21:15:38.104" v="5126" actId="47"/>
        <pc:sldMkLst>
          <pc:docMk/>
          <pc:sldMk cId="1623502158" sldId="2076137947"/>
        </pc:sldMkLst>
      </pc:sldChg>
      <pc:sldChg chg="modSp add mod">
        <pc:chgData name="VENTER, Wendy" userId="c0669ad9-b3e8-40cc-ac16-4ce7248a352d" providerId="ADAL" clId="{3319C262-054C-40B7-ADC7-AB0D4D21D95E}" dt="2022-03-13T10:58:37.471" v="8611" actId="1076"/>
        <pc:sldMkLst>
          <pc:docMk/>
          <pc:sldMk cId="3826930390" sldId="2076137962"/>
        </pc:sldMkLst>
        <pc:spChg chg="mod">
          <ac:chgData name="VENTER, Wendy" userId="c0669ad9-b3e8-40cc-ac16-4ce7248a352d" providerId="ADAL" clId="{3319C262-054C-40B7-ADC7-AB0D4D21D95E}" dt="2022-03-13T10:58:37.471" v="8611" actId="1076"/>
          <ac:spMkLst>
            <pc:docMk/>
            <pc:sldMk cId="3826930390" sldId="2076137962"/>
            <ac:spMk id="11" creationId="{474A4F73-6A12-4DAE-993C-D8C8D137DA31}"/>
          </ac:spMkLst>
        </pc:spChg>
        <pc:picChg chg="mod">
          <ac:chgData name="VENTER, Wendy" userId="c0669ad9-b3e8-40cc-ac16-4ce7248a352d" providerId="ADAL" clId="{3319C262-054C-40B7-ADC7-AB0D4D21D95E}" dt="2022-03-13T10:58:07.701" v="8609" actId="1076"/>
          <ac:picMkLst>
            <pc:docMk/>
            <pc:sldMk cId="3826930390" sldId="2076137962"/>
            <ac:picMk id="8" creationId="{3527DDC0-F27A-4F94-83C2-C5CA688D1522}"/>
          </ac:picMkLst>
        </pc:picChg>
        <pc:picChg chg="mod">
          <ac:chgData name="VENTER, Wendy" userId="c0669ad9-b3e8-40cc-ac16-4ce7248a352d" providerId="ADAL" clId="{3319C262-054C-40B7-ADC7-AB0D4D21D95E}" dt="2022-03-13T10:58:00.864" v="8608" actId="1076"/>
          <ac:picMkLst>
            <pc:docMk/>
            <pc:sldMk cId="3826930390" sldId="2076137962"/>
            <ac:picMk id="9" creationId="{9FCB0B03-59C9-46C5-9B63-D20F89C647D8}"/>
          </ac:picMkLst>
        </pc:picChg>
      </pc:sldChg>
      <pc:sldChg chg="addSp modSp add mod">
        <pc:chgData name="VENTER, Wendy" userId="c0669ad9-b3e8-40cc-ac16-4ce7248a352d" providerId="ADAL" clId="{3319C262-054C-40B7-ADC7-AB0D4D21D95E}" dt="2022-03-13T10:42:56.646" v="8481" actId="1076"/>
        <pc:sldMkLst>
          <pc:docMk/>
          <pc:sldMk cId="1292138710" sldId="2076137999"/>
        </pc:sldMkLst>
        <pc:spChg chg="mod">
          <ac:chgData name="VENTER, Wendy" userId="c0669ad9-b3e8-40cc-ac16-4ce7248a352d" providerId="ADAL" clId="{3319C262-054C-40B7-ADC7-AB0D4D21D95E}" dt="2022-03-13T10:42:50.340" v="8480" actId="1076"/>
          <ac:spMkLst>
            <pc:docMk/>
            <pc:sldMk cId="1292138710" sldId="2076137999"/>
            <ac:spMk id="2" creationId="{29C7FB43-DFBD-BE4A-B277-65A9E8E286A5}"/>
          </ac:spMkLst>
        </pc:spChg>
        <pc:spChg chg="mod">
          <ac:chgData name="VENTER, Wendy" userId="c0669ad9-b3e8-40cc-ac16-4ce7248a352d" providerId="ADAL" clId="{3319C262-054C-40B7-ADC7-AB0D4D21D95E}" dt="2022-03-13T10:42:56.646" v="8481" actId="1076"/>
          <ac:spMkLst>
            <pc:docMk/>
            <pc:sldMk cId="1292138710" sldId="2076137999"/>
            <ac:spMk id="3" creationId="{1F551925-545F-F34C-BA45-E8B70C949FA8}"/>
          </ac:spMkLst>
        </pc:spChg>
        <pc:spChg chg="mod">
          <ac:chgData name="VENTER, Wendy" userId="c0669ad9-b3e8-40cc-ac16-4ce7248a352d" providerId="ADAL" clId="{3319C262-054C-40B7-ADC7-AB0D4D21D95E}" dt="2022-03-13T10:42:41.817" v="8479"/>
          <ac:spMkLst>
            <pc:docMk/>
            <pc:sldMk cId="1292138710" sldId="2076137999"/>
            <ac:spMk id="9" creationId="{63C5BCED-A0A1-4595-ACC7-5F737B83767B}"/>
          </ac:spMkLst>
        </pc:spChg>
        <pc:spChg chg="mod">
          <ac:chgData name="VENTER, Wendy" userId="c0669ad9-b3e8-40cc-ac16-4ce7248a352d" providerId="ADAL" clId="{3319C262-054C-40B7-ADC7-AB0D4D21D95E}" dt="2022-03-13T10:42:41.817" v="8479"/>
          <ac:spMkLst>
            <pc:docMk/>
            <pc:sldMk cId="1292138710" sldId="2076137999"/>
            <ac:spMk id="11" creationId="{59F61C3F-8B1A-4F37-8519-2B7D7C1A4A07}"/>
          </ac:spMkLst>
        </pc:spChg>
        <pc:spChg chg="mod">
          <ac:chgData name="VENTER, Wendy" userId="c0669ad9-b3e8-40cc-ac16-4ce7248a352d" providerId="ADAL" clId="{3319C262-054C-40B7-ADC7-AB0D4D21D95E}" dt="2022-03-13T10:42:41.817" v="8479"/>
          <ac:spMkLst>
            <pc:docMk/>
            <pc:sldMk cId="1292138710" sldId="2076137999"/>
            <ac:spMk id="12" creationId="{18E5D72B-1DBE-479D-879E-98C274DFA8D1}"/>
          </ac:spMkLst>
        </pc:spChg>
        <pc:spChg chg="mod">
          <ac:chgData name="VENTER, Wendy" userId="c0669ad9-b3e8-40cc-ac16-4ce7248a352d" providerId="ADAL" clId="{3319C262-054C-40B7-ADC7-AB0D4D21D95E}" dt="2022-03-13T10:42:41.817" v="8479"/>
          <ac:spMkLst>
            <pc:docMk/>
            <pc:sldMk cId="1292138710" sldId="2076137999"/>
            <ac:spMk id="13" creationId="{AB3CD618-9E0B-4BD6-84D6-9BAB16D6A318}"/>
          </ac:spMkLst>
        </pc:spChg>
        <pc:spChg chg="mod">
          <ac:chgData name="VENTER, Wendy" userId="c0669ad9-b3e8-40cc-ac16-4ce7248a352d" providerId="ADAL" clId="{3319C262-054C-40B7-ADC7-AB0D4D21D95E}" dt="2022-03-13T10:42:41.817" v="8479"/>
          <ac:spMkLst>
            <pc:docMk/>
            <pc:sldMk cId="1292138710" sldId="2076137999"/>
            <ac:spMk id="14" creationId="{463D3FAE-97AE-44CF-A856-AF4B18A98F76}"/>
          </ac:spMkLst>
        </pc:spChg>
        <pc:spChg chg="mod">
          <ac:chgData name="VENTER, Wendy" userId="c0669ad9-b3e8-40cc-ac16-4ce7248a352d" providerId="ADAL" clId="{3319C262-054C-40B7-ADC7-AB0D4D21D95E}" dt="2022-03-13T10:42:41.817" v="8479"/>
          <ac:spMkLst>
            <pc:docMk/>
            <pc:sldMk cId="1292138710" sldId="2076137999"/>
            <ac:spMk id="15" creationId="{F98267D9-629F-441E-A525-67AF73616A1B}"/>
          </ac:spMkLst>
        </pc:spChg>
        <pc:spChg chg="mod">
          <ac:chgData name="VENTER, Wendy" userId="c0669ad9-b3e8-40cc-ac16-4ce7248a352d" providerId="ADAL" clId="{3319C262-054C-40B7-ADC7-AB0D4D21D95E}" dt="2022-03-13T10:42:41.817" v="8479"/>
          <ac:spMkLst>
            <pc:docMk/>
            <pc:sldMk cId="1292138710" sldId="2076137999"/>
            <ac:spMk id="16" creationId="{01E33DD3-9178-454E-B4A5-D36BA15D1FDC}"/>
          </ac:spMkLst>
        </pc:spChg>
        <pc:grpChg chg="add mod">
          <ac:chgData name="VENTER, Wendy" userId="c0669ad9-b3e8-40cc-ac16-4ce7248a352d" providerId="ADAL" clId="{3319C262-054C-40B7-ADC7-AB0D4D21D95E}" dt="2022-03-13T10:42:41.817" v="8479"/>
          <ac:grpSpMkLst>
            <pc:docMk/>
            <pc:sldMk cId="1292138710" sldId="2076137999"/>
            <ac:grpSpMk id="7" creationId="{3EA7C006-5DDA-43BD-A034-73043DDAF88D}"/>
          </ac:grpSpMkLst>
        </pc:grpChg>
        <pc:grpChg chg="mod">
          <ac:chgData name="VENTER, Wendy" userId="c0669ad9-b3e8-40cc-ac16-4ce7248a352d" providerId="ADAL" clId="{3319C262-054C-40B7-ADC7-AB0D4D21D95E}" dt="2022-03-13T10:42:41.817" v="8479"/>
          <ac:grpSpMkLst>
            <pc:docMk/>
            <pc:sldMk cId="1292138710" sldId="2076137999"/>
            <ac:grpSpMk id="8" creationId="{4FEC2C20-501A-416B-9BDE-FC11ECD97E57}"/>
          </ac:grpSpMkLst>
        </pc:grpChg>
      </pc:sldChg>
      <pc:sldChg chg="addSp modSp add mod ord">
        <pc:chgData name="VENTER, Wendy" userId="c0669ad9-b3e8-40cc-ac16-4ce7248a352d" providerId="ADAL" clId="{3319C262-054C-40B7-ADC7-AB0D4D21D95E}" dt="2022-03-13T10:27:38.812" v="8374" actId="1076"/>
        <pc:sldMkLst>
          <pc:docMk/>
          <pc:sldMk cId="110916320" sldId="2076138021"/>
        </pc:sldMkLst>
        <pc:spChg chg="mod">
          <ac:chgData name="VENTER, Wendy" userId="c0669ad9-b3e8-40cc-ac16-4ce7248a352d" providerId="ADAL" clId="{3319C262-054C-40B7-ADC7-AB0D4D21D95E}" dt="2022-03-13T05:24:01.662" v="6253" actId="108"/>
          <ac:spMkLst>
            <pc:docMk/>
            <pc:sldMk cId="110916320" sldId="2076138021"/>
            <ac:spMk id="2" creationId="{168C28C4-F254-9844-9E09-D6E5E8AF450F}"/>
          </ac:spMkLst>
        </pc:spChg>
        <pc:spChg chg="mod">
          <ac:chgData name="VENTER, Wendy" userId="c0669ad9-b3e8-40cc-ac16-4ce7248a352d" providerId="ADAL" clId="{3319C262-054C-40B7-ADC7-AB0D4D21D95E}" dt="2022-03-13T10:27:38.812" v="8374" actId="1076"/>
          <ac:spMkLst>
            <pc:docMk/>
            <pc:sldMk cId="110916320" sldId="2076138021"/>
            <ac:spMk id="3" creationId="{4BD35FD9-2FB8-A247-B3E7-AEC46E2F34DF}"/>
          </ac:spMkLst>
        </pc:spChg>
        <pc:spChg chg="mod">
          <ac:chgData name="VENTER, Wendy" userId="c0669ad9-b3e8-40cc-ac16-4ce7248a352d" providerId="ADAL" clId="{3319C262-054C-40B7-ADC7-AB0D4D21D95E}" dt="2022-03-13T05:10:11.047" v="5661"/>
          <ac:spMkLst>
            <pc:docMk/>
            <pc:sldMk cId="110916320" sldId="2076138021"/>
            <ac:spMk id="6" creationId="{19BAF1BF-A964-4EE3-BA22-6EDD697EA689}"/>
          </ac:spMkLst>
        </pc:spChg>
        <pc:spChg chg="mod">
          <ac:chgData name="VENTER, Wendy" userId="c0669ad9-b3e8-40cc-ac16-4ce7248a352d" providerId="ADAL" clId="{3319C262-054C-40B7-ADC7-AB0D4D21D95E}" dt="2022-03-13T10:25:35.006" v="8363"/>
          <ac:spMkLst>
            <pc:docMk/>
            <pc:sldMk cId="110916320" sldId="2076138021"/>
            <ac:spMk id="7" creationId="{4B1A4D88-1800-4C34-A032-1E8A4B9DD2E3}"/>
          </ac:spMkLst>
        </pc:spChg>
        <pc:spChg chg="mod">
          <ac:chgData name="VENTER, Wendy" userId="c0669ad9-b3e8-40cc-ac16-4ce7248a352d" providerId="ADAL" clId="{3319C262-054C-40B7-ADC7-AB0D4D21D95E}" dt="2022-03-13T05:10:11.047" v="5661"/>
          <ac:spMkLst>
            <pc:docMk/>
            <pc:sldMk cId="110916320" sldId="2076138021"/>
            <ac:spMk id="7" creationId="{87864B43-0D0A-4869-B027-A30D81FC912C}"/>
          </ac:spMkLst>
        </pc:spChg>
        <pc:spChg chg="mod">
          <ac:chgData name="VENTER, Wendy" userId="c0669ad9-b3e8-40cc-ac16-4ce7248a352d" providerId="ADAL" clId="{3319C262-054C-40B7-ADC7-AB0D4D21D95E}" dt="2022-03-13T10:25:35.006" v="8363"/>
          <ac:spMkLst>
            <pc:docMk/>
            <pc:sldMk cId="110916320" sldId="2076138021"/>
            <ac:spMk id="8" creationId="{D7EC6A3B-E085-4FE7-98A7-614C9D19B355}"/>
          </ac:spMkLst>
        </pc:spChg>
        <pc:spChg chg="mod">
          <ac:chgData name="VENTER, Wendy" userId="c0669ad9-b3e8-40cc-ac16-4ce7248a352d" providerId="ADAL" clId="{3319C262-054C-40B7-ADC7-AB0D4D21D95E}" dt="2022-03-13T10:25:35.006" v="8363"/>
          <ac:spMkLst>
            <pc:docMk/>
            <pc:sldMk cId="110916320" sldId="2076138021"/>
            <ac:spMk id="9" creationId="{5615F680-4C16-48CA-A3AA-E72E653CCF66}"/>
          </ac:spMkLst>
        </pc:spChg>
        <pc:spChg chg="mod">
          <ac:chgData name="VENTER, Wendy" userId="c0669ad9-b3e8-40cc-ac16-4ce7248a352d" providerId="ADAL" clId="{3319C262-054C-40B7-ADC7-AB0D4D21D95E}" dt="2022-03-13T05:10:11.047" v="5661"/>
          <ac:spMkLst>
            <pc:docMk/>
            <pc:sldMk cId="110916320" sldId="2076138021"/>
            <ac:spMk id="9" creationId="{9B88D47A-EB7F-4A3F-A657-4C1A2F056748}"/>
          </ac:spMkLst>
        </pc:spChg>
        <pc:spChg chg="mod">
          <ac:chgData name="VENTER, Wendy" userId="c0669ad9-b3e8-40cc-ac16-4ce7248a352d" providerId="ADAL" clId="{3319C262-054C-40B7-ADC7-AB0D4D21D95E}" dt="2022-03-13T05:10:11.047" v="5661"/>
          <ac:spMkLst>
            <pc:docMk/>
            <pc:sldMk cId="110916320" sldId="2076138021"/>
            <ac:spMk id="10" creationId="{30E22072-ADAB-420A-B7C8-43CA8A0B7DCA}"/>
          </ac:spMkLst>
        </pc:spChg>
        <pc:spChg chg="mod">
          <ac:chgData name="VENTER, Wendy" userId="c0669ad9-b3e8-40cc-ac16-4ce7248a352d" providerId="ADAL" clId="{3319C262-054C-40B7-ADC7-AB0D4D21D95E}" dt="2022-03-13T10:25:35.006" v="8363"/>
          <ac:spMkLst>
            <pc:docMk/>
            <pc:sldMk cId="110916320" sldId="2076138021"/>
            <ac:spMk id="10" creationId="{558CE269-3A4E-4E5F-90ED-7961476C3554}"/>
          </ac:spMkLst>
        </pc:spChg>
        <pc:spChg chg="mod">
          <ac:chgData name="VENTER, Wendy" userId="c0669ad9-b3e8-40cc-ac16-4ce7248a352d" providerId="ADAL" clId="{3319C262-054C-40B7-ADC7-AB0D4D21D95E}" dt="2022-03-13T10:25:35.006" v="8363"/>
          <ac:spMkLst>
            <pc:docMk/>
            <pc:sldMk cId="110916320" sldId="2076138021"/>
            <ac:spMk id="11" creationId="{6F599597-984A-4A79-A5D1-78624EA037A0}"/>
          </ac:spMkLst>
        </pc:spChg>
        <pc:spChg chg="mod">
          <ac:chgData name="VENTER, Wendy" userId="c0669ad9-b3e8-40cc-ac16-4ce7248a352d" providerId="ADAL" clId="{3319C262-054C-40B7-ADC7-AB0D4D21D95E}" dt="2022-03-13T05:10:11.047" v="5661"/>
          <ac:spMkLst>
            <pc:docMk/>
            <pc:sldMk cId="110916320" sldId="2076138021"/>
            <ac:spMk id="12" creationId="{2E33F682-9FA8-44C2-BA49-CAFC021AA591}"/>
          </ac:spMkLst>
        </pc:spChg>
        <pc:spChg chg="mod">
          <ac:chgData name="VENTER, Wendy" userId="c0669ad9-b3e8-40cc-ac16-4ce7248a352d" providerId="ADAL" clId="{3319C262-054C-40B7-ADC7-AB0D4D21D95E}" dt="2022-03-13T10:25:35.006" v="8363"/>
          <ac:spMkLst>
            <pc:docMk/>
            <pc:sldMk cId="110916320" sldId="2076138021"/>
            <ac:spMk id="12" creationId="{6FE65A6B-84E9-41F5-AFA0-0C4A38C8E6B2}"/>
          </ac:spMkLst>
        </pc:spChg>
        <pc:spChg chg="mod">
          <ac:chgData name="VENTER, Wendy" userId="c0669ad9-b3e8-40cc-ac16-4ce7248a352d" providerId="ADAL" clId="{3319C262-054C-40B7-ADC7-AB0D4D21D95E}" dt="2022-03-13T05:10:11.047" v="5661"/>
          <ac:spMkLst>
            <pc:docMk/>
            <pc:sldMk cId="110916320" sldId="2076138021"/>
            <ac:spMk id="13" creationId="{98F12C94-8042-401F-A46C-489B556A5254}"/>
          </ac:spMkLst>
        </pc:spChg>
        <pc:spChg chg="mod">
          <ac:chgData name="VENTER, Wendy" userId="c0669ad9-b3e8-40cc-ac16-4ce7248a352d" providerId="ADAL" clId="{3319C262-054C-40B7-ADC7-AB0D4D21D95E}" dt="2022-03-13T10:25:35.006" v="8363"/>
          <ac:spMkLst>
            <pc:docMk/>
            <pc:sldMk cId="110916320" sldId="2076138021"/>
            <ac:spMk id="13" creationId="{D242B04A-9136-4A14-9D39-8B0BA875E371}"/>
          </ac:spMkLst>
        </pc:spChg>
        <pc:grpChg chg="add mod">
          <ac:chgData name="VENTER, Wendy" userId="c0669ad9-b3e8-40cc-ac16-4ce7248a352d" providerId="ADAL" clId="{3319C262-054C-40B7-ADC7-AB0D4D21D95E}" dt="2022-03-13T05:10:11.047" v="5661"/>
          <ac:grpSpMkLst>
            <pc:docMk/>
            <pc:sldMk cId="110916320" sldId="2076138021"/>
            <ac:grpSpMk id="5" creationId="{1650B820-D888-4183-9306-5D43D0DB2DDC}"/>
          </ac:grpSpMkLst>
        </pc:grpChg>
        <pc:grpChg chg="add mod">
          <ac:chgData name="VENTER, Wendy" userId="c0669ad9-b3e8-40cc-ac16-4ce7248a352d" providerId="ADAL" clId="{3319C262-054C-40B7-ADC7-AB0D4D21D95E}" dt="2022-03-13T10:25:35.006" v="8363"/>
          <ac:grpSpMkLst>
            <pc:docMk/>
            <pc:sldMk cId="110916320" sldId="2076138021"/>
            <ac:grpSpMk id="5" creationId="{FABA6051-492E-4920-864A-6699226CF47B}"/>
          </ac:grpSpMkLst>
        </pc:grpChg>
        <pc:grpChg chg="mod">
          <ac:chgData name="VENTER, Wendy" userId="c0669ad9-b3e8-40cc-ac16-4ce7248a352d" providerId="ADAL" clId="{3319C262-054C-40B7-ADC7-AB0D4D21D95E}" dt="2022-03-13T10:25:35.006" v="8363"/>
          <ac:grpSpMkLst>
            <pc:docMk/>
            <pc:sldMk cId="110916320" sldId="2076138021"/>
            <ac:grpSpMk id="6" creationId="{AF41D2D1-612E-4269-8B0C-EC86C6254CC0}"/>
          </ac:grpSpMkLst>
        </pc:grpChg>
        <pc:grpChg chg="add mod">
          <ac:chgData name="VENTER, Wendy" userId="c0669ad9-b3e8-40cc-ac16-4ce7248a352d" providerId="ADAL" clId="{3319C262-054C-40B7-ADC7-AB0D4D21D95E}" dt="2022-03-13T05:10:11.047" v="5661"/>
          <ac:grpSpMkLst>
            <pc:docMk/>
            <pc:sldMk cId="110916320" sldId="2076138021"/>
            <ac:grpSpMk id="8" creationId="{F0BD3D5F-6174-4604-A255-81C03A057DB0}"/>
          </ac:grpSpMkLst>
        </pc:grpChg>
        <pc:grpChg chg="add mod">
          <ac:chgData name="VENTER, Wendy" userId="c0669ad9-b3e8-40cc-ac16-4ce7248a352d" providerId="ADAL" clId="{3319C262-054C-40B7-ADC7-AB0D4D21D95E}" dt="2022-03-13T05:10:11.047" v="5661"/>
          <ac:grpSpMkLst>
            <pc:docMk/>
            <pc:sldMk cId="110916320" sldId="2076138021"/>
            <ac:grpSpMk id="11" creationId="{22C51E0A-70B9-4E55-9612-4BB64B8980A5}"/>
          </ac:grpSpMkLst>
        </pc:grpChg>
      </pc:sldChg>
      <pc:sldChg chg="del ord">
        <pc:chgData name="VENTER, Wendy" userId="c0669ad9-b3e8-40cc-ac16-4ce7248a352d" providerId="ADAL" clId="{3319C262-054C-40B7-ADC7-AB0D4D21D95E}" dt="2022-03-12T21:33:31.987" v="5481" actId="2696"/>
        <pc:sldMkLst>
          <pc:docMk/>
          <pc:sldMk cId="304708591" sldId="2076138021"/>
        </pc:sldMkLst>
      </pc:sldChg>
      <pc:sldChg chg="addSp modSp add mod">
        <pc:chgData name="VENTER, Wendy" userId="c0669ad9-b3e8-40cc-ac16-4ce7248a352d" providerId="ADAL" clId="{3319C262-054C-40B7-ADC7-AB0D4D21D95E}" dt="2022-03-13T10:40:45.493" v="8464" actId="1076"/>
        <pc:sldMkLst>
          <pc:docMk/>
          <pc:sldMk cId="1830190004" sldId="2076138023"/>
        </pc:sldMkLst>
        <pc:spChg chg="mod">
          <ac:chgData name="VENTER, Wendy" userId="c0669ad9-b3e8-40cc-ac16-4ce7248a352d" providerId="ADAL" clId="{3319C262-054C-40B7-ADC7-AB0D4D21D95E}" dt="2022-03-13T10:39:31.343" v="8457"/>
          <ac:spMkLst>
            <pc:docMk/>
            <pc:sldMk cId="1830190004" sldId="2076138023"/>
            <ac:spMk id="6" creationId="{1A65AC9C-7BC8-4EE1-AB04-E425B9379FE2}"/>
          </ac:spMkLst>
        </pc:spChg>
        <pc:spChg chg="mod">
          <ac:chgData name="VENTER, Wendy" userId="c0669ad9-b3e8-40cc-ac16-4ce7248a352d" providerId="ADAL" clId="{3319C262-054C-40B7-ADC7-AB0D4D21D95E}" dt="2022-03-13T10:39:31.343" v="8457"/>
          <ac:spMkLst>
            <pc:docMk/>
            <pc:sldMk cId="1830190004" sldId="2076138023"/>
            <ac:spMk id="7" creationId="{2D324F89-676B-4C49-A711-14A8987845BF}"/>
          </ac:spMkLst>
        </pc:spChg>
        <pc:spChg chg="mod">
          <ac:chgData name="VENTER, Wendy" userId="c0669ad9-b3e8-40cc-ac16-4ce7248a352d" providerId="ADAL" clId="{3319C262-054C-40B7-ADC7-AB0D4D21D95E}" dt="2022-03-13T10:39:31.343" v="8457"/>
          <ac:spMkLst>
            <pc:docMk/>
            <pc:sldMk cId="1830190004" sldId="2076138023"/>
            <ac:spMk id="9" creationId="{BD72B6EA-DB9D-4258-8E70-E0704FD0640C}"/>
          </ac:spMkLst>
        </pc:spChg>
        <pc:spChg chg="mod">
          <ac:chgData name="VENTER, Wendy" userId="c0669ad9-b3e8-40cc-ac16-4ce7248a352d" providerId="ADAL" clId="{3319C262-054C-40B7-ADC7-AB0D4D21D95E}" dt="2022-03-13T10:39:31.343" v="8457"/>
          <ac:spMkLst>
            <pc:docMk/>
            <pc:sldMk cId="1830190004" sldId="2076138023"/>
            <ac:spMk id="10" creationId="{EE42253A-3EC0-4D42-B800-C7954F59DE5B}"/>
          </ac:spMkLst>
        </pc:spChg>
        <pc:spChg chg="mod">
          <ac:chgData name="VENTER, Wendy" userId="c0669ad9-b3e8-40cc-ac16-4ce7248a352d" providerId="ADAL" clId="{3319C262-054C-40B7-ADC7-AB0D4D21D95E}" dt="2022-03-13T10:39:31.343" v="8457"/>
          <ac:spMkLst>
            <pc:docMk/>
            <pc:sldMk cId="1830190004" sldId="2076138023"/>
            <ac:spMk id="11" creationId="{DAD6AD56-3CAC-4241-94C0-96680C3289D2}"/>
          </ac:spMkLst>
        </pc:spChg>
        <pc:spChg chg="mod">
          <ac:chgData name="VENTER, Wendy" userId="c0669ad9-b3e8-40cc-ac16-4ce7248a352d" providerId="ADAL" clId="{3319C262-054C-40B7-ADC7-AB0D4D21D95E}" dt="2022-03-13T10:39:31.343" v="8457"/>
          <ac:spMkLst>
            <pc:docMk/>
            <pc:sldMk cId="1830190004" sldId="2076138023"/>
            <ac:spMk id="12" creationId="{5B578CA5-80D6-4AEB-98D0-5A627ACD178B}"/>
          </ac:spMkLst>
        </pc:spChg>
        <pc:spChg chg="mod">
          <ac:chgData name="VENTER, Wendy" userId="c0669ad9-b3e8-40cc-ac16-4ce7248a352d" providerId="ADAL" clId="{3319C262-054C-40B7-ADC7-AB0D4D21D95E}" dt="2022-03-13T10:39:31.343" v="8457"/>
          <ac:spMkLst>
            <pc:docMk/>
            <pc:sldMk cId="1830190004" sldId="2076138023"/>
            <ac:spMk id="13" creationId="{26D4DEDC-2F5C-4C62-BC36-7E2B93C2EE20}"/>
          </ac:spMkLst>
        </pc:spChg>
        <pc:grpChg chg="add mod">
          <ac:chgData name="VENTER, Wendy" userId="c0669ad9-b3e8-40cc-ac16-4ce7248a352d" providerId="ADAL" clId="{3319C262-054C-40B7-ADC7-AB0D4D21D95E}" dt="2022-03-13T10:39:31.343" v="8457"/>
          <ac:grpSpMkLst>
            <pc:docMk/>
            <pc:sldMk cId="1830190004" sldId="2076138023"/>
            <ac:grpSpMk id="4" creationId="{20F016BB-3665-4980-91D3-A96807E0610A}"/>
          </ac:grpSpMkLst>
        </pc:grpChg>
        <pc:grpChg chg="mod">
          <ac:chgData name="VENTER, Wendy" userId="c0669ad9-b3e8-40cc-ac16-4ce7248a352d" providerId="ADAL" clId="{3319C262-054C-40B7-ADC7-AB0D4D21D95E}" dt="2022-03-13T10:39:31.343" v="8457"/>
          <ac:grpSpMkLst>
            <pc:docMk/>
            <pc:sldMk cId="1830190004" sldId="2076138023"/>
            <ac:grpSpMk id="5" creationId="{C8E1CE0F-A306-49AC-8AE5-53169360FE25}"/>
          </ac:grpSpMkLst>
        </pc:grpChg>
        <pc:picChg chg="mod modCrop">
          <ac:chgData name="VENTER, Wendy" userId="c0669ad9-b3e8-40cc-ac16-4ce7248a352d" providerId="ADAL" clId="{3319C262-054C-40B7-ADC7-AB0D4D21D95E}" dt="2022-03-13T10:40:45.493" v="8464" actId="1076"/>
          <ac:picMkLst>
            <pc:docMk/>
            <pc:sldMk cId="1830190004" sldId="2076138023"/>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2621936179" sldId="2076138023"/>
        </pc:sldMkLst>
      </pc:sldChg>
      <pc:sldChg chg="addSp modSp add mod">
        <pc:chgData name="VENTER, Wendy" userId="c0669ad9-b3e8-40cc-ac16-4ce7248a352d" providerId="ADAL" clId="{3319C262-054C-40B7-ADC7-AB0D4D21D95E}" dt="2022-03-13T10:41:25.264" v="8470" actId="1076"/>
        <pc:sldMkLst>
          <pc:docMk/>
          <pc:sldMk cId="220050076" sldId="2076138025"/>
        </pc:sldMkLst>
        <pc:spChg chg="mod">
          <ac:chgData name="VENTER, Wendy" userId="c0669ad9-b3e8-40cc-ac16-4ce7248a352d" providerId="ADAL" clId="{3319C262-054C-40B7-ADC7-AB0D4D21D95E}" dt="2022-03-13T10:41:09.387" v="8468"/>
          <ac:spMkLst>
            <pc:docMk/>
            <pc:sldMk cId="220050076" sldId="2076138025"/>
            <ac:spMk id="6" creationId="{72E027F0-F03E-4E69-9FCA-F5D507851346}"/>
          </ac:spMkLst>
        </pc:spChg>
        <pc:spChg chg="mod">
          <ac:chgData name="VENTER, Wendy" userId="c0669ad9-b3e8-40cc-ac16-4ce7248a352d" providerId="ADAL" clId="{3319C262-054C-40B7-ADC7-AB0D4D21D95E}" dt="2022-03-13T10:41:09.387" v="8468"/>
          <ac:spMkLst>
            <pc:docMk/>
            <pc:sldMk cId="220050076" sldId="2076138025"/>
            <ac:spMk id="7" creationId="{7A4E8EC1-DDB4-4B87-9CAD-836681F1CD70}"/>
          </ac:spMkLst>
        </pc:spChg>
        <pc:spChg chg="mod">
          <ac:chgData name="VENTER, Wendy" userId="c0669ad9-b3e8-40cc-ac16-4ce7248a352d" providerId="ADAL" clId="{3319C262-054C-40B7-ADC7-AB0D4D21D95E}" dt="2022-03-13T10:41:09.387" v="8468"/>
          <ac:spMkLst>
            <pc:docMk/>
            <pc:sldMk cId="220050076" sldId="2076138025"/>
            <ac:spMk id="9" creationId="{FADBD912-99C8-432A-AC2D-130DD57A5FFC}"/>
          </ac:spMkLst>
        </pc:spChg>
        <pc:spChg chg="mod">
          <ac:chgData name="VENTER, Wendy" userId="c0669ad9-b3e8-40cc-ac16-4ce7248a352d" providerId="ADAL" clId="{3319C262-054C-40B7-ADC7-AB0D4D21D95E}" dt="2022-03-13T10:41:09.387" v="8468"/>
          <ac:spMkLst>
            <pc:docMk/>
            <pc:sldMk cId="220050076" sldId="2076138025"/>
            <ac:spMk id="10" creationId="{3955ABB2-6B61-4EBE-917F-0C5673A59994}"/>
          </ac:spMkLst>
        </pc:spChg>
        <pc:spChg chg="mod">
          <ac:chgData name="VENTER, Wendy" userId="c0669ad9-b3e8-40cc-ac16-4ce7248a352d" providerId="ADAL" clId="{3319C262-054C-40B7-ADC7-AB0D4D21D95E}" dt="2022-03-13T10:41:09.387" v="8468"/>
          <ac:spMkLst>
            <pc:docMk/>
            <pc:sldMk cId="220050076" sldId="2076138025"/>
            <ac:spMk id="11" creationId="{CED63AFE-8B75-409A-92F5-BF79FB217F83}"/>
          </ac:spMkLst>
        </pc:spChg>
        <pc:spChg chg="mod">
          <ac:chgData name="VENTER, Wendy" userId="c0669ad9-b3e8-40cc-ac16-4ce7248a352d" providerId="ADAL" clId="{3319C262-054C-40B7-ADC7-AB0D4D21D95E}" dt="2022-03-13T10:41:09.387" v="8468"/>
          <ac:spMkLst>
            <pc:docMk/>
            <pc:sldMk cId="220050076" sldId="2076138025"/>
            <ac:spMk id="12" creationId="{E004528A-DC8C-46F8-9C09-E0B06160BD0E}"/>
          </ac:spMkLst>
        </pc:spChg>
        <pc:spChg chg="mod">
          <ac:chgData name="VENTER, Wendy" userId="c0669ad9-b3e8-40cc-ac16-4ce7248a352d" providerId="ADAL" clId="{3319C262-054C-40B7-ADC7-AB0D4D21D95E}" dt="2022-03-13T10:41:09.387" v="8468"/>
          <ac:spMkLst>
            <pc:docMk/>
            <pc:sldMk cId="220050076" sldId="2076138025"/>
            <ac:spMk id="13" creationId="{6577DBD1-E902-4145-B4EB-B47F8A81D9BA}"/>
          </ac:spMkLst>
        </pc:spChg>
        <pc:grpChg chg="add mod">
          <ac:chgData name="VENTER, Wendy" userId="c0669ad9-b3e8-40cc-ac16-4ce7248a352d" providerId="ADAL" clId="{3319C262-054C-40B7-ADC7-AB0D4D21D95E}" dt="2022-03-13T10:41:09.387" v="8468"/>
          <ac:grpSpMkLst>
            <pc:docMk/>
            <pc:sldMk cId="220050076" sldId="2076138025"/>
            <ac:grpSpMk id="4" creationId="{D0E731BE-3792-4D08-8A55-D42E3EF0CA34}"/>
          </ac:grpSpMkLst>
        </pc:grpChg>
        <pc:grpChg chg="mod">
          <ac:chgData name="VENTER, Wendy" userId="c0669ad9-b3e8-40cc-ac16-4ce7248a352d" providerId="ADAL" clId="{3319C262-054C-40B7-ADC7-AB0D4D21D95E}" dt="2022-03-13T10:41:09.387" v="8468"/>
          <ac:grpSpMkLst>
            <pc:docMk/>
            <pc:sldMk cId="220050076" sldId="2076138025"/>
            <ac:grpSpMk id="5" creationId="{0FF934C7-DCDA-4789-8852-C278FCAEDE30}"/>
          </ac:grpSpMkLst>
        </pc:grpChg>
        <pc:picChg chg="mod modCrop">
          <ac:chgData name="VENTER, Wendy" userId="c0669ad9-b3e8-40cc-ac16-4ce7248a352d" providerId="ADAL" clId="{3319C262-054C-40B7-ADC7-AB0D4D21D95E}" dt="2022-03-13T10:41:25.264" v="8470" actId="1076"/>
          <ac:picMkLst>
            <pc:docMk/>
            <pc:sldMk cId="220050076" sldId="2076138025"/>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3169362976" sldId="2076138025"/>
        </pc:sldMkLst>
      </pc:sldChg>
      <pc:sldChg chg="modSp add mod">
        <pc:chgData name="VENTER, Wendy" userId="c0669ad9-b3e8-40cc-ac16-4ce7248a352d" providerId="ADAL" clId="{3319C262-054C-40B7-ADC7-AB0D4D21D95E}" dt="2022-03-13T11:24:12.062" v="8948" actId="1076"/>
        <pc:sldMkLst>
          <pc:docMk/>
          <pc:sldMk cId="419890238" sldId="2076138033"/>
        </pc:sldMkLst>
        <pc:spChg chg="mod">
          <ac:chgData name="VENTER, Wendy" userId="c0669ad9-b3e8-40cc-ac16-4ce7248a352d" providerId="ADAL" clId="{3319C262-054C-40B7-ADC7-AB0D4D21D95E}" dt="2022-03-13T11:24:12.062" v="8948" actId="1076"/>
          <ac:spMkLst>
            <pc:docMk/>
            <pc:sldMk cId="419890238" sldId="2076138033"/>
            <ac:spMk id="6" creationId="{EF17D595-A788-45A5-BCE3-83F6EF76B671}"/>
          </ac:spMkLst>
        </pc:spChg>
      </pc:sldChg>
      <pc:sldChg chg="add">
        <pc:chgData name="VENTER, Wendy" userId="c0669ad9-b3e8-40cc-ac16-4ce7248a352d" providerId="ADAL" clId="{3319C262-054C-40B7-ADC7-AB0D4D21D95E}" dt="2022-03-13T11:03:24.471" v="8666"/>
        <pc:sldMkLst>
          <pc:docMk/>
          <pc:sldMk cId="2281741196" sldId="2076138034"/>
        </pc:sldMkLst>
      </pc:sldChg>
      <pc:sldChg chg="addSp delSp modSp add mod">
        <pc:chgData name="VENTER, Wendy" userId="c0669ad9-b3e8-40cc-ac16-4ce7248a352d" providerId="ADAL" clId="{3319C262-054C-40B7-ADC7-AB0D4D21D95E}" dt="2022-03-13T11:19:14.346" v="8884" actId="27636"/>
        <pc:sldMkLst>
          <pc:docMk/>
          <pc:sldMk cId="2149149932" sldId="2076138035"/>
        </pc:sldMkLst>
        <pc:spChg chg="mod">
          <ac:chgData name="VENTER, Wendy" userId="c0669ad9-b3e8-40cc-ac16-4ce7248a352d" providerId="ADAL" clId="{3319C262-054C-40B7-ADC7-AB0D4D21D95E}" dt="2022-03-13T11:13:15.772" v="8718" actId="20577"/>
          <ac:spMkLst>
            <pc:docMk/>
            <pc:sldMk cId="2149149932" sldId="2076138035"/>
            <ac:spMk id="2" creationId="{A9A6C5BC-1C70-4244-8BC6-4AE8F282DB58}"/>
          </ac:spMkLst>
        </pc:spChg>
        <pc:spChg chg="mod">
          <ac:chgData name="VENTER, Wendy" userId="c0669ad9-b3e8-40cc-ac16-4ce7248a352d" providerId="ADAL" clId="{3319C262-054C-40B7-ADC7-AB0D4D21D95E}" dt="2022-03-13T11:19:14.346" v="8884" actId="27636"/>
          <ac:spMkLst>
            <pc:docMk/>
            <pc:sldMk cId="2149149932" sldId="2076138035"/>
            <ac:spMk id="5" creationId="{886E5A36-2EF9-4757-B8A8-FF669FFB02BE}"/>
          </ac:spMkLst>
        </pc:spChg>
        <pc:spChg chg="del">
          <ac:chgData name="VENTER, Wendy" userId="c0669ad9-b3e8-40cc-ac16-4ce7248a352d" providerId="ADAL" clId="{3319C262-054C-40B7-ADC7-AB0D4D21D95E}" dt="2022-03-13T11:14:11.426" v="8754" actId="478"/>
          <ac:spMkLst>
            <pc:docMk/>
            <pc:sldMk cId="2149149932" sldId="2076138035"/>
            <ac:spMk id="6" creationId="{C5940206-AF0A-4142-B8EC-FE31EC86777A}"/>
          </ac:spMkLst>
        </pc:spChg>
        <pc:spChg chg="del">
          <ac:chgData name="VENTER, Wendy" userId="c0669ad9-b3e8-40cc-ac16-4ce7248a352d" providerId="ADAL" clId="{3319C262-054C-40B7-ADC7-AB0D4D21D95E}" dt="2022-03-13T11:15:07.939" v="8795" actId="478"/>
          <ac:spMkLst>
            <pc:docMk/>
            <pc:sldMk cId="2149149932" sldId="2076138035"/>
            <ac:spMk id="7" creationId="{41BA7383-567A-43E8-B1FC-668ED460504F}"/>
          </ac:spMkLst>
        </pc:spChg>
        <pc:spChg chg="del mod">
          <ac:chgData name="VENTER, Wendy" userId="c0669ad9-b3e8-40cc-ac16-4ce7248a352d" providerId="ADAL" clId="{3319C262-054C-40B7-ADC7-AB0D4D21D95E}" dt="2022-03-13T11:15:05.981" v="8794" actId="478"/>
          <ac:spMkLst>
            <pc:docMk/>
            <pc:sldMk cId="2149149932" sldId="2076138035"/>
            <ac:spMk id="8" creationId="{E88E587B-0A90-4A1C-AA73-66B680A6721A}"/>
          </ac:spMkLst>
        </pc:spChg>
        <pc:cxnChg chg="add mod">
          <ac:chgData name="VENTER, Wendy" userId="c0669ad9-b3e8-40cc-ac16-4ce7248a352d" providerId="ADAL" clId="{3319C262-054C-40B7-ADC7-AB0D4D21D95E}" dt="2022-03-13T11:18:31.332" v="8867" actId="1076"/>
          <ac:cxnSpMkLst>
            <pc:docMk/>
            <pc:sldMk cId="2149149932" sldId="2076138035"/>
            <ac:cxnSpMk id="9" creationId="{48D57E60-91B0-47BE-B92E-CD27D361A92A}"/>
          </ac:cxnSpMkLst>
        </pc:cxnChg>
        <pc:cxnChg chg="add del mod">
          <ac:chgData name="VENTER, Wendy" userId="c0669ad9-b3e8-40cc-ac16-4ce7248a352d" providerId="ADAL" clId="{3319C262-054C-40B7-ADC7-AB0D4D21D95E}" dt="2022-03-13T11:18:54.996" v="8876" actId="478"/>
          <ac:cxnSpMkLst>
            <pc:docMk/>
            <pc:sldMk cId="2149149932" sldId="2076138035"/>
            <ac:cxnSpMk id="11" creationId="{4FE6ACCA-DECC-42CB-B8C9-0A0B0CBE0A4B}"/>
          </ac:cxnSpMkLst>
        </pc:cxnChg>
        <pc:cxnChg chg="add mod">
          <ac:chgData name="VENTER, Wendy" userId="c0669ad9-b3e8-40cc-ac16-4ce7248a352d" providerId="ADAL" clId="{3319C262-054C-40B7-ADC7-AB0D4D21D95E}" dt="2022-03-13T11:18:52.172" v="8874" actId="1076"/>
          <ac:cxnSpMkLst>
            <pc:docMk/>
            <pc:sldMk cId="2149149932" sldId="2076138035"/>
            <ac:cxnSpMk id="12" creationId="{C66C904A-5B49-40E3-AE00-B8A565CCD5F6}"/>
          </ac:cxnSpMkLst>
        </pc:cxnChg>
        <pc:cxnChg chg="add mod">
          <ac:chgData name="VENTER, Wendy" userId="c0669ad9-b3e8-40cc-ac16-4ce7248a352d" providerId="ADAL" clId="{3319C262-054C-40B7-ADC7-AB0D4D21D95E}" dt="2022-03-13T11:18:46.999" v="8873" actId="1076"/>
          <ac:cxnSpMkLst>
            <pc:docMk/>
            <pc:sldMk cId="2149149932" sldId="2076138035"/>
            <ac:cxnSpMk id="13" creationId="{09041CA8-5419-4D2E-BE62-272633D6059F}"/>
          </ac:cxnSpMkLst>
        </pc:cxnChg>
        <pc:cxnChg chg="add mod">
          <ac:chgData name="VENTER, Wendy" userId="c0669ad9-b3e8-40cc-ac16-4ce7248a352d" providerId="ADAL" clId="{3319C262-054C-40B7-ADC7-AB0D4D21D95E}" dt="2022-03-13T11:18:42.562" v="8872" actId="1076"/>
          <ac:cxnSpMkLst>
            <pc:docMk/>
            <pc:sldMk cId="2149149932" sldId="2076138035"/>
            <ac:cxnSpMk id="14" creationId="{579CF1F3-1022-4FB8-B022-8F5507740F60}"/>
          </ac:cxnSpMkLst>
        </pc:cxnChg>
      </pc:sldChg>
      <pc:sldChg chg="add">
        <pc:chgData name="VENTER, Wendy" userId="c0669ad9-b3e8-40cc-ac16-4ce7248a352d" providerId="ADAL" clId="{3319C262-054C-40B7-ADC7-AB0D4D21D95E}" dt="2022-03-13T11:03:24.471" v="8666"/>
        <pc:sldMkLst>
          <pc:docMk/>
          <pc:sldMk cId="839572499" sldId="2076138036"/>
        </pc:sldMkLst>
      </pc:sldChg>
      <pc:sldChg chg="add">
        <pc:chgData name="VENTER, Wendy" userId="c0669ad9-b3e8-40cc-ac16-4ce7248a352d" providerId="ADAL" clId="{3319C262-054C-40B7-ADC7-AB0D4D21D95E}" dt="2022-03-13T11:03:24.471" v="8666"/>
        <pc:sldMkLst>
          <pc:docMk/>
          <pc:sldMk cId="3796496377" sldId="2076138037"/>
        </pc:sldMkLst>
      </pc:sldChg>
      <pc:sldChg chg="add">
        <pc:chgData name="VENTER, Wendy" userId="c0669ad9-b3e8-40cc-ac16-4ce7248a352d" providerId="ADAL" clId="{3319C262-054C-40B7-ADC7-AB0D4D21D95E}" dt="2022-03-13T11:03:24.471" v="8666"/>
        <pc:sldMkLst>
          <pc:docMk/>
          <pc:sldMk cId="1140421166" sldId="2076138038"/>
        </pc:sldMkLst>
      </pc:sldChg>
      <pc:sldChg chg="add">
        <pc:chgData name="VENTER, Wendy" userId="c0669ad9-b3e8-40cc-ac16-4ce7248a352d" providerId="ADAL" clId="{3319C262-054C-40B7-ADC7-AB0D4D21D95E}" dt="2022-03-13T11:03:24.471" v="8666"/>
        <pc:sldMkLst>
          <pc:docMk/>
          <pc:sldMk cId="376561787" sldId="2076138039"/>
        </pc:sldMkLst>
      </pc:sldChg>
      <pc:sldChg chg="add">
        <pc:chgData name="VENTER, Wendy" userId="c0669ad9-b3e8-40cc-ac16-4ce7248a352d" providerId="ADAL" clId="{3319C262-054C-40B7-ADC7-AB0D4D21D95E}" dt="2022-03-13T11:03:24.471" v="8666"/>
        <pc:sldMkLst>
          <pc:docMk/>
          <pc:sldMk cId="548272791" sldId="2076138040"/>
        </pc:sldMkLst>
      </pc:sldChg>
      <pc:sldChg chg="add">
        <pc:chgData name="VENTER, Wendy" userId="c0669ad9-b3e8-40cc-ac16-4ce7248a352d" providerId="ADAL" clId="{3319C262-054C-40B7-ADC7-AB0D4D21D95E}" dt="2022-03-13T11:03:24.471" v="8666"/>
        <pc:sldMkLst>
          <pc:docMk/>
          <pc:sldMk cId="1640955543" sldId="2076138041"/>
        </pc:sldMkLst>
      </pc:sldChg>
      <pc:sldChg chg="add">
        <pc:chgData name="VENTER, Wendy" userId="c0669ad9-b3e8-40cc-ac16-4ce7248a352d" providerId="ADAL" clId="{3319C262-054C-40B7-ADC7-AB0D4D21D95E}" dt="2022-03-13T11:03:24.471" v="8666"/>
        <pc:sldMkLst>
          <pc:docMk/>
          <pc:sldMk cId="3767086592" sldId="2076138042"/>
        </pc:sldMkLst>
      </pc:sldChg>
      <pc:sldChg chg="add">
        <pc:chgData name="VENTER, Wendy" userId="c0669ad9-b3e8-40cc-ac16-4ce7248a352d" providerId="ADAL" clId="{3319C262-054C-40B7-ADC7-AB0D4D21D95E}" dt="2022-03-13T11:03:24.471" v="8666"/>
        <pc:sldMkLst>
          <pc:docMk/>
          <pc:sldMk cId="1911212234" sldId="2076138043"/>
        </pc:sldMkLst>
      </pc:sldChg>
      <pc:sldChg chg="add">
        <pc:chgData name="VENTER, Wendy" userId="c0669ad9-b3e8-40cc-ac16-4ce7248a352d" providerId="ADAL" clId="{3319C262-054C-40B7-ADC7-AB0D4D21D95E}" dt="2022-03-13T11:03:24.471" v="8666"/>
        <pc:sldMkLst>
          <pc:docMk/>
          <pc:sldMk cId="1565841392" sldId="2076138044"/>
        </pc:sldMkLst>
      </pc:sldChg>
      <pc:sldChg chg="add">
        <pc:chgData name="VENTER, Wendy" userId="c0669ad9-b3e8-40cc-ac16-4ce7248a352d" providerId="ADAL" clId="{3319C262-054C-40B7-ADC7-AB0D4D21D95E}" dt="2022-03-13T11:03:24.471" v="8666"/>
        <pc:sldMkLst>
          <pc:docMk/>
          <pc:sldMk cId="879100940" sldId="2076138045"/>
        </pc:sldMkLst>
      </pc:sldChg>
      <pc:sldChg chg="addSp delSp add mod">
        <pc:chgData name="VENTER, Wendy" userId="c0669ad9-b3e8-40cc-ac16-4ce7248a352d" providerId="ADAL" clId="{3319C262-054C-40B7-ADC7-AB0D4D21D95E}" dt="2022-03-13T11:30:43.753" v="8970" actId="22"/>
        <pc:sldMkLst>
          <pc:docMk/>
          <pc:sldMk cId="3648106506" sldId="2076138047"/>
        </pc:sldMkLst>
        <pc:picChg chg="add del">
          <ac:chgData name="VENTER, Wendy" userId="c0669ad9-b3e8-40cc-ac16-4ce7248a352d" providerId="ADAL" clId="{3319C262-054C-40B7-ADC7-AB0D4D21D95E}" dt="2022-03-13T11:30:43.753" v="8970" actId="22"/>
          <ac:picMkLst>
            <pc:docMk/>
            <pc:sldMk cId="3648106506" sldId="2076138047"/>
            <ac:picMk id="9" creationId="{2A8E02A3-E4E3-4476-A01B-AFE8118EC93A}"/>
          </ac:picMkLst>
        </pc:picChg>
      </pc:sldChg>
      <pc:sldChg chg="add">
        <pc:chgData name="VENTER, Wendy" userId="c0669ad9-b3e8-40cc-ac16-4ce7248a352d" providerId="ADAL" clId="{3319C262-054C-40B7-ADC7-AB0D4D21D95E}" dt="2022-03-13T11:03:24.471" v="8666"/>
        <pc:sldMkLst>
          <pc:docMk/>
          <pc:sldMk cId="2342988227" sldId="2076138049"/>
        </pc:sldMkLst>
      </pc:sldChg>
      <pc:sldChg chg="add del">
        <pc:chgData name="VENTER, Wendy" userId="c0669ad9-b3e8-40cc-ac16-4ce7248a352d" providerId="ADAL" clId="{3319C262-054C-40B7-ADC7-AB0D4D21D95E}" dt="2022-03-13T11:33:14.590" v="8988" actId="47"/>
        <pc:sldMkLst>
          <pc:docMk/>
          <pc:sldMk cId="1729140279" sldId="2076138050"/>
        </pc:sldMkLst>
      </pc:sldChg>
      <pc:sldChg chg="add">
        <pc:chgData name="VENTER, Wendy" userId="c0669ad9-b3e8-40cc-ac16-4ce7248a352d" providerId="ADAL" clId="{3319C262-054C-40B7-ADC7-AB0D4D21D95E}" dt="2022-03-13T11:03:24.471" v="8666"/>
        <pc:sldMkLst>
          <pc:docMk/>
          <pc:sldMk cId="1792297478" sldId="2076138051"/>
        </pc:sldMkLst>
      </pc:sldChg>
      <pc:sldChg chg="add">
        <pc:chgData name="VENTER, Wendy" userId="c0669ad9-b3e8-40cc-ac16-4ce7248a352d" providerId="ADAL" clId="{3319C262-054C-40B7-ADC7-AB0D4D21D95E}" dt="2022-03-11T07:39:15.132" v="34"/>
        <pc:sldMkLst>
          <pc:docMk/>
          <pc:sldMk cId="168861703" sldId="2076138271"/>
        </pc:sldMkLst>
      </pc:sldChg>
      <pc:sldChg chg="modSp mod">
        <pc:chgData name="VENTER, Wendy" userId="c0669ad9-b3e8-40cc-ac16-4ce7248a352d" providerId="ADAL" clId="{3319C262-054C-40B7-ADC7-AB0D4D21D95E}" dt="2022-03-13T07:29:34.609" v="7657" actId="20577"/>
        <pc:sldMkLst>
          <pc:docMk/>
          <pc:sldMk cId="1634130008" sldId="2076138379"/>
        </pc:sldMkLst>
        <pc:spChg chg="mod">
          <ac:chgData name="VENTER, Wendy" userId="c0669ad9-b3e8-40cc-ac16-4ce7248a352d" providerId="ADAL" clId="{3319C262-054C-40B7-ADC7-AB0D4D21D95E}" dt="2022-03-13T07:29:34.609" v="7657" actId="20577"/>
          <ac:spMkLst>
            <pc:docMk/>
            <pc:sldMk cId="1634130008" sldId="2076138379"/>
            <ac:spMk id="2" creationId="{3776BB58-1139-474C-AF04-337D6AEFB4B6}"/>
          </ac:spMkLst>
        </pc:spChg>
      </pc:sldChg>
      <pc:sldChg chg="addSp delSp modSp add mod delAnim modAnim modNotesTx">
        <pc:chgData name="VENTER, Wendy" userId="c0669ad9-b3e8-40cc-ac16-4ce7248a352d" providerId="ADAL" clId="{3319C262-054C-40B7-ADC7-AB0D4D21D95E}" dt="2022-03-13T07:51:38.488" v="8035"/>
        <pc:sldMkLst>
          <pc:docMk/>
          <pc:sldMk cId="1739661473" sldId="2076138380"/>
        </pc:sldMkLst>
        <pc:spChg chg="mod">
          <ac:chgData name="VENTER, Wendy" userId="c0669ad9-b3e8-40cc-ac16-4ce7248a352d" providerId="ADAL" clId="{3319C262-054C-40B7-ADC7-AB0D4D21D95E}" dt="2022-03-11T09:55:41.889" v="3012" actId="20577"/>
          <ac:spMkLst>
            <pc:docMk/>
            <pc:sldMk cId="1739661473" sldId="2076138380"/>
            <ac:spMk id="2" creationId="{65A27266-795B-4303-963B-B0DDBA30BC81}"/>
          </ac:spMkLst>
        </pc:spChg>
        <pc:spChg chg="mod">
          <ac:chgData name="VENTER, Wendy" userId="c0669ad9-b3e8-40cc-ac16-4ce7248a352d" providerId="ADAL" clId="{3319C262-054C-40B7-ADC7-AB0D4D21D95E}" dt="2022-03-11T09:56:03.796" v="3016" actId="14100"/>
          <ac:spMkLst>
            <pc:docMk/>
            <pc:sldMk cId="1739661473" sldId="2076138380"/>
            <ac:spMk id="3" creationId="{422E15A9-733B-44EA-9871-147026356AF6}"/>
          </ac:spMkLst>
        </pc:spChg>
        <pc:spChg chg="add mod">
          <ac:chgData name="VENTER, Wendy" userId="c0669ad9-b3e8-40cc-ac16-4ce7248a352d" providerId="ADAL" clId="{3319C262-054C-40B7-ADC7-AB0D4D21D95E}" dt="2022-03-11T08:05:37.777" v="758" actId="1076"/>
          <ac:spMkLst>
            <pc:docMk/>
            <pc:sldMk cId="1739661473" sldId="2076138380"/>
            <ac:spMk id="9" creationId="{0A86F325-E68C-4B29-8AA9-E26C1D4603B5}"/>
          </ac:spMkLst>
        </pc:spChg>
        <pc:spChg chg="del">
          <ac:chgData name="VENTER, Wendy" userId="c0669ad9-b3e8-40cc-ac16-4ce7248a352d" providerId="ADAL" clId="{3319C262-054C-40B7-ADC7-AB0D4D21D95E}" dt="2022-03-11T07:53:53.606" v="363" actId="478"/>
          <ac:spMkLst>
            <pc:docMk/>
            <pc:sldMk cId="1739661473" sldId="2076138380"/>
            <ac:spMk id="10" creationId="{CCEA964D-2AB4-4107-AF6E-DE954CEC599B}"/>
          </ac:spMkLst>
        </pc:spChg>
        <pc:spChg chg="add del mod">
          <ac:chgData name="VENTER, Wendy" userId="c0669ad9-b3e8-40cc-ac16-4ce7248a352d" providerId="ADAL" clId="{3319C262-054C-40B7-ADC7-AB0D4D21D95E}" dt="2022-03-11T07:58:12.303" v="551" actId="478"/>
          <ac:spMkLst>
            <pc:docMk/>
            <pc:sldMk cId="1739661473" sldId="2076138380"/>
            <ac:spMk id="11" creationId="{2B7169A8-0A63-4C55-AF67-C96BBB4024C2}"/>
          </ac:spMkLst>
        </pc:spChg>
        <pc:spChg chg="add mod">
          <ac:chgData name="VENTER, Wendy" userId="c0669ad9-b3e8-40cc-ac16-4ce7248a352d" providerId="ADAL" clId="{3319C262-054C-40B7-ADC7-AB0D4D21D95E}" dt="2022-03-13T07:33:41.918" v="7841"/>
          <ac:spMkLst>
            <pc:docMk/>
            <pc:sldMk cId="1739661473" sldId="2076138380"/>
            <ac:spMk id="15" creationId="{2653B51F-4139-4EE3-BCF0-AD1148988127}"/>
          </ac:spMkLst>
        </pc:spChg>
        <pc:spChg chg="add mod">
          <ac:chgData name="VENTER, Wendy" userId="c0669ad9-b3e8-40cc-ac16-4ce7248a352d" providerId="ADAL" clId="{3319C262-054C-40B7-ADC7-AB0D4D21D95E}" dt="2022-03-13T07:33:41.918" v="7841"/>
          <ac:spMkLst>
            <pc:docMk/>
            <pc:sldMk cId="1739661473" sldId="2076138380"/>
            <ac:spMk id="16" creationId="{53D68DF3-FFE0-474D-98D0-B0F47564456A}"/>
          </ac:spMkLst>
        </pc:spChg>
        <pc:spChg chg="add mod">
          <ac:chgData name="VENTER, Wendy" userId="c0669ad9-b3e8-40cc-ac16-4ce7248a352d" providerId="ADAL" clId="{3319C262-054C-40B7-ADC7-AB0D4D21D95E}" dt="2022-03-13T07:33:41.918" v="7841"/>
          <ac:spMkLst>
            <pc:docMk/>
            <pc:sldMk cId="1739661473" sldId="2076138380"/>
            <ac:spMk id="17" creationId="{E82D0C13-3818-4F8D-92C7-337FB70AFCEE}"/>
          </ac:spMkLst>
        </pc:spChg>
        <pc:spChg chg="add mod">
          <ac:chgData name="VENTER, Wendy" userId="c0669ad9-b3e8-40cc-ac16-4ce7248a352d" providerId="ADAL" clId="{3319C262-054C-40B7-ADC7-AB0D4D21D95E}" dt="2022-03-13T07:33:41.918" v="7841"/>
          <ac:spMkLst>
            <pc:docMk/>
            <pc:sldMk cId="1739661473" sldId="2076138380"/>
            <ac:spMk id="18" creationId="{162D6C4E-1274-4E68-8B87-1A4C187CF93C}"/>
          </ac:spMkLst>
        </pc:spChg>
        <pc:spChg chg="add mod">
          <ac:chgData name="VENTER, Wendy" userId="c0669ad9-b3e8-40cc-ac16-4ce7248a352d" providerId="ADAL" clId="{3319C262-054C-40B7-ADC7-AB0D4D21D95E}" dt="2022-03-13T07:33:41.918" v="7841"/>
          <ac:spMkLst>
            <pc:docMk/>
            <pc:sldMk cId="1739661473" sldId="2076138380"/>
            <ac:spMk id="20" creationId="{FF99C913-AFF1-41C1-8EC5-4CAE0BE48445}"/>
          </ac:spMkLst>
        </pc:spChg>
        <pc:spChg chg="add mod">
          <ac:chgData name="VENTER, Wendy" userId="c0669ad9-b3e8-40cc-ac16-4ce7248a352d" providerId="ADAL" clId="{3319C262-054C-40B7-ADC7-AB0D4D21D95E}" dt="2022-03-13T07:33:41.918" v="7841"/>
          <ac:spMkLst>
            <pc:docMk/>
            <pc:sldMk cId="1739661473" sldId="2076138380"/>
            <ac:spMk id="21" creationId="{F6D38B80-7F99-4333-9DFB-34AB1D6B3FE5}"/>
          </ac:spMkLst>
        </pc:spChg>
        <pc:grpChg chg="add del mod">
          <ac:chgData name="VENTER, Wendy" userId="c0669ad9-b3e8-40cc-ac16-4ce7248a352d" providerId="ADAL" clId="{3319C262-054C-40B7-ADC7-AB0D4D21D95E}" dt="2022-03-13T07:51:33.437" v="8033" actId="478"/>
          <ac:grpSpMkLst>
            <pc:docMk/>
            <pc:sldMk cId="1739661473" sldId="2076138380"/>
            <ac:grpSpMk id="11" creationId="{77EA3DF8-DA25-425D-B03A-A3B196E3BD7A}"/>
          </ac:grpSpMkLst>
        </pc:grpChg>
        <pc:grpChg chg="add del mod">
          <ac:chgData name="VENTER, Wendy" userId="c0669ad9-b3e8-40cc-ac16-4ce7248a352d" providerId="ADAL" clId="{3319C262-054C-40B7-ADC7-AB0D4D21D95E}" dt="2022-03-13T07:51:31.848" v="8032" actId="478"/>
          <ac:grpSpMkLst>
            <pc:docMk/>
            <pc:sldMk cId="1739661473" sldId="2076138380"/>
            <ac:grpSpMk id="12" creationId="{8036EF52-88AB-4E39-92A6-580924CFE508}"/>
          </ac:grpSpMkLst>
        </pc:grpChg>
        <pc:grpChg chg="add del mod">
          <ac:chgData name="VENTER, Wendy" userId="c0669ad9-b3e8-40cc-ac16-4ce7248a352d" providerId="ADAL" clId="{3319C262-054C-40B7-ADC7-AB0D4D21D95E}" dt="2022-03-13T07:51:36.068" v="8034" actId="478"/>
          <ac:grpSpMkLst>
            <pc:docMk/>
            <pc:sldMk cId="1739661473" sldId="2076138380"/>
            <ac:grpSpMk id="14" creationId="{DF78F8E4-B8D3-4C67-A0B4-9899DEE6166E}"/>
          </ac:grpSpMkLst>
        </pc:grpChg>
        <pc:graphicFrameChg chg="mod">
          <ac:chgData name="VENTER, Wendy" userId="c0669ad9-b3e8-40cc-ac16-4ce7248a352d" providerId="ADAL" clId="{3319C262-054C-40B7-ADC7-AB0D4D21D95E}" dt="2022-03-13T07:31:16.984" v="7762" actId="478"/>
          <ac:graphicFrameMkLst>
            <pc:docMk/>
            <pc:sldMk cId="1739661473" sldId="2076138380"/>
            <ac:graphicFrameMk id="10" creationId="{62949B7E-71A7-4ECB-BC5F-A618648770A1}"/>
          </ac:graphicFrameMkLst>
        </pc:graphicFrameChg>
        <pc:graphicFrameChg chg="add mod">
          <ac:chgData name="VENTER, Wendy" userId="c0669ad9-b3e8-40cc-ac16-4ce7248a352d" providerId="ADAL" clId="{3319C262-054C-40B7-ADC7-AB0D4D21D95E}" dt="2022-03-11T09:53:34.144" v="2992"/>
          <ac:graphicFrameMkLst>
            <pc:docMk/>
            <pc:sldMk cId="1739661473" sldId="2076138380"/>
            <ac:graphicFrameMk id="12" creationId="{9E79F5E9-336B-4301-9A98-F9F79F311F2A}"/>
          </ac:graphicFrameMkLst>
        </pc:graphicFrameChg>
        <pc:graphicFrameChg chg="add mod">
          <ac:chgData name="VENTER, Wendy" userId="c0669ad9-b3e8-40cc-ac16-4ce7248a352d" providerId="ADAL" clId="{3319C262-054C-40B7-ADC7-AB0D4D21D95E}" dt="2022-03-13T07:51:38.488" v="8035"/>
          <ac:graphicFrameMkLst>
            <pc:docMk/>
            <pc:sldMk cId="1739661473" sldId="2076138380"/>
            <ac:graphicFrameMk id="22" creationId="{25FC7E7E-C218-40CB-B80E-649F18F3DC98}"/>
          </ac:graphicFrameMkLst>
        </pc:graphicFrameChg>
        <pc:picChg chg="add mod">
          <ac:chgData name="VENTER, Wendy" userId="c0669ad9-b3e8-40cc-ac16-4ce7248a352d" providerId="ADAL" clId="{3319C262-054C-40B7-ADC7-AB0D4D21D95E}" dt="2022-03-11T08:05:40.515" v="759" actId="1076"/>
          <ac:picMkLst>
            <pc:docMk/>
            <pc:sldMk cId="1739661473" sldId="2076138380"/>
            <ac:picMk id="8" creationId="{FE56AC82-6DBF-416B-9137-2C45F58C53AF}"/>
          </ac:picMkLst>
        </pc:picChg>
      </pc:sldChg>
      <pc:sldChg chg="modSp add del mod">
        <pc:chgData name="VENTER, Wendy" userId="c0669ad9-b3e8-40cc-ac16-4ce7248a352d" providerId="ADAL" clId="{3319C262-054C-40B7-ADC7-AB0D4D21D95E}" dt="2022-03-13T07:49:10.866" v="7911" actId="47"/>
        <pc:sldMkLst>
          <pc:docMk/>
          <pc:sldMk cId="813431778" sldId="2076138381"/>
        </pc:sldMkLst>
        <pc:graphicFrameChg chg="mod">
          <ac:chgData name="VENTER, Wendy" userId="c0669ad9-b3e8-40cc-ac16-4ce7248a352d" providerId="ADAL" clId="{3319C262-054C-40B7-ADC7-AB0D4D21D95E}" dt="2022-03-13T07:48:50.892" v="7907" actId="1076"/>
          <ac:graphicFrameMkLst>
            <pc:docMk/>
            <pc:sldMk cId="813431778" sldId="2076138381"/>
            <ac:graphicFrameMk id="5" creationId="{83E4438A-600B-4524-BB04-2D50079C8E40}"/>
          </ac:graphicFrameMkLst>
        </pc:graphicFrameChg>
      </pc:sldChg>
      <pc:sldChg chg="addSp delSp modSp add mod modAnim">
        <pc:chgData name="VENTER, Wendy" userId="c0669ad9-b3e8-40cc-ac16-4ce7248a352d" providerId="ADAL" clId="{3319C262-054C-40B7-ADC7-AB0D4D21D95E}" dt="2022-03-13T08:07:07.489" v="8113" actId="20577"/>
        <pc:sldMkLst>
          <pc:docMk/>
          <pc:sldMk cId="4255906593" sldId="2076138384"/>
        </pc:sldMkLst>
        <pc:spChg chg="mod">
          <ac:chgData name="VENTER, Wendy" userId="c0669ad9-b3e8-40cc-ac16-4ce7248a352d" providerId="ADAL" clId="{3319C262-054C-40B7-ADC7-AB0D4D21D95E}" dt="2022-03-12T20:52:49.088" v="4713" actId="313"/>
          <ac:spMkLst>
            <pc:docMk/>
            <pc:sldMk cId="4255906593" sldId="2076138384"/>
            <ac:spMk id="2" creationId="{1EBF9C60-952F-4824-9BB9-B0D2A49A5292}"/>
          </ac:spMkLst>
        </pc:spChg>
        <pc:spChg chg="mod">
          <ac:chgData name="VENTER, Wendy" userId="c0669ad9-b3e8-40cc-ac16-4ce7248a352d" providerId="ADAL" clId="{3319C262-054C-40B7-ADC7-AB0D4D21D95E}" dt="2022-03-13T08:07:07.489" v="8113" actId="20577"/>
          <ac:spMkLst>
            <pc:docMk/>
            <pc:sldMk cId="4255906593" sldId="2076138384"/>
            <ac:spMk id="3" creationId="{1AEFACAF-690E-487B-9299-22F9CE458B5E}"/>
          </ac:spMkLst>
        </pc:spChg>
        <pc:spChg chg="mod">
          <ac:chgData name="VENTER, Wendy" userId="c0669ad9-b3e8-40cc-ac16-4ce7248a352d" providerId="ADAL" clId="{3319C262-054C-40B7-ADC7-AB0D4D21D95E}" dt="2022-03-13T08:00:57.573" v="8072" actId="1076"/>
          <ac:spMkLst>
            <pc:docMk/>
            <pc:sldMk cId="4255906593" sldId="2076138384"/>
            <ac:spMk id="14" creationId="{841648FD-8DD3-482A-B984-C612CD7CDE0A}"/>
          </ac:spMkLst>
        </pc:spChg>
        <pc:grpChg chg="del">
          <ac:chgData name="VENTER, Wendy" userId="c0669ad9-b3e8-40cc-ac16-4ce7248a352d" providerId="ADAL" clId="{3319C262-054C-40B7-ADC7-AB0D4D21D95E}" dt="2022-03-13T07:35:33.588" v="7890" actId="478"/>
          <ac:grpSpMkLst>
            <pc:docMk/>
            <pc:sldMk cId="4255906593" sldId="2076138384"/>
            <ac:grpSpMk id="5" creationId="{79B648B6-9FA1-4437-B448-69FE8C00EC18}"/>
          </ac:grpSpMkLst>
        </pc:grpChg>
        <pc:grpChg chg="del">
          <ac:chgData name="VENTER, Wendy" userId="c0669ad9-b3e8-40cc-ac16-4ce7248a352d" providerId="ADAL" clId="{3319C262-054C-40B7-ADC7-AB0D4D21D95E}" dt="2022-03-13T07:35:35.401" v="7891" actId="478"/>
          <ac:grpSpMkLst>
            <pc:docMk/>
            <pc:sldMk cId="4255906593" sldId="2076138384"/>
            <ac:grpSpMk id="6" creationId="{E59D269A-5C5E-46E5-89E1-9E4A4433EA1B}"/>
          </ac:grpSpMkLst>
        </pc:grpChg>
        <pc:grpChg chg="del">
          <ac:chgData name="VENTER, Wendy" userId="c0669ad9-b3e8-40cc-ac16-4ce7248a352d" providerId="ADAL" clId="{3319C262-054C-40B7-ADC7-AB0D4D21D95E}" dt="2022-03-13T07:35:37.421" v="7892" actId="478"/>
          <ac:grpSpMkLst>
            <pc:docMk/>
            <pc:sldMk cId="4255906593" sldId="2076138384"/>
            <ac:grpSpMk id="7" creationId="{A71464D5-8DFD-4553-9E98-885AC95B4A7B}"/>
          </ac:grpSpMkLst>
        </pc:grpChg>
        <pc:graphicFrameChg chg="add del mod">
          <ac:chgData name="VENTER, Wendy" userId="c0669ad9-b3e8-40cc-ac16-4ce7248a352d" providerId="ADAL" clId="{3319C262-054C-40B7-ADC7-AB0D4D21D95E}" dt="2022-03-13T08:04:59.334" v="8108" actId="478"/>
          <ac:graphicFrameMkLst>
            <pc:docMk/>
            <pc:sldMk cId="4255906593" sldId="2076138384"/>
            <ac:graphicFrameMk id="15" creationId="{91499516-275B-411C-B034-C2B8ACE33C8A}"/>
          </ac:graphicFrameMkLst>
        </pc:graphicFrameChg>
      </pc:sldChg>
      <pc:sldChg chg="add">
        <pc:chgData name="VENTER, Wendy" userId="c0669ad9-b3e8-40cc-ac16-4ce7248a352d" providerId="ADAL" clId="{3319C262-054C-40B7-ADC7-AB0D4D21D95E}" dt="2022-03-12T21:30:22.612" v="5433"/>
        <pc:sldMkLst>
          <pc:docMk/>
          <pc:sldMk cId="563581971" sldId="2076138387"/>
        </pc:sldMkLst>
      </pc:sldChg>
      <pc:sldChg chg="del">
        <pc:chgData name="VENTER, Wendy" userId="c0669ad9-b3e8-40cc-ac16-4ce7248a352d" providerId="ADAL" clId="{3319C262-054C-40B7-ADC7-AB0D4D21D95E}" dt="2022-03-12T21:30:18.395" v="5432" actId="2696"/>
        <pc:sldMkLst>
          <pc:docMk/>
          <pc:sldMk cId="1358247350" sldId="2076138387"/>
        </pc:sldMkLst>
      </pc:sldChg>
      <pc:sldChg chg="add del">
        <pc:chgData name="VENTER, Wendy" userId="c0669ad9-b3e8-40cc-ac16-4ce7248a352d" providerId="ADAL" clId="{3319C262-054C-40B7-ADC7-AB0D4D21D95E}" dt="2022-03-11T15:18:19.964" v="4382"/>
        <pc:sldMkLst>
          <pc:docMk/>
          <pc:sldMk cId="3524897486" sldId="2076138387"/>
        </pc:sldMkLst>
      </pc:sldChg>
      <pc:sldChg chg="addSp delSp modSp mod">
        <pc:chgData name="VENTER, Wendy" userId="c0669ad9-b3e8-40cc-ac16-4ce7248a352d" providerId="ADAL" clId="{3319C262-054C-40B7-ADC7-AB0D4D21D95E}" dt="2022-03-13T05:33:26.267" v="6371" actId="2711"/>
        <pc:sldMkLst>
          <pc:docMk/>
          <pc:sldMk cId="3395137801" sldId="2076138394"/>
        </pc:sldMkLst>
        <pc:spChg chg="del">
          <ac:chgData name="VENTER, Wendy" userId="c0669ad9-b3e8-40cc-ac16-4ce7248a352d" providerId="ADAL" clId="{3319C262-054C-40B7-ADC7-AB0D4D21D95E}" dt="2022-03-12T21:20:59.034" v="5159" actId="478"/>
          <ac:spMkLst>
            <pc:docMk/>
            <pc:sldMk cId="3395137801" sldId="2076138394"/>
            <ac:spMk id="2" creationId="{C22B2B12-EFA3-44CB-A02D-72E12E9649F5}"/>
          </ac:spMkLst>
        </pc:spChg>
        <pc:spChg chg="mod">
          <ac:chgData name="VENTER, Wendy" userId="c0669ad9-b3e8-40cc-ac16-4ce7248a352d" providerId="ADAL" clId="{3319C262-054C-40B7-ADC7-AB0D4D21D95E}" dt="2022-03-13T05:33:21.365" v="6370" actId="2711"/>
          <ac:spMkLst>
            <pc:docMk/>
            <pc:sldMk cId="3395137801" sldId="2076138394"/>
            <ac:spMk id="5" creationId="{D56B13C3-D03A-44FD-90ED-661A9C8A65DC}"/>
          </ac:spMkLst>
        </pc:spChg>
        <pc:spChg chg="add mod">
          <ac:chgData name="VENTER, Wendy" userId="c0669ad9-b3e8-40cc-ac16-4ce7248a352d" providerId="ADAL" clId="{3319C262-054C-40B7-ADC7-AB0D4D21D95E}" dt="2022-03-13T05:33:26.267" v="6371" actId="2711"/>
          <ac:spMkLst>
            <pc:docMk/>
            <pc:sldMk cId="3395137801" sldId="2076138394"/>
            <ac:spMk id="7" creationId="{8612A7D6-D998-4FD4-A815-8F23149EFDFC}"/>
          </ac:spMkLst>
        </pc:spChg>
      </pc:sldChg>
      <pc:sldChg chg="addSp modSp add del ord">
        <pc:chgData name="VENTER, Wendy" userId="c0669ad9-b3e8-40cc-ac16-4ce7248a352d" providerId="ADAL" clId="{3319C262-054C-40B7-ADC7-AB0D4D21D95E}" dt="2022-03-11T15:24:51.502" v="4660" actId="47"/>
        <pc:sldMkLst>
          <pc:docMk/>
          <pc:sldMk cId="1614748770" sldId="2076138398"/>
        </pc:sldMkLst>
        <pc:spChg chg="add mod">
          <ac:chgData name="VENTER, Wendy" userId="c0669ad9-b3e8-40cc-ac16-4ce7248a352d" providerId="ADAL" clId="{3319C262-054C-40B7-ADC7-AB0D4D21D95E}" dt="2022-03-11T15:23:27.237" v="4630"/>
          <ac:spMkLst>
            <pc:docMk/>
            <pc:sldMk cId="1614748770" sldId="2076138398"/>
            <ac:spMk id="20" creationId="{F3A9C37B-E2DD-438D-B268-80E43FEB0779}"/>
          </ac:spMkLst>
        </pc:spChg>
        <pc:spChg chg="add mod">
          <ac:chgData name="VENTER, Wendy" userId="c0669ad9-b3e8-40cc-ac16-4ce7248a352d" providerId="ADAL" clId="{3319C262-054C-40B7-ADC7-AB0D4D21D95E}" dt="2022-03-11T15:23:27.237" v="4630"/>
          <ac:spMkLst>
            <pc:docMk/>
            <pc:sldMk cId="1614748770" sldId="2076138398"/>
            <ac:spMk id="28" creationId="{8661C8C6-1D31-477B-9879-4CDE3F1C8F53}"/>
          </ac:spMkLst>
        </pc:spChg>
        <pc:grpChg chg="add mod">
          <ac:chgData name="VENTER, Wendy" userId="c0669ad9-b3e8-40cc-ac16-4ce7248a352d" providerId="ADAL" clId="{3319C262-054C-40B7-ADC7-AB0D4D21D95E}" dt="2022-03-11T15:23:27.237" v="4630"/>
          <ac:grpSpMkLst>
            <pc:docMk/>
            <pc:sldMk cId="1614748770" sldId="2076138398"/>
            <ac:grpSpMk id="16" creationId="{DBE7CDBB-216B-40B6-9384-0E57DBFD810D}"/>
          </ac:grpSpMkLst>
        </pc:grpChg>
      </pc:sldChg>
      <pc:sldChg chg="del">
        <pc:chgData name="VENTER, Wendy" userId="c0669ad9-b3e8-40cc-ac16-4ce7248a352d" providerId="ADAL" clId="{3319C262-054C-40B7-ADC7-AB0D4D21D95E}" dt="2022-03-12T21:00:45.809" v="4883" actId="2696"/>
        <pc:sldMkLst>
          <pc:docMk/>
          <pc:sldMk cId="378533677" sldId="2076138411"/>
        </pc:sldMkLst>
      </pc:sldChg>
      <pc:sldChg chg="del">
        <pc:chgData name="VENTER, Wendy" userId="c0669ad9-b3e8-40cc-ac16-4ce7248a352d" providerId="ADAL" clId="{3319C262-054C-40B7-ADC7-AB0D4D21D95E}" dt="2022-03-13T07:35:59.975" v="7893" actId="2696"/>
        <pc:sldMkLst>
          <pc:docMk/>
          <pc:sldMk cId="883657275" sldId="2076138411"/>
        </pc:sldMkLst>
      </pc:sldChg>
      <pc:sldChg chg="addSp modSp mod modAnim">
        <pc:chgData name="VENTER, Wendy" userId="c0669ad9-b3e8-40cc-ac16-4ce7248a352d" providerId="ADAL" clId="{3319C262-054C-40B7-ADC7-AB0D4D21D95E}" dt="2022-03-11T10:29:12.605" v="3837" actId="1076"/>
        <pc:sldMkLst>
          <pc:docMk/>
          <pc:sldMk cId="1544295467" sldId="2076138411"/>
        </pc:sldMkLst>
        <pc:spChg chg="mod">
          <ac:chgData name="VENTER, Wendy" userId="c0669ad9-b3e8-40cc-ac16-4ce7248a352d" providerId="ADAL" clId="{3319C262-054C-40B7-ADC7-AB0D4D21D95E}" dt="2022-03-11T10:23:32.471" v="3787" actId="1076"/>
          <ac:spMkLst>
            <pc:docMk/>
            <pc:sldMk cId="1544295467" sldId="2076138411"/>
            <ac:spMk id="2" creationId="{4EF607C6-85A2-4884-B4DD-6D38CC15CFC0}"/>
          </ac:spMkLst>
        </pc:spChg>
        <pc:spChg chg="mod">
          <ac:chgData name="VENTER, Wendy" userId="c0669ad9-b3e8-40cc-ac16-4ce7248a352d" providerId="ADAL" clId="{3319C262-054C-40B7-ADC7-AB0D4D21D95E}" dt="2022-03-11T10:25:29.721" v="3811" actId="20577"/>
          <ac:spMkLst>
            <pc:docMk/>
            <pc:sldMk cId="1544295467" sldId="2076138411"/>
            <ac:spMk id="3" creationId="{B6CD8637-F10E-4BA9-B657-1C7AA8553C25}"/>
          </ac:spMkLst>
        </pc:spChg>
        <pc:spChg chg="add mod">
          <ac:chgData name="VENTER, Wendy" userId="c0669ad9-b3e8-40cc-ac16-4ce7248a352d" providerId="ADAL" clId="{3319C262-054C-40B7-ADC7-AB0D4D21D95E}" dt="2022-03-11T10:25:09.855" v="3803" actId="1076"/>
          <ac:spMkLst>
            <pc:docMk/>
            <pc:sldMk cId="1544295467" sldId="2076138411"/>
            <ac:spMk id="5" creationId="{F9C55719-B622-4225-AFB8-BDF16DFB0FC3}"/>
          </ac:spMkLst>
        </pc:spChg>
        <pc:spChg chg="add mod">
          <ac:chgData name="VENTER, Wendy" userId="c0669ad9-b3e8-40cc-ac16-4ce7248a352d" providerId="ADAL" clId="{3319C262-054C-40B7-ADC7-AB0D4D21D95E}" dt="2022-03-11T10:24:48.605" v="3801" actId="14100"/>
          <ac:spMkLst>
            <pc:docMk/>
            <pc:sldMk cId="1544295467" sldId="2076138411"/>
            <ac:spMk id="8" creationId="{53EEADAF-3B0B-4563-A664-CAF1CE3006AA}"/>
          </ac:spMkLst>
        </pc:spChg>
        <pc:graphicFrameChg chg="add mod">
          <ac:chgData name="VENTER, Wendy" userId="c0669ad9-b3e8-40cc-ac16-4ce7248a352d" providerId="ADAL" clId="{3319C262-054C-40B7-ADC7-AB0D4D21D95E}" dt="2022-03-11T10:11:20.067" v="3242" actId="1076"/>
          <ac:graphicFrameMkLst>
            <pc:docMk/>
            <pc:sldMk cId="1544295467" sldId="2076138411"/>
            <ac:graphicFrameMk id="6" creationId="{B1C29020-2CF4-420E-B9A3-5AFF78BD7730}"/>
          </ac:graphicFrameMkLst>
        </pc:graphicFrameChg>
        <pc:picChg chg="mod">
          <ac:chgData name="VENTER, Wendy" userId="c0669ad9-b3e8-40cc-ac16-4ce7248a352d" providerId="ADAL" clId="{3319C262-054C-40B7-ADC7-AB0D4D21D95E}" dt="2022-03-11T10:29:12.605" v="3837" actId="1076"/>
          <ac:picMkLst>
            <pc:docMk/>
            <pc:sldMk cId="1544295467" sldId="2076138411"/>
            <ac:picMk id="7" creationId="{96DB7898-70F5-4BA9-9393-2CD709C716DC}"/>
          </ac:picMkLst>
        </pc:picChg>
      </pc:sldChg>
      <pc:sldChg chg="addSp delSp modSp add mod">
        <pc:chgData name="VENTER, Wendy" userId="c0669ad9-b3e8-40cc-ac16-4ce7248a352d" providerId="ADAL" clId="{3319C262-054C-40B7-ADC7-AB0D4D21D95E}" dt="2022-03-13T07:52:09.332" v="8045"/>
        <pc:sldMkLst>
          <pc:docMk/>
          <pc:sldMk cId="1608321071" sldId="2076138411"/>
        </pc:sldMkLst>
        <pc:graphicFrameChg chg="del">
          <ac:chgData name="VENTER, Wendy" userId="c0669ad9-b3e8-40cc-ac16-4ce7248a352d" providerId="ADAL" clId="{3319C262-054C-40B7-ADC7-AB0D4D21D95E}" dt="2022-03-13T07:52:07.581" v="8044" actId="478"/>
          <ac:graphicFrameMkLst>
            <pc:docMk/>
            <pc:sldMk cId="1608321071" sldId="2076138411"/>
            <ac:graphicFrameMk id="6" creationId="{B1C29020-2CF4-420E-B9A3-5AFF78BD7730}"/>
          </ac:graphicFrameMkLst>
        </pc:graphicFrameChg>
        <pc:graphicFrameChg chg="add mod">
          <ac:chgData name="VENTER, Wendy" userId="c0669ad9-b3e8-40cc-ac16-4ce7248a352d" providerId="ADAL" clId="{3319C262-054C-40B7-ADC7-AB0D4D21D95E}" dt="2022-03-13T07:52:09.332" v="8045"/>
          <ac:graphicFrameMkLst>
            <pc:docMk/>
            <pc:sldMk cId="1608321071" sldId="2076138411"/>
            <ac:graphicFrameMk id="9" creationId="{8FA7C903-E24C-43C5-A1C3-9425DD8AE6B1}"/>
          </ac:graphicFrameMkLst>
        </pc:graphicFrameChg>
      </pc:sldChg>
      <pc:sldChg chg="add del">
        <pc:chgData name="VENTER, Wendy" userId="c0669ad9-b3e8-40cc-ac16-4ce7248a352d" providerId="ADAL" clId="{3319C262-054C-40B7-ADC7-AB0D4D21D95E}" dt="2022-03-11T15:01:27.094" v="3838"/>
        <pc:sldMkLst>
          <pc:docMk/>
          <pc:sldMk cId="3540003835" sldId="2076138413"/>
        </pc:sldMkLst>
      </pc:sldChg>
      <pc:sldChg chg="modSp add mod ord">
        <pc:chgData name="VENTER, Wendy" userId="c0669ad9-b3e8-40cc-ac16-4ce7248a352d" providerId="ADAL" clId="{3319C262-054C-40B7-ADC7-AB0D4D21D95E}" dt="2022-03-11T15:55:24.776" v="4664" actId="1076"/>
        <pc:sldMkLst>
          <pc:docMk/>
          <pc:sldMk cId="1744637424" sldId="2076138421"/>
        </pc:sldMkLst>
        <pc:spChg chg="mod">
          <ac:chgData name="VENTER, Wendy" userId="c0669ad9-b3e8-40cc-ac16-4ce7248a352d" providerId="ADAL" clId="{3319C262-054C-40B7-ADC7-AB0D4D21D95E}" dt="2022-03-11T15:55:24.776" v="4664" actId="1076"/>
          <ac:spMkLst>
            <pc:docMk/>
            <pc:sldMk cId="1744637424" sldId="2076138421"/>
            <ac:spMk id="12" creationId="{6E629F7A-D703-42DE-9DCA-DAA10F52A4DC}"/>
          </ac:spMkLst>
        </pc:spChg>
      </pc:sldChg>
      <pc:sldChg chg="add del ord modNotesTx">
        <pc:chgData name="VENTER, Wendy" userId="c0669ad9-b3e8-40cc-ac16-4ce7248a352d" providerId="ADAL" clId="{3319C262-054C-40B7-ADC7-AB0D4D21D95E}" dt="2022-03-11T07:46:11.146" v="128" actId="47"/>
        <pc:sldMkLst>
          <pc:docMk/>
          <pc:sldMk cId="477820123" sldId="2076138425"/>
        </pc:sldMkLst>
      </pc:sldChg>
      <pc:sldChg chg="add del">
        <pc:chgData name="VENTER, Wendy" userId="c0669ad9-b3e8-40cc-ac16-4ce7248a352d" providerId="ADAL" clId="{3319C262-054C-40B7-ADC7-AB0D4D21D95E}" dt="2022-03-11T10:04:31.856" v="3239" actId="47"/>
        <pc:sldMkLst>
          <pc:docMk/>
          <pc:sldMk cId="1889757790" sldId="2076138428"/>
        </pc:sldMkLst>
      </pc:sldChg>
      <pc:sldChg chg="addSp delSp modSp mod">
        <pc:chgData name="VENTER, Wendy" userId="c0669ad9-b3e8-40cc-ac16-4ce7248a352d" providerId="ADAL" clId="{3319C262-054C-40B7-ADC7-AB0D4D21D95E}" dt="2022-03-13T10:33:56.060" v="8410"/>
        <pc:sldMkLst>
          <pc:docMk/>
          <pc:sldMk cId="3129028415" sldId="2076138432"/>
        </pc:sldMkLst>
        <pc:spChg chg="mod">
          <ac:chgData name="VENTER, Wendy" userId="c0669ad9-b3e8-40cc-ac16-4ce7248a352d" providerId="ADAL" clId="{3319C262-054C-40B7-ADC7-AB0D4D21D95E}" dt="2022-03-12T21:11:46.445" v="5080" actId="255"/>
          <ac:spMkLst>
            <pc:docMk/>
            <pc:sldMk cId="3129028415" sldId="2076138432"/>
            <ac:spMk id="30" creationId="{B1F2F336-3BE2-4291-9271-17B4DDF8ED55}"/>
          </ac:spMkLst>
        </pc:spChg>
        <pc:spChg chg="mod">
          <ac:chgData name="VENTER, Wendy" userId="c0669ad9-b3e8-40cc-ac16-4ce7248a352d" providerId="ADAL" clId="{3319C262-054C-40B7-ADC7-AB0D4D21D95E}" dt="2022-03-13T10:33:56.060" v="8410"/>
          <ac:spMkLst>
            <pc:docMk/>
            <pc:sldMk cId="3129028415" sldId="2076138432"/>
            <ac:spMk id="36" creationId="{A065596B-7707-408D-9C61-B6205058B617}"/>
          </ac:spMkLst>
        </pc:spChg>
        <pc:spChg chg="mod">
          <ac:chgData name="VENTER, Wendy" userId="c0669ad9-b3e8-40cc-ac16-4ce7248a352d" providerId="ADAL" clId="{3319C262-054C-40B7-ADC7-AB0D4D21D95E}" dt="2022-03-13T10:33:56.060" v="8410"/>
          <ac:spMkLst>
            <pc:docMk/>
            <pc:sldMk cId="3129028415" sldId="2076138432"/>
            <ac:spMk id="37" creationId="{845FD7AB-97F1-4E2D-93CA-8F806734AA50}"/>
          </ac:spMkLst>
        </pc:spChg>
        <pc:spChg chg="mod">
          <ac:chgData name="VENTER, Wendy" userId="c0669ad9-b3e8-40cc-ac16-4ce7248a352d" providerId="ADAL" clId="{3319C262-054C-40B7-ADC7-AB0D4D21D95E}" dt="2022-03-13T10:33:56.060" v="8410"/>
          <ac:spMkLst>
            <pc:docMk/>
            <pc:sldMk cId="3129028415" sldId="2076138432"/>
            <ac:spMk id="38" creationId="{A43C345B-A35D-4535-9BD4-26D40AC6720E}"/>
          </ac:spMkLst>
        </pc:spChg>
        <pc:spChg chg="mod">
          <ac:chgData name="VENTER, Wendy" userId="c0669ad9-b3e8-40cc-ac16-4ce7248a352d" providerId="ADAL" clId="{3319C262-054C-40B7-ADC7-AB0D4D21D95E}" dt="2022-03-13T10:33:56.060" v="8410"/>
          <ac:spMkLst>
            <pc:docMk/>
            <pc:sldMk cId="3129028415" sldId="2076138432"/>
            <ac:spMk id="39" creationId="{37C4B650-138E-4C7C-9A8C-8143B54274CA}"/>
          </ac:spMkLst>
        </pc:spChg>
        <pc:spChg chg="mod">
          <ac:chgData name="VENTER, Wendy" userId="c0669ad9-b3e8-40cc-ac16-4ce7248a352d" providerId="ADAL" clId="{3319C262-054C-40B7-ADC7-AB0D4D21D95E}" dt="2022-03-13T10:33:56.060" v="8410"/>
          <ac:spMkLst>
            <pc:docMk/>
            <pc:sldMk cId="3129028415" sldId="2076138432"/>
            <ac:spMk id="40" creationId="{283EF38B-9517-4DB3-AE4A-DF38AD128DA7}"/>
          </ac:spMkLst>
        </pc:spChg>
        <pc:spChg chg="mod">
          <ac:chgData name="VENTER, Wendy" userId="c0669ad9-b3e8-40cc-ac16-4ce7248a352d" providerId="ADAL" clId="{3319C262-054C-40B7-ADC7-AB0D4D21D95E}" dt="2022-03-13T10:33:56.060" v="8410"/>
          <ac:spMkLst>
            <pc:docMk/>
            <pc:sldMk cId="3129028415" sldId="2076138432"/>
            <ac:spMk id="41" creationId="{6DE0F829-64C2-4852-9764-EBEE5B138E7B}"/>
          </ac:spMkLst>
        </pc:spChg>
        <pc:spChg chg="mod">
          <ac:chgData name="VENTER, Wendy" userId="c0669ad9-b3e8-40cc-ac16-4ce7248a352d" providerId="ADAL" clId="{3319C262-054C-40B7-ADC7-AB0D4D21D95E}" dt="2022-03-13T10:33:56.060" v="8410"/>
          <ac:spMkLst>
            <pc:docMk/>
            <pc:sldMk cId="3129028415" sldId="2076138432"/>
            <ac:spMk id="42" creationId="{61386BA1-7A95-4270-A6BA-54E878A73947}"/>
          </ac:spMkLst>
        </pc:spChg>
        <pc:grpChg chg="del">
          <ac:chgData name="VENTER, Wendy" userId="c0669ad9-b3e8-40cc-ac16-4ce7248a352d" providerId="ADAL" clId="{3319C262-054C-40B7-ADC7-AB0D4D21D95E}" dt="2022-03-13T10:32:06.249" v="8401" actId="478"/>
          <ac:grpSpMkLst>
            <pc:docMk/>
            <pc:sldMk cId="3129028415" sldId="2076138432"/>
            <ac:grpSpMk id="23" creationId="{AD26AFC6-AD2E-4E94-AC81-18E6B71C6AFC}"/>
          </ac:grpSpMkLst>
        </pc:grpChg>
        <pc:grpChg chg="add mod">
          <ac:chgData name="VENTER, Wendy" userId="c0669ad9-b3e8-40cc-ac16-4ce7248a352d" providerId="ADAL" clId="{3319C262-054C-40B7-ADC7-AB0D4D21D95E}" dt="2022-03-13T10:33:56.060" v="8410"/>
          <ac:grpSpMkLst>
            <pc:docMk/>
            <pc:sldMk cId="3129028415" sldId="2076138432"/>
            <ac:grpSpMk id="34" creationId="{46B00E5E-5C49-48C8-8A67-AAAB825BB99C}"/>
          </ac:grpSpMkLst>
        </pc:grpChg>
        <pc:grpChg chg="mod">
          <ac:chgData name="VENTER, Wendy" userId="c0669ad9-b3e8-40cc-ac16-4ce7248a352d" providerId="ADAL" clId="{3319C262-054C-40B7-ADC7-AB0D4D21D95E}" dt="2022-03-13T10:33:56.060" v="8410"/>
          <ac:grpSpMkLst>
            <pc:docMk/>
            <pc:sldMk cId="3129028415" sldId="2076138432"/>
            <ac:grpSpMk id="35" creationId="{322FD9F0-225B-4D73-8FB7-2F1618683EC4}"/>
          </ac:grpSpMkLst>
        </pc:grpChg>
      </pc:sldChg>
      <pc:sldChg chg="addSp modSp mod ord">
        <pc:chgData name="VENTER, Wendy" userId="c0669ad9-b3e8-40cc-ac16-4ce7248a352d" providerId="ADAL" clId="{3319C262-054C-40B7-ADC7-AB0D4D21D95E}" dt="2022-03-11T15:22:24.167" v="4624" actId="20577"/>
        <pc:sldMkLst>
          <pc:docMk/>
          <pc:sldMk cId="3604283546" sldId="2076138432"/>
        </pc:sldMkLst>
        <pc:spChg chg="mod">
          <ac:chgData name="VENTER, Wendy" userId="c0669ad9-b3e8-40cc-ac16-4ce7248a352d" providerId="ADAL" clId="{3319C262-054C-40B7-ADC7-AB0D4D21D95E}" dt="2022-03-11T15:22:24.167" v="4624" actId="20577"/>
          <ac:spMkLst>
            <pc:docMk/>
            <pc:sldMk cId="3604283546" sldId="2076138432"/>
            <ac:spMk id="2" creationId="{6FF2C7F5-73AE-40D4-9736-8815398128B8}"/>
          </ac:spMkLst>
        </pc:spChg>
        <pc:spChg chg="mod">
          <ac:chgData name="VENTER, Wendy" userId="c0669ad9-b3e8-40cc-ac16-4ce7248a352d" providerId="ADAL" clId="{3319C262-054C-40B7-ADC7-AB0D4D21D95E}" dt="2022-03-11T07:05:55.314" v="33" actId="1076"/>
          <ac:spMkLst>
            <pc:docMk/>
            <pc:sldMk cId="3604283546" sldId="2076138432"/>
            <ac:spMk id="9" creationId="{DEB73791-B259-4F1A-970F-1E2169EF9567}"/>
          </ac:spMkLst>
        </pc:spChg>
        <pc:spChg chg="mod">
          <ac:chgData name="VENTER, Wendy" userId="c0669ad9-b3e8-40cc-ac16-4ce7248a352d" providerId="ADAL" clId="{3319C262-054C-40B7-ADC7-AB0D4D21D95E}" dt="2022-03-11T07:05:10.798" v="31" actId="1076"/>
          <ac:spMkLst>
            <pc:docMk/>
            <pc:sldMk cId="3604283546" sldId="2076138432"/>
            <ac:spMk id="15" creationId="{44BB242B-ABBB-4167-A722-B309D063CBCB}"/>
          </ac:spMkLst>
        </pc:spChg>
        <pc:grpChg chg="mod">
          <ac:chgData name="VENTER, Wendy" userId="c0669ad9-b3e8-40cc-ac16-4ce7248a352d" providerId="ADAL" clId="{3319C262-054C-40B7-ADC7-AB0D4D21D95E}" dt="2022-03-11T07:03:19.529" v="0" actId="1076"/>
          <ac:grpSpMkLst>
            <pc:docMk/>
            <pc:sldMk cId="3604283546" sldId="2076138432"/>
            <ac:grpSpMk id="8" creationId="{295AE3FE-3751-47A7-B96C-4280BD11932C}"/>
          </ac:grpSpMkLst>
        </pc:grpChg>
        <pc:graphicFrameChg chg="mod">
          <ac:chgData name="VENTER, Wendy" userId="c0669ad9-b3e8-40cc-ac16-4ce7248a352d" providerId="ADAL" clId="{3319C262-054C-40B7-ADC7-AB0D4D21D95E}" dt="2022-03-11T09:53:16.562" v="2989" actId="1076"/>
          <ac:graphicFrameMkLst>
            <pc:docMk/>
            <pc:sldMk cId="3604283546" sldId="2076138432"/>
            <ac:graphicFrameMk id="5" creationId="{83E4438A-600B-4524-BB04-2D50079C8E40}"/>
          </ac:graphicFrameMkLst>
        </pc:graphicFrameChg>
        <pc:cxnChg chg="add mod">
          <ac:chgData name="VENTER, Wendy" userId="c0669ad9-b3e8-40cc-ac16-4ce7248a352d" providerId="ADAL" clId="{3319C262-054C-40B7-ADC7-AB0D4D21D95E}" dt="2022-03-11T07:03:53.155" v="11" actId="692"/>
          <ac:cxnSpMkLst>
            <pc:docMk/>
            <pc:sldMk cId="3604283546" sldId="2076138432"/>
            <ac:cxnSpMk id="6" creationId="{E78E709D-F91F-40C1-958E-D797205F1173}"/>
          </ac:cxnSpMkLst>
        </pc:cxnChg>
        <pc:cxnChg chg="add mod">
          <ac:chgData name="VENTER, Wendy" userId="c0669ad9-b3e8-40cc-ac16-4ce7248a352d" providerId="ADAL" clId="{3319C262-054C-40B7-ADC7-AB0D4D21D95E}" dt="2022-03-11T07:05:21.661" v="32" actId="692"/>
          <ac:cxnSpMkLst>
            <pc:docMk/>
            <pc:sldMk cId="3604283546" sldId="2076138432"/>
            <ac:cxnSpMk id="25" creationId="{05776FD1-EAE0-41E5-B06D-F6C5BCF68C60}"/>
          </ac:cxnSpMkLst>
        </pc:cxnChg>
      </pc:sldChg>
      <pc:sldChg chg="del">
        <pc:chgData name="VENTER, Wendy" userId="c0669ad9-b3e8-40cc-ac16-4ce7248a352d" providerId="ADAL" clId="{3319C262-054C-40B7-ADC7-AB0D4D21D95E}" dt="2022-03-12T21:27:32.380" v="5355" actId="47"/>
        <pc:sldMkLst>
          <pc:docMk/>
          <pc:sldMk cId="221813173" sldId="2076138433"/>
        </pc:sldMkLst>
      </pc:sldChg>
      <pc:sldChg chg="modSp mod">
        <pc:chgData name="VENTER, Wendy" userId="c0669ad9-b3e8-40cc-ac16-4ce7248a352d" providerId="ADAL" clId="{3319C262-054C-40B7-ADC7-AB0D4D21D95E}" dt="2022-03-13T06:54:52.733" v="6470" actId="20577"/>
        <pc:sldMkLst>
          <pc:docMk/>
          <pc:sldMk cId="1694729254" sldId="2076138437"/>
        </pc:sldMkLst>
        <pc:spChg chg="mod">
          <ac:chgData name="VENTER, Wendy" userId="c0669ad9-b3e8-40cc-ac16-4ce7248a352d" providerId="ADAL" clId="{3319C262-054C-40B7-ADC7-AB0D4D21D95E}" dt="2022-03-13T06:54:52.733" v="6470" actId="20577"/>
          <ac:spMkLst>
            <pc:docMk/>
            <pc:sldMk cId="1694729254" sldId="2076138437"/>
            <ac:spMk id="7" creationId="{53612A9E-0C1B-4CDA-A523-792CFFC3377D}"/>
          </ac:spMkLst>
        </pc:spChg>
      </pc:sldChg>
      <pc:sldChg chg="addSp delSp modSp add mod ord">
        <pc:chgData name="VENTER, Wendy" userId="c0669ad9-b3e8-40cc-ac16-4ce7248a352d" providerId="ADAL" clId="{3319C262-054C-40B7-ADC7-AB0D4D21D95E}" dt="2022-03-13T10:35:39.945" v="8423"/>
        <pc:sldMkLst>
          <pc:docMk/>
          <pc:sldMk cId="2371054737" sldId="2076138458"/>
        </pc:sldMkLst>
        <pc:spChg chg="mod">
          <ac:chgData name="VENTER, Wendy" userId="c0669ad9-b3e8-40cc-ac16-4ce7248a352d" providerId="ADAL" clId="{3319C262-054C-40B7-ADC7-AB0D4D21D95E}" dt="2022-03-13T10:35:39.945" v="8423"/>
          <ac:spMkLst>
            <pc:docMk/>
            <pc:sldMk cId="2371054737" sldId="2076138458"/>
            <ac:spMk id="14" creationId="{5F4C0F91-FC6C-4CA2-88E2-4A7FB942D331}"/>
          </ac:spMkLst>
        </pc:spChg>
        <pc:spChg chg="mod">
          <ac:chgData name="VENTER, Wendy" userId="c0669ad9-b3e8-40cc-ac16-4ce7248a352d" providerId="ADAL" clId="{3319C262-054C-40B7-ADC7-AB0D4D21D95E}" dt="2022-03-13T10:35:39.945" v="8423"/>
          <ac:spMkLst>
            <pc:docMk/>
            <pc:sldMk cId="2371054737" sldId="2076138458"/>
            <ac:spMk id="15" creationId="{FD9FCD8B-253E-42C9-A938-28A952AC8192}"/>
          </ac:spMkLst>
        </pc:spChg>
        <pc:spChg chg="mod">
          <ac:chgData name="VENTER, Wendy" userId="c0669ad9-b3e8-40cc-ac16-4ce7248a352d" providerId="ADAL" clId="{3319C262-054C-40B7-ADC7-AB0D4D21D95E}" dt="2022-03-13T10:35:39.945" v="8423"/>
          <ac:spMkLst>
            <pc:docMk/>
            <pc:sldMk cId="2371054737" sldId="2076138458"/>
            <ac:spMk id="17" creationId="{67A2E0C3-49A3-41A4-8FA0-5DE1F428ED08}"/>
          </ac:spMkLst>
        </pc:spChg>
        <pc:spChg chg="mod">
          <ac:chgData name="VENTER, Wendy" userId="c0669ad9-b3e8-40cc-ac16-4ce7248a352d" providerId="ADAL" clId="{3319C262-054C-40B7-ADC7-AB0D4D21D95E}" dt="2022-03-13T10:35:39.945" v="8423"/>
          <ac:spMkLst>
            <pc:docMk/>
            <pc:sldMk cId="2371054737" sldId="2076138458"/>
            <ac:spMk id="18" creationId="{002C21A1-1413-4746-9506-8F0AFED0E892}"/>
          </ac:spMkLst>
        </pc:spChg>
        <pc:spChg chg="mod">
          <ac:chgData name="VENTER, Wendy" userId="c0669ad9-b3e8-40cc-ac16-4ce7248a352d" providerId="ADAL" clId="{3319C262-054C-40B7-ADC7-AB0D4D21D95E}" dt="2022-03-13T10:35:39.945" v="8423"/>
          <ac:spMkLst>
            <pc:docMk/>
            <pc:sldMk cId="2371054737" sldId="2076138458"/>
            <ac:spMk id="19" creationId="{408A72FE-AA57-4CB4-8F6D-4AA384FE483E}"/>
          </ac:spMkLst>
        </pc:spChg>
        <pc:spChg chg="mod">
          <ac:chgData name="VENTER, Wendy" userId="c0669ad9-b3e8-40cc-ac16-4ce7248a352d" providerId="ADAL" clId="{3319C262-054C-40B7-ADC7-AB0D4D21D95E}" dt="2022-03-13T10:35:39.945" v="8423"/>
          <ac:spMkLst>
            <pc:docMk/>
            <pc:sldMk cId="2371054737" sldId="2076138458"/>
            <ac:spMk id="20" creationId="{3C24B4A1-3510-4780-83F9-300F700F5806}"/>
          </ac:spMkLst>
        </pc:spChg>
        <pc:spChg chg="mod">
          <ac:chgData name="VENTER, Wendy" userId="c0669ad9-b3e8-40cc-ac16-4ce7248a352d" providerId="ADAL" clId="{3319C262-054C-40B7-ADC7-AB0D4D21D95E}" dt="2022-03-13T10:35:39.945" v="8423"/>
          <ac:spMkLst>
            <pc:docMk/>
            <pc:sldMk cId="2371054737" sldId="2076138458"/>
            <ac:spMk id="21" creationId="{C0F76A76-AC3E-4907-B531-0F8774F17C14}"/>
          </ac:spMkLst>
        </pc:spChg>
        <pc:grpChg chg="del">
          <ac:chgData name="VENTER, Wendy" userId="c0669ad9-b3e8-40cc-ac16-4ce7248a352d" providerId="ADAL" clId="{3319C262-054C-40B7-ADC7-AB0D4D21D95E}" dt="2022-03-13T10:35:32.334" v="8422" actId="478"/>
          <ac:grpSpMkLst>
            <pc:docMk/>
            <pc:sldMk cId="2371054737" sldId="2076138458"/>
            <ac:grpSpMk id="6" creationId="{4E18316D-18C0-4208-B526-2ECC745CB016}"/>
          </ac:grpSpMkLst>
        </pc:grpChg>
        <pc:grpChg chg="add mod">
          <ac:chgData name="VENTER, Wendy" userId="c0669ad9-b3e8-40cc-ac16-4ce7248a352d" providerId="ADAL" clId="{3319C262-054C-40B7-ADC7-AB0D4D21D95E}" dt="2022-03-13T10:35:39.945" v="8423"/>
          <ac:grpSpMkLst>
            <pc:docMk/>
            <pc:sldMk cId="2371054737" sldId="2076138458"/>
            <ac:grpSpMk id="12" creationId="{56AD150B-C89A-49E0-94AB-E734BB7D1680}"/>
          </ac:grpSpMkLst>
        </pc:grpChg>
        <pc:grpChg chg="mod">
          <ac:chgData name="VENTER, Wendy" userId="c0669ad9-b3e8-40cc-ac16-4ce7248a352d" providerId="ADAL" clId="{3319C262-054C-40B7-ADC7-AB0D4D21D95E}" dt="2022-03-13T10:35:39.945" v="8423"/>
          <ac:grpSpMkLst>
            <pc:docMk/>
            <pc:sldMk cId="2371054737" sldId="2076138458"/>
            <ac:grpSpMk id="13" creationId="{67F25491-75F5-486E-A490-2FEA10EC6FBE}"/>
          </ac:grpSpMkLst>
        </pc:grpChg>
      </pc:sldChg>
      <pc:sldChg chg="addSp delSp modSp add mod">
        <pc:chgData name="VENTER, Wendy" userId="c0669ad9-b3e8-40cc-ac16-4ce7248a352d" providerId="ADAL" clId="{3319C262-054C-40B7-ADC7-AB0D4D21D95E}" dt="2022-03-13T10:29:50.367" v="8389" actId="14100"/>
        <pc:sldMkLst>
          <pc:docMk/>
          <pc:sldMk cId="4154477915" sldId="2076138464"/>
        </pc:sldMkLst>
        <pc:spChg chg="mod">
          <ac:chgData name="VENTER, Wendy" userId="c0669ad9-b3e8-40cc-ac16-4ce7248a352d" providerId="ADAL" clId="{3319C262-054C-40B7-ADC7-AB0D4D21D95E}" dt="2022-03-13T05:06:25.380" v="5535" actId="1076"/>
          <ac:spMkLst>
            <pc:docMk/>
            <pc:sldMk cId="4154477915" sldId="2076138464"/>
            <ac:spMk id="2" creationId="{6FF2C7F5-73AE-40D4-9736-8815398128B8}"/>
          </ac:spMkLst>
        </pc:spChg>
        <pc:spChg chg="add mod">
          <ac:chgData name="VENTER, Wendy" userId="c0669ad9-b3e8-40cc-ac16-4ce7248a352d" providerId="ADAL" clId="{3319C262-054C-40B7-ADC7-AB0D4D21D95E}" dt="2022-03-13T10:29:22.783" v="8387" actId="113"/>
          <ac:spMkLst>
            <pc:docMk/>
            <pc:sldMk cId="4154477915" sldId="2076138464"/>
            <ac:spMk id="3" creationId="{A8255CB7-FB1F-4879-8755-B0648C0A1956}"/>
          </ac:spMkLst>
        </pc:spChg>
        <pc:spChg chg="mod">
          <ac:chgData name="VENTER, Wendy" userId="c0669ad9-b3e8-40cc-ac16-4ce7248a352d" providerId="ADAL" clId="{3319C262-054C-40B7-ADC7-AB0D4D21D95E}" dt="2022-03-13T10:29:18.600" v="8385" actId="113"/>
          <ac:spMkLst>
            <pc:docMk/>
            <pc:sldMk cId="4154477915" sldId="2076138464"/>
            <ac:spMk id="10" creationId="{7952426F-596F-42B8-AA5D-EDB4706648AF}"/>
          </ac:spMkLst>
        </pc:spChg>
        <pc:spChg chg="mod">
          <ac:chgData name="VENTER, Wendy" userId="c0669ad9-b3e8-40cc-ac16-4ce7248a352d" providerId="ADAL" clId="{3319C262-054C-40B7-ADC7-AB0D4D21D95E}" dt="2022-03-13T10:29:34.136" v="8388"/>
          <ac:spMkLst>
            <pc:docMk/>
            <pc:sldMk cId="4154477915" sldId="2076138464"/>
            <ac:spMk id="13" creationId="{BE485D95-1A8C-44AA-94C6-7377C929433F}"/>
          </ac:spMkLst>
        </pc:spChg>
        <pc:spChg chg="mod">
          <ac:chgData name="VENTER, Wendy" userId="c0669ad9-b3e8-40cc-ac16-4ce7248a352d" providerId="ADAL" clId="{3319C262-054C-40B7-ADC7-AB0D4D21D95E}" dt="2022-03-13T10:29:34.136" v="8388"/>
          <ac:spMkLst>
            <pc:docMk/>
            <pc:sldMk cId="4154477915" sldId="2076138464"/>
            <ac:spMk id="14" creationId="{578F010F-68AC-4501-B67A-39B4EBE9B29C}"/>
          </ac:spMkLst>
        </pc:spChg>
        <pc:spChg chg="mod">
          <ac:chgData name="VENTER, Wendy" userId="c0669ad9-b3e8-40cc-ac16-4ce7248a352d" providerId="ADAL" clId="{3319C262-054C-40B7-ADC7-AB0D4D21D95E}" dt="2022-03-13T10:29:34.136" v="8388"/>
          <ac:spMkLst>
            <pc:docMk/>
            <pc:sldMk cId="4154477915" sldId="2076138464"/>
            <ac:spMk id="15" creationId="{F3BA67B7-C077-4AC8-9D16-B2B83CC176A1}"/>
          </ac:spMkLst>
        </pc:spChg>
        <pc:spChg chg="mod">
          <ac:chgData name="VENTER, Wendy" userId="c0669ad9-b3e8-40cc-ac16-4ce7248a352d" providerId="ADAL" clId="{3319C262-054C-40B7-ADC7-AB0D4D21D95E}" dt="2022-03-13T10:29:34.136" v="8388"/>
          <ac:spMkLst>
            <pc:docMk/>
            <pc:sldMk cId="4154477915" sldId="2076138464"/>
            <ac:spMk id="16" creationId="{24F0B74B-74D1-48E5-A918-EEAECF398F60}"/>
          </ac:spMkLst>
        </pc:spChg>
        <pc:spChg chg="mod">
          <ac:chgData name="VENTER, Wendy" userId="c0669ad9-b3e8-40cc-ac16-4ce7248a352d" providerId="ADAL" clId="{3319C262-054C-40B7-ADC7-AB0D4D21D95E}" dt="2022-03-13T10:29:34.136" v="8388"/>
          <ac:spMkLst>
            <pc:docMk/>
            <pc:sldMk cId="4154477915" sldId="2076138464"/>
            <ac:spMk id="17" creationId="{AB1A9572-7BCD-4E58-AA87-343EC2E1093A}"/>
          </ac:spMkLst>
        </pc:spChg>
        <pc:spChg chg="mod">
          <ac:chgData name="VENTER, Wendy" userId="c0669ad9-b3e8-40cc-ac16-4ce7248a352d" providerId="ADAL" clId="{3319C262-054C-40B7-ADC7-AB0D4D21D95E}" dt="2022-03-13T10:29:34.136" v="8388"/>
          <ac:spMkLst>
            <pc:docMk/>
            <pc:sldMk cId="4154477915" sldId="2076138464"/>
            <ac:spMk id="18" creationId="{8D95DF4F-3535-4DFD-B4B3-95253661C2F8}"/>
          </ac:spMkLst>
        </pc:spChg>
        <pc:spChg chg="mod">
          <ac:chgData name="VENTER, Wendy" userId="c0669ad9-b3e8-40cc-ac16-4ce7248a352d" providerId="ADAL" clId="{3319C262-054C-40B7-ADC7-AB0D4D21D95E}" dt="2022-03-13T10:29:34.136" v="8388"/>
          <ac:spMkLst>
            <pc:docMk/>
            <pc:sldMk cId="4154477915" sldId="2076138464"/>
            <ac:spMk id="19" creationId="{F5E91889-3D82-479E-9D3C-99F402D6B690}"/>
          </ac:spMkLst>
        </pc:spChg>
        <pc:grpChg chg="mod">
          <ac:chgData name="VENTER, Wendy" userId="c0669ad9-b3e8-40cc-ac16-4ce7248a352d" providerId="ADAL" clId="{3319C262-054C-40B7-ADC7-AB0D4D21D95E}" dt="2022-03-13T10:29:50.367" v="8389" actId="14100"/>
          <ac:grpSpMkLst>
            <pc:docMk/>
            <pc:sldMk cId="4154477915" sldId="2076138464"/>
            <ac:grpSpMk id="8" creationId="{88BFE6A9-9D77-4C3B-BD94-16D250A0A228}"/>
          </ac:grpSpMkLst>
        </pc:grpChg>
        <pc:grpChg chg="add mod">
          <ac:chgData name="VENTER, Wendy" userId="c0669ad9-b3e8-40cc-ac16-4ce7248a352d" providerId="ADAL" clId="{3319C262-054C-40B7-ADC7-AB0D4D21D95E}" dt="2022-03-13T10:29:34.136" v="8388"/>
          <ac:grpSpMkLst>
            <pc:docMk/>
            <pc:sldMk cId="4154477915" sldId="2076138464"/>
            <ac:grpSpMk id="11" creationId="{C2C571D1-23A7-46B6-BD14-7B990C789852}"/>
          </ac:grpSpMkLst>
        </pc:grpChg>
        <pc:grpChg chg="mod">
          <ac:chgData name="VENTER, Wendy" userId="c0669ad9-b3e8-40cc-ac16-4ce7248a352d" providerId="ADAL" clId="{3319C262-054C-40B7-ADC7-AB0D4D21D95E}" dt="2022-03-13T10:29:34.136" v="8388"/>
          <ac:grpSpMkLst>
            <pc:docMk/>
            <pc:sldMk cId="4154477915" sldId="2076138464"/>
            <ac:grpSpMk id="12" creationId="{8C175AE6-3AD2-498A-B498-5CD56CCB1BAE}"/>
          </ac:grpSpMkLst>
        </pc:grpChg>
        <pc:graphicFrameChg chg="del">
          <ac:chgData name="VENTER, Wendy" userId="c0669ad9-b3e8-40cc-ac16-4ce7248a352d" providerId="ADAL" clId="{3319C262-054C-40B7-ADC7-AB0D4D21D95E}" dt="2022-03-13T05:06:14.557" v="5533" actId="478"/>
          <ac:graphicFrameMkLst>
            <pc:docMk/>
            <pc:sldMk cId="4154477915" sldId="2076138464"/>
            <ac:graphicFrameMk id="5" creationId="{83E4438A-600B-4524-BB04-2D50079C8E40}"/>
          </ac:graphicFrameMkLst>
        </pc:graphicFrameChg>
      </pc:sldChg>
      <pc:sldChg chg="addSp modSp add">
        <pc:chgData name="VENTER, Wendy" userId="c0669ad9-b3e8-40cc-ac16-4ce7248a352d" providerId="ADAL" clId="{3319C262-054C-40B7-ADC7-AB0D4D21D95E}" dt="2022-03-13T10:39:17.727" v="8454"/>
        <pc:sldMkLst>
          <pc:docMk/>
          <pc:sldMk cId="93003831" sldId="2076138467"/>
        </pc:sldMkLst>
        <pc:spChg chg="mod">
          <ac:chgData name="VENTER, Wendy" userId="c0669ad9-b3e8-40cc-ac16-4ce7248a352d" providerId="ADAL" clId="{3319C262-054C-40B7-ADC7-AB0D4D21D95E}" dt="2022-03-13T10:39:17.727" v="8454"/>
          <ac:spMkLst>
            <pc:docMk/>
            <pc:sldMk cId="93003831" sldId="2076138467"/>
            <ac:spMk id="7" creationId="{C5C81D97-D43D-4E0E-82B7-34FA9F161ABF}"/>
          </ac:spMkLst>
        </pc:spChg>
        <pc:spChg chg="mod">
          <ac:chgData name="VENTER, Wendy" userId="c0669ad9-b3e8-40cc-ac16-4ce7248a352d" providerId="ADAL" clId="{3319C262-054C-40B7-ADC7-AB0D4D21D95E}" dt="2022-03-13T10:39:17.727" v="8454"/>
          <ac:spMkLst>
            <pc:docMk/>
            <pc:sldMk cId="93003831" sldId="2076138467"/>
            <ac:spMk id="8" creationId="{24653B3B-BE6D-4B4F-A2FB-267BC6A4B206}"/>
          </ac:spMkLst>
        </pc:spChg>
        <pc:spChg chg="mod">
          <ac:chgData name="VENTER, Wendy" userId="c0669ad9-b3e8-40cc-ac16-4ce7248a352d" providerId="ADAL" clId="{3319C262-054C-40B7-ADC7-AB0D4D21D95E}" dt="2022-03-13T10:39:17.727" v="8454"/>
          <ac:spMkLst>
            <pc:docMk/>
            <pc:sldMk cId="93003831" sldId="2076138467"/>
            <ac:spMk id="9" creationId="{48A46BDF-C4C6-455F-AE69-27123D05439A}"/>
          </ac:spMkLst>
        </pc:spChg>
        <pc:spChg chg="mod">
          <ac:chgData name="VENTER, Wendy" userId="c0669ad9-b3e8-40cc-ac16-4ce7248a352d" providerId="ADAL" clId="{3319C262-054C-40B7-ADC7-AB0D4D21D95E}" dt="2022-03-13T10:39:17.727" v="8454"/>
          <ac:spMkLst>
            <pc:docMk/>
            <pc:sldMk cId="93003831" sldId="2076138467"/>
            <ac:spMk id="10" creationId="{10E59FA7-2C21-4D15-8A13-0078F0EEC6F5}"/>
          </ac:spMkLst>
        </pc:spChg>
        <pc:spChg chg="mod">
          <ac:chgData name="VENTER, Wendy" userId="c0669ad9-b3e8-40cc-ac16-4ce7248a352d" providerId="ADAL" clId="{3319C262-054C-40B7-ADC7-AB0D4D21D95E}" dt="2022-03-13T10:39:17.727" v="8454"/>
          <ac:spMkLst>
            <pc:docMk/>
            <pc:sldMk cId="93003831" sldId="2076138467"/>
            <ac:spMk id="12" creationId="{BAE37AE5-DE05-4C0A-9262-8582B81E63FA}"/>
          </ac:spMkLst>
        </pc:spChg>
        <pc:spChg chg="mod">
          <ac:chgData name="VENTER, Wendy" userId="c0669ad9-b3e8-40cc-ac16-4ce7248a352d" providerId="ADAL" clId="{3319C262-054C-40B7-ADC7-AB0D4D21D95E}" dt="2022-03-13T10:39:17.727" v="8454"/>
          <ac:spMkLst>
            <pc:docMk/>
            <pc:sldMk cId="93003831" sldId="2076138467"/>
            <ac:spMk id="13" creationId="{814F79D4-36CE-4246-A0AF-64728E765305}"/>
          </ac:spMkLst>
        </pc:spChg>
        <pc:spChg chg="mod">
          <ac:chgData name="VENTER, Wendy" userId="c0669ad9-b3e8-40cc-ac16-4ce7248a352d" providerId="ADAL" clId="{3319C262-054C-40B7-ADC7-AB0D4D21D95E}" dt="2022-03-13T10:39:17.727" v="8454"/>
          <ac:spMkLst>
            <pc:docMk/>
            <pc:sldMk cId="93003831" sldId="2076138467"/>
            <ac:spMk id="14" creationId="{F0C41932-0F69-41F7-8B12-AF09839A5611}"/>
          </ac:spMkLst>
        </pc:spChg>
        <pc:grpChg chg="add mod">
          <ac:chgData name="VENTER, Wendy" userId="c0669ad9-b3e8-40cc-ac16-4ce7248a352d" providerId="ADAL" clId="{3319C262-054C-40B7-ADC7-AB0D4D21D95E}" dt="2022-03-13T10:39:17.727" v="8454"/>
          <ac:grpSpMkLst>
            <pc:docMk/>
            <pc:sldMk cId="93003831" sldId="2076138467"/>
            <ac:grpSpMk id="5" creationId="{A3597426-6D68-4E1D-B456-9A415C0C57F6}"/>
          </ac:grpSpMkLst>
        </pc:grpChg>
        <pc:grpChg chg="mod">
          <ac:chgData name="VENTER, Wendy" userId="c0669ad9-b3e8-40cc-ac16-4ce7248a352d" providerId="ADAL" clId="{3319C262-054C-40B7-ADC7-AB0D4D21D95E}" dt="2022-03-13T10:39:17.727" v="8454"/>
          <ac:grpSpMkLst>
            <pc:docMk/>
            <pc:sldMk cId="93003831" sldId="2076138467"/>
            <ac:grpSpMk id="6" creationId="{1A8CA262-FE06-4A68-BD12-0C17EB6F2A6A}"/>
          </ac:grpSpMkLst>
        </pc:grpChg>
      </pc:sldChg>
      <pc:sldChg chg="addSp delSp modSp add mod">
        <pc:chgData name="VENTER, Wendy" userId="c0669ad9-b3e8-40cc-ac16-4ce7248a352d" providerId="ADAL" clId="{3319C262-054C-40B7-ADC7-AB0D4D21D95E}" dt="2022-03-13T10:39:23.486" v="8455"/>
        <pc:sldMkLst>
          <pc:docMk/>
          <pc:sldMk cId="2837239055" sldId="2076138468"/>
        </pc:sldMkLst>
        <pc:spChg chg="del">
          <ac:chgData name="VENTER, Wendy" userId="c0669ad9-b3e8-40cc-ac16-4ce7248a352d" providerId="ADAL" clId="{3319C262-054C-40B7-ADC7-AB0D4D21D95E}" dt="2022-03-13T07:13:53.459" v="6564" actId="478"/>
          <ac:spMkLst>
            <pc:docMk/>
            <pc:sldMk cId="2837239055" sldId="2076138468"/>
            <ac:spMk id="2" creationId="{6FF2C7F5-73AE-40D4-9736-8815398128B8}"/>
          </ac:spMkLst>
        </pc:spChg>
        <pc:spChg chg="add mod">
          <ac:chgData name="VENTER, Wendy" userId="c0669ad9-b3e8-40cc-ac16-4ce7248a352d" providerId="ADAL" clId="{3319C262-054C-40B7-ADC7-AB0D4D21D95E}" dt="2022-03-13T07:13:53.459" v="6564" actId="478"/>
          <ac:spMkLst>
            <pc:docMk/>
            <pc:sldMk cId="2837239055" sldId="2076138468"/>
            <ac:spMk id="7" creationId="{A8F77CD5-C29F-4F03-B94B-BE9C84448E6A}"/>
          </ac:spMkLst>
        </pc:spChg>
        <pc:spChg chg="mod">
          <ac:chgData name="VENTER, Wendy" userId="c0669ad9-b3e8-40cc-ac16-4ce7248a352d" providerId="ADAL" clId="{3319C262-054C-40B7-ADC7-AB0D4D21D95E}" dt="2022-03-13T10:39:23.486" v="8455"/>
          <ac:spMkLst>
            <pc:docMk/>
            <pc:sldMk cId="2837239055" sldId="2076138468"/>
            <ac:spMk id="9" creationId="{7B1B8016-4845-47F9-A362-1BF69B18C490}"/>
          </ac:spMkLst>
        </pc:spChg>
        <pc:spChg chg="mod">
          <ac:chgData name="VENTER, Wendy" userId="c0669ad9-b3e8-40cc-ac16-4ce7248a352d" providerId="ADAL" clId="{3319C262-054C-40B7-ADC7-AB0D4D21D95E}" dt="2022-03-13T10:39:23.486" v="8455"/>
          <ac:spMkLst>
            <pc:docMk/>
            <pc:sldMk cId="2837239055" sldId="2076138468"/>
            <ac:spMk id="10" creationId="{32A46F4D-612E-4211-AD5A-B3B22D8BC790}"/>
          </ac:spMkLst>
        </pc:spChg>
        <pc:spChg chg="mod">
          <ac:chgData name="VENTER, Wendy" userId="c0669ad9-b3e8-40cc-ac16-4ce7248a352d" providerId="ADAL" clId="{3319C262-054C-40B7-ADC7-AB0D4D21D95E}" dt="2022-03-13T10:39:23.486" v="8455"/>
          <ac:spMkLst>
            <pc:docMk/>
            <pc:sldMk cId="2837239055" sldId="2076138468"/>
            <ac:spMk id="11" creationId="{8DF2C75F-5E9B-4290-A1FE-AEB90F359533}"/>
          </ac:spMkLst>
        </pc:spChg>
        <pc:spChg chg="mod">
          <ac:chgData name="VENTER, Wendy" userId="c0669ad9-b3e8-40cc-ac16-4ce7248a352d" providerId="ADAL" clId="{3319C262-054C-40B7-ADC7-AB0D4D21D95E}" dt="2022-03-13T10:39:23.486" v="8455"/>
          <ac:spMkLst>
            <pc:docMk/>
            <pc:sldMk cId="2837239055" sldId="2076138468"/>
            <ac:spMk id="12" creationId="{09596722-6CF9-43F4-A3D1-58C2FE37A0B3}"/>
          </ac:spMkLst>
        </pc:spChg>
        <pc:spChg chg="mod">
          <ac:chgData name="VENTER, Wendy" userId="c0669ad9-b3e8-40cc-ac16-4ce7248a352d" providerId="ADAL" clId="{3319C262-054C-40B7-ADC7-AB0D4D21D95E}" dt="2022-03-13T10:39:23.486" v="8455"/>
          <ac:spMkLst>
            <pc:docMk/>
            <pc:sldMk cId="2837239055" sldId="2076138468"/>
            <ac:spMk id="13" creationId="{235D0E1C-4643-402B-A76C-2831D3116BF0}"/>
          </ac:spMkLst>
        </pc:spChg>
        <pc:spChg chg="mod">
          <ac:chgData name="VENTER, Wendy" userId="c0669ad9-b3e8-40cc-ac16-4ce7248a352d" providerId="ADAL" clId="{3319C262-054C-40B7-ADC7-AB0D4D21D95E}" dt="2022-03-13T10:39:23.486" v="8455"/>
          <ac:spMkLst>
            <pc:docMk/>
            <pc:sldMk cId="2837239055" sldId="2076138468"/>
            <ac:spMk id="14" creationId="{F8B01339-F6EF-4AFB-B09B-7E7E2746352F}"/>
          </ac:spMkLst>
        </pc:spChg>
        <pc:spChg chg="mod">
          <ac:chgData name="VENTER, Wendy" userId="c0669ad9-b3e8-40cc-ac16-4ce7248a352d" providerId="ADAL" clId="{3319C262-054C-40B7-ADC7-AB0D4D21D95E}" dt="2022-03-13T10:39:23.486" v="8455"/>
          <ac:spMkLst>
            <pc:docMk/>
            <pc:sldMk cId="2837239055" sldId="2076138468"/>
            <ac:spMk id="15" creationId="{119D1BD6-6522-4994-BE4C-EC1930BDC6A2}"/>
          </ac:spMkLst>
        </pc:spChg>
        <pc:grpChg chg="add mod">
          <ac:chgData name="VENTER, Wendy" userId="c0669ad9-b3e8-40cc-ac16-4ce7248a352d" providerId="ADAL" clId="{3319C262-054C-40B7-ADC7-AB0D4D21D95E}" dt="2022-03-13T10:39:23.486" v="8455"/>
          <ac:grpSpMkLst>
            <pc:docMk/>
            <pc:sldMk cId="2837239055" sldId="2076138468"/>
            <ac:grpSpMk id="5" creationId="{9D157900-B2CA-4410-8751-B135FF429542}"/>
          </ac:grpSpMkLst>
        </pc:grpChg>
        <pc:grpChg chg="mod">
          <ac:chgData name="VENTER, Wendy" userId="c0669ad9-b3e8-40cc-ac16-4ce7248a352d" providerId="ADAL" clId="{3319C262-054C-40B7-ADC7-AB0D4D21D95E}" dt="2022-03-13T10:39:23.486" v="8455"/>
          <ac:grpSpMkLst>
            <pc:docMk/>
            <pc:sldMk cId="2837239055" sldId="2076138468"/>
            <ac:grpSpMk id="8" creationId="{F9F6CA38-2D79-4E60-9E5F-47F4EBC992BF}"/>
          </ac:grpSpMkLst>
        </pc:grpChg>
        <pc:graphicFrameChg chg="del">
          <ac:chgData name="VENTER, Wendy" userId="c0669ad9-b3e8-40cc-ac16-4ce7248a352d" providerId="ADAL" clId="{3319C262-054C-40B7-ADC7-AB0D4D21D95E}" dt="2022-03-13T07:14:27.330" v="6567" actId="478"/>
          <ac:graphicFrameMkLst>
            <pc:docMk/>
            <pc:sldMk cId="2837239055" sldId="2076138468"/>
            <ac:graphicFrameMk id="5" creationId="{83E4438A-600B-4524-BB04-2D50079C8E40}"/>
          </ac:graphicFrameMkLst>
        </pc:graphicFrameChg>
        <pc:picChg chg="mod">
          <ac:chgData name="VENTER, Wendy" userId="c0669ad9-b3e8-40cc-ac16-4ce7248a352d" providerId="ADAL" clId="{3319C262-054C-40B7-ADC7-AB0D4D21D95E}" dt="2022-03-13T07:13:59.918" v="6566" actId="14100"/>
          <ac:picMkLst>
            <pc:docMk/>
            <pc:sldMk cId="2837239055" sldId="2076138468"/>
            <ac:picMk id="6" creationId="{3B9078E5-5CE6-43EA-ABA1-D025825BCBD3}"/>
          </ac:picMkLst>
        </pc:picChg>
      </pc:sldChg>
      <pc:sldChg chg="modSp mod">
        <pc:chgData name="VENTER, Wendy" userId="c0669ad9-b3e8-40cc-ac16-4ce7248a352d" providerId="ADAL" clId="{3319C262-054C-40B7-ADC7-AB0D4D21D95E}" dt="2022-03-13T07:50:33.690" v="8031" actId="20577"/>
        <pc:sldMkLst>
          <pc:docMk/>
          <pc:sldMk cId="429327420" sldId="2076138469"/>
        </pc:sldMkLst>
        <pc:spChg chg="mod">
          <ac:chgData name="VENTER, Wendy" userId="c0669ad9-b3e8-40cc-ac16-4ce7248a352d" providerId="ADAL" clId="{3319C262-054C-40B7-ADC7-AB0D4D21D95E}" dt="2022-03-13T07:50:33.690" v="8031" actId="20577"/>
          <ac:spMkLst>
            <pc:docMk/>
            <pc:sldMk cId="429327420" sldId="2076138469"/>
            <ac:spMk id="2" creationId="{60616D82-F325-480B-8150-6FD1337281A2}"/>
          </ac:spMkLst>
        </pc:spChg>
        <pc:spChg chg="mod">
          <ac:chgData name="VENTER, Wendy" userId="c0669ad9-b3e8-40cc-ac16-4ce7248a352d" providerId="ADAL" clId="{3319C262-054C-40B7-ADC7-AB0D4D21D95E}" dt="2022-03-13T07:50:03.335" v="8009" actId="20577"/>
          <ac:spMkLst>
            <pc:docMk/>
            <pc:sldMk cId="429327420" sldId="2076138469"/>
            <ac:spMk id="3" creationId="{9705724E-AEFA-42D0-A20E-DEF93FDE6F55}"/>
          </ac:spMkLst>
        </pc:spChg>
      </pc:sldChg>
      <pc:sldChg chg="addSp delSp modSp add del mod ord addAnim delAnim modAnim">
        <pc:chgData name="VENTER, Wendy" userId="c0669ad9-b3e8-40cc-ac16-4ce7248a352d" providerId="ADAL" clId="{3319C262-054C-40B7-ADC7-AB0D4D21D95E}" dt="2022-03-11T09:38:58.122" v="1999" actId="47"/>
        <pc:sldMkLst>
          <pc:docMk/>
          <pc:sldMk cId="4204120467" sldId="2141411427"/>
        </pc:sldMkLst>
        <pc:spChg chg="del topLvl">
          <ac:chgData name="VENTER, Wendy" userId="c0669ad9-b3e8-40cc-ac16-4ce7248a352d" providerId="ADAL" clId="{3319C262-054C-40B7-ADC7-AB0D4D21D95E}" dt="2022-03-11T07:47:06.150" v="130" actId="478"/>
          <ac:spMkLst>
            <pc:docMk/>
            <pc:sldMk cId="4204120467" sldId="2141411427"/>
            <ac:spMk id="5" creationId="{6D597923-D0E4-43F5-A127-092FF62C5E46}"/>
          </ac:spMkLst>
        </pc:spChg>
        <pc:spChg chg="add del mod">
          <ac:chgData name="VENTER, Wendy" userId="c0669ad9-b3e8-40cc-ac16-4ce7248a352d" providerId="ADAL" clId="{3319C262-054C-40B7-ADC7-AB0D4D21D95E}" dt="2022-03-11T09:27:26.309" v="1797" actId="21"/>
          <ac:spMkLst>
            <pc:docMk/>
            <pc:sldMk cId="4204120467" sldId="2141411427"/>
            <ac:spMk id="11" creationId="{655BC298-70C0-439A-870D-DF8D8F7C7443}"/>
          </ac:spMkLst>
        </pc:spChg>
        <pc:grpChg chg="del">
          <ac:chgData name="VENTER, Wendy" userId="c0669ad9-b3e8-40cc-ac16-4ce7248a352d" providerId="ADAL" clId="{3319C262-054C-40B7-ADC7-AB0D4D21D95E}" dt="2022-03-11T07:47:03.612" v="129" actId="478"/>
          <ac:grpSpMkLst>
            <pc:docMk/>
            <pc:sldMk cId="4204120467" sldId="2141411427"/>
            <ac:grpSpMk id="16" creationId="{6D1A7946-105A-4819-ABA6-4242FDF52978}"/>
          </ac:grpSpMkLst>
        </pc:grpChg>
        <pc:cxnChg chg="del topLvl">
          <ac:chgData name="VENTER, Wendy" userId="c0669ad9-b3e8-40cc-ac16-4ce7248a352d" providerId="ADAL" clId="{3319C262-054C-40B7-ADC7-AB0D4D21D95E}" dt="2022-03-11T07:47:03.612" v="129" actId="478"/>
          <ac:cxnSpMkLst>
            <pc:docMk/>
            <pc:sldMk cId="4204120467" sldId="2141411427"/>
            <ac:cxnSpMk id="9" creationId="{B74F3926-196D-4FE4-A2F6-8F7096F414BC}"/>
          </ac:cxnSpMkLst>
        </pc:cxnChg>
      </pc:sldChg>
      <pc:sldChg chg="addSp delSp modSp add mod delAnim modNotesTx">
        <pc:chgData name="VENTER, Wendy" userId="c0669ad9-b3e8-40cc-ac16-4ce7248a352d" providerId="ADAL" clId="{3319C262-054C-40B7-ADC7-AB0D4D21D95E}" dt="2022-03-13T07:51:48.151" v="8039"/>
        <pc:sldMkLst>
          <pc:docMk/>
          <pc:sldMk cId="4012333107" sldId="2141411428"/>
        </pc:sldMkLst>
        <pc:spChg chg="mod">
          <ac:chgData name="VENTER, Wendy" userId="c0669ad9-b3e8-40cc-ac16-4ce7248a352d" providerId="ADAL" clId="{3319C262-054C-40B7-ADC7-AB0D4D21D95E}" dt="2022-03-11T15:10:48.560" v="3938" actId="20577"/>
          <ac:spMkLst>
            <pc:docMk/>
            <pc:sldMk cId="4012333107" sldId="2141411428"/>
            <ac:spMk id="2" creationId="{65A27266-795B-4303-963B-B0DDBA30BC81}"/>
          </ac:spMkLst>
        </pc:spChg>
        <pc:spChg chg="del">
          <ac:chgData name="VENTER, Wendy" userId="c0669ad9-b3e8-40cc-ac16-4ce7248a352d" providerId="ADAL" clId="{3319C262-054C-40B7-ADC7-AB0D4D21D95E}" dt="2022-03-11T07:49:10.333" v="235" actId="478"/>
          <ac:spMkLst>
            <pc:docMk/>
            <pc:sldMk cId="4012333107" sldId="2141411428"/>
            <ac:spMk id="3" creationId="{422E15A9-733B-44EA-9871-147026356AF6}"/>
          </ac:spMkLst>
        </pc:spChg>
        <pc:spChg chg="add del mod">
          <ac:chgData name="VENTER, Wendy" userId="c0669ad9-b3e8-40cc-ac16-4ce7248a352d" providerId="ADAL" clId="{3319C262-054C-40B7-ADC7-AB0D4D21D95E}" dt="2022-03-11T07:49:34.558" v="237" actId="478"/>
          <ac:spMkLst>
            <pc:docMk/>
            <pc:sldMk cId="4012333107" sldId="2141411428"/>
            <ac:spMk id="5" creationId="{E6EC2ECA-F11F-4D59-A80A-C674C197F13D}"/>
          </ac:spMkLst>
        </pc:spChg>
        <pc:spChg chg="del">
          <ac:chgData name="VENTER, Wendy" userId="c0669ad9-b3e8-40cc-ac16-4ce7248a352d" providerId="ADAL" clId="{3319C262-054C-40B7-ADC7-AB0D4D21D95E}" dt="2022-03-11T07:49:29.241" v="236" actId="478"/>
          <ac:spMkLst>
            <pc:docMk/>
            <pc:sldMk cId="4012333107" sldId="2141411428"/>
            <ac:spMk id="10" creationId="{CCEA964D-2AB4-4107-AF6E-DE954CEC599B}"/>
          </ac:spMkLst>
        </pc:spChg>
        <pc:spChg chg="add mod">
          <ac:chgData name="VENTER, Wendy" userId="c0669ad9-b3e8-40cc-ac16-4ce7248a352d" providerId="ADAL" clId="{3319C262-054C-40B7-ADC7-AB0D4D21D95E}" dt="2022-03-11T15:15:12.777" v="4333" actId="20577"/>
          <ac:spMkLst>
            <pc:docMk/>
            <pc:sldMk cId="4012333107" sldId="2141411428"/>
            <ac:spMk id="11" creationId="{03FD9351-0837-4964-B490-4A3A74AA5172}"/>
          </ac:spMkLst>
        </pc:spChg>
        <pc:spChg chg="add del mod">
          <ac:chgData name="VENTER, Wendy" userId="c0669ad9-b3e8-40cc-ac16-4ce7248a352d" providerId="ADAL" clId="{3319C262-054C-40B7-ADC7-AB0D4D21D95E}" dt="2022-03-11T09:26:56.131" v="1792" actId="21"/>
          <ac:spMkLst>
            <pc:docMk/>
            <pc:sldMk cId="4012333107" sldId="2141411428"/>
            <ac:spMk id="12" creationId="{A32C8146-5BE4-4B50-A251-F821718DF475}"/>
          </ac:spMkLst>
        </pc:spChg>
        <pc:spChg chg="add del mod">
          <ac:chgData name="VENTER, Wendy" userId="c0669ad9-b3e8-40cc-ac16-4ce7248a352d" providerId="ADAL" clId="{3319C262-054C-40B7-ADC7-AB0D4D21D95E}" dt="2022-03-11T09:27:49.381" v="1799" actId="21"/>
          <ac:spMkLst>
            <pc:docMk/>
            <pc:sldMk cId="4012333107" sldId="2141411428"/>
            <ac:spMk id="14" creationId="{CEEA25DB-7B97-4A84-99FF-F9519D2C7332}"/>
          </ac:spMkLst>
        </pc:spChg>
        <pc:graphicFrameChg chg="del mod">
          <ac:chgData name="VENTER, Wendy" userId="c0669ad9-b3e8-40cc-ac16-4ce7248a352d" providerId="ADAL" clId="{3319C262-054C-40B7-ADC7-AB0D4D21D95E}" dt="2022-03-13T07:51:45.881" v="8038" actId="478"/>
          <ac:graphicFrameMkLst>
            <pc:docMk/>
            <pc:sldMk cId="4012333107" sldId="2141411428"/>
            <ac:graphicFrameMk id="9" creationId="{775D24A2-CC36-47A2-92BC-F87F2D4B6E6A}"/>
          </ac:graphicFrameMkLst>
        </pc:graphicFrameChg>
        <pc:graphicFrameChg chg="add mod">
          <ac:chgData name="VENTER, Wendy" userId="c0669ad9-b3e8-40cc-ac16-4ce7248a352d" providerId="ADAL" clId="{3319C262-054C-40B7-ADC7-AB0D4D21D95E}" dt="2022-03-13T07:51:48.151" v="8039"/>
          <ac:graphicFrameMkLst>
            <pc:docMk/>
            <pc:sldMk cId="4012333107" sldId="2141411428"/>
            <ac:graphicFrameMk id="10" creationId="{3E9649F6-7D94-4CF6-A04E-BD8265B833BC}"/>
          </ac:graphicFrameMkLst>
        </pc:graphicFrameChg>
        <pc:graphicFrameChg chg="add mod modGraphic">
          <ac:chgData name="VENTER, Wendy" userId="c0669ad9-b3e8-40cc-ac16-4ce7248a352d" providerId="ADAL" clId="{3319C262-054C-40B7-ADC7-AB0D4D21D95E}" dt="2022-03-11T15:14:27.944" v="4264" actId="20577"/>
          <ac:graphicFrameMkLst>
            <pc:docMk/>
            <pc:sldMk cId="4012333107" sldId="2141411428"/>
            <ac:graphicFrameMk id="15" creationId="{54050117-8780-4D93-8E20-90685A05B9C3}"/>
          </ac:graphicFrameMkLst>
        </pc:graphicFrameChg>
        <pc:graphicFrameChg chg="add mod">
          <ac:chgData name="VENTER, Wendy" userId="c0669ad9-b3e8-40cc-ac16-4ce7248a352d" providerId="ADAL" clId="{3319C262-054C-40B7-ADC7-AB0D4D21D95E}" dt="2022-03-11T09:53:36.945" v="2993"/>
          <ac:graphicFrameMkLst>
            <pc:docMk/>
            <pc:sldMk cId="4012333107" sldId="2141411428"/>
            <ac:graphicFrameMk id="16" creationId="{54CE1245-E942-4D88-A156-BB765777F781}"/>
          </ac:graphicFrameMkLst>
        </pc:graphicFrameChg>
      </pc:sldChg>
      <pc:sldChg chg="addSp delSp modSp new del mod delAnim modAnim">
        <pc:chgData name="VENTER, Wendy" userId="c0669ad9-b3e8-40cc-ac16-4ce7248a352d" providerId="ADAL" clId="{3319C262-054C-40B7-ADC7-AB0D4D21D95E}" dt="2022-03-11T09:39:17.942" v="2000" actId="47"/>
        <pc:sldMkLst>
          <pc:docMk/>
          <pc:sldMk cId="3191911722" sldId="2141411429"/>
        </pc:sldMkLst>
        <pc:spChg chg="mod">
          <ac:chgData name="VENTER, Wendy" userId="c0669ad9-b3e8-40cc-ac16-4ce7248a352d" providerId="ADAL" clId="{3319C262-054C-40B7-ADC7-AB0D4D21D95E}" dt="2022-03-11T09:36:14.503" v="1946" actId="27636"/>
          <ac:spMkLst>
            <pc:docMk/>
            <pc:sldMk cId="3191911722" sldId="2141411429"/>
            <ac:spMk id="2" creationId="{5BD194F5-4394-4B0F-9741-D8AF854648E5}"/>
          </ac:spMkLst>
        </pc:spChg>
        <pc:spChg chg="del">
          <ac:chgData name="VENTER, Wendy" userId="c0669ad9-b3e8-40cc-ac16-4ce7248a352d" providerId="ADAL" clId="{3319C262-054C-40B7-ADC7-AB0D4D21D95E}" dt="2022-03-11T09:27:31.510" v="1798"/>
          <ac:spMkLst>
            <pc:docMk/>
            <pc:sldMk cId="3191911722" sldId="2141411429"/>
            <ac:spMk id="3" creationId="{BB0C53E1-0C0C-4233-B86C-982BB6A8C736}"/>
          </ac:spMkLst>
        </pc:spChg>
        <pc:spChg chg="mod">
          <ac:chgData name="VENTER, Wendy" userId="c0669ad9-b3e8-40cc-ac16-4ce7248a352d" providerId="ADAL" clId="{3319C262-054C-40B7-ADC7-AB0D4D21D95E}" dt="2022-03-11T08:03:07.292" v="700" actId="27636"/>
          <ac:spMkLst>
            <pc:docMk/>
            <pc:sldMk cId="3191911722" sldId="2141411429"/>
            <ac:spMk id="4" creationId="{BE9462BE-6F26-4E65-9817-599302F1F321}"/>
          </ac:spMkLst>
        </pc:spChg>
        <pc:spChg chg="add mod">
          <ac:chgData name="VENTER, Wendy" userId="c0669ad9-b3e8-40cc-ac16-4ce7248a352d" providerId="ADAL" clId="{3319C262-054C-40B7-ADC7-AB0D4D21D95E}" dt="2022-03-11T09:36:50.089" v="1951" actId="1076"/>
          <ac:spMkLst>
            <pc:docMk/>
            <pc:sldMk cId="3191911722" sldId="2141411429"/>
            <ac:spMk id="5" creationId="{E57A4895-49A9-43C1-90F0-C2B244AFCED9}"/>
          </ac:spMkLst>
        </pc:spChg>
        <pc:spChg chg="add del mod">
          <ac:chgData name="VENTER, Wendy" userId="c0669ad9-b3e8-40cc-ac16-4ce7248a352d" providerId="ADAL" clId="{3319C262-054C-40B7-ADC7-AB0D4D21D95E}" dt="2022-03-11T09:36:40.839" v="1949" actId="478"/>
          <ac:spMkLst>
            <pc:docMk/>
            <pc:sldMk cId="3191911722" sldId="2141411429"/>
            <ac:spMk id="6" creationId="{7648DE70-42B4-4716-939A-BE2371E80BDD}"/>
          </ac:spMkLst>
        </pc:spChg>
        <pc:spChg chg="add mod">
          <ac:chgData name="VENTER, Wendy" userId="c0669ad9-b3e8-40cc-ac16-4ce7248a352d" providerId="ADAL" clId="{3319C262-054C-40B7-ADC7-AB0D4D21D95E}" dt="2022-03-11T09:35:28.494" v="1938" actId="1076"/>
          <ac:spMkLst>
            <pc:docMk/>
            <pc:sldMk cId="3191911722" sldId="2141411429"/>
            <ac:spMk id="7" creationId="{07766073-183E-4F7F-AAB7-CDE32E35B2B2}"/>
          </ac:spMkLst>
        </pc:spChg>
        <pc:spChg chg="add mod">
          <ac:chgData name="VENTER, Wendy" userId="c0669ad9-b3e8-40cc-ac16-4ce7248a352d" providerId="ADAL" clId="{3319C262-054C-40B7-ADC7-AB0D4D21D95E}" dt="2022-03-11T09:36:40.839" v="1949" actId="478"/>
          <ac:spMkLst>
            <pc:docMk/>
            <pc:sldMk cId="3191911722" sldId="2141411429"/>
            <ac:spMk id="9" creationId="{C112D67A-5350-4DF0-9C30-BA4C819AC0E0}"/>
          </ac:spMkLst>
        </pc:spChg>
      </pc:sldChg>
      <pc:sldChg chg="addSp delSp modSp new mod setBg modAnim">
        <pc:chgData name="VENTER, Wendy" userId="c0669ad9-b3e8-40cc-ac16-4ce7248a352d" providerId="ADAL" clId="{3319C262-054C-40B7-ADC7-AB0D4D21D95E}" dt="2022-03-13T07:49:54.248" v="7996" actId="20577"/>
        <pc:sldMkLst>
          <pc:docMk/>
          <pc:sldMk cId="2558254892" sldId="2141411430"/>
        </pc:sldMkLst>
        <pc:spChg chg="del">
          <ac:chgData name="VENTER, Wendy" userId="c0669ad9-b3e8-40cc-ac16-4ce7248a352d" providerId="ADAL" clId="{3319C262-054C-40B7-ADC7-AB0D4D21D95E}" dt="2022-03-11T08:06:28.602" v="852" actId="478"/>
          <ac:spMkLst>
            <pc:docMk/>
            <pc:sldMk cId="2558254892" sldId="2141411430"/>
            <ac:spMk id="2" creationId="{08F50851-ACC3-4B4D-A634-DDEA14684D08}"/>
          </ac:spMkLst>
        </pc:spChg>
        <pc:spChg chg="del">
          <ac:chgData name="VENTER, Wendy" userId="c0669ad9-b3e8-40cc-ac16-4ce7248a352d" providerId="ADAL" clId="{3319C262-054C-40B7-ADC7-AB0D4D21D95E}" dt="2022-03-11T08:06:35.367" v="854" actId="478"/>
          <ac:spMkLst>
            <pc:docMk/>
            <pc:sldMk cId="2558254892" sldId="2141411430"/>
            <ac:spMk id="3" creationId="{824C870D-5625-4DFA-B5F1-AE4402A6AE05}"/>
          </ac:spMkLst>
        </pc:spChg>
        <pc:spChg chg="mod ord">
          <ac:chgData name="VENTER, Wendy" userId="c0669ad9-b3e8-40cc-ac16-4ce7248a352d" providerId="ADAL" clId="{3319C262-054C-40B7-ADC7-AB0D4D21D95E}" dt="2022-03-11T08:07:09.424" v="860" actId="26606"/>
          <ac:spMkLst>
            <pc:docMk/>
            <pc:sldMk cId="2558254892" sldId="2141411430"/>
            <ac:spMk id="4" creationId="{E2B33D25-D61A-40A1-9029-9A9D8C17C2F7}"/>
          </ac:spMkLst>
        </pc:spChg>
        <pc:spChg chg="add mod">
          <ac:chgData name="VENTER, Wendy" userId="c0669ad9-b3e8-40cc-ac16-4ce7248a352d" providerId="ADAL" clId="{3319C262-054C-40B7-ADC7-AB0D4D21D95E}" dt="2022-03-11T09:54:18.068" v="2995" actId="1076"/>
          <ac:spMkLst>
            <pc:docMk/>
            <pc:sldMk cId="2558254892" sldId="2141411430"/>
            <ac:spMk id="5" creationId="{42D368BA-F8CA-4954-A57B-D7F6B7F328FF}"/>
          </ac:spMkLst>
        </pc:spChg>
        <pc:spChg chg="add mod">
          <ac:chgData name="VENTER, Wendy" userId="c0669ad9-b3e8-40cc-ac16-4ce7248a352d" providerId="ADAL" clId="{3319C262-054C-40B7-ADC7-AB0D4D21D95E}" dt="2022-03-11T08:07:47.477" v="868" actId="6549"/>
          <ac:spMkLst>
            <pc:docMk/>
            <pc:sldMk cId="2558254892" sldId="2141411430"/>
            <ac:spMk id="8" creationId="{D8271597-B441-4A7A-B4B3-54EA28B0FAA6}"/>
          </ac:spMkLst>
        </pc:spChg>
        <pc:spChg chg="add mod">
          <ac:chgData name="VENTER, Wendy" userId="c0669ad9-b3e8-40cc-ac16-4ce7248a352d" providerId="ADAL" clId="{3319C262-054C-40B7-ADC7-AB0D4D21D95E}" dt="2022-03-13T07:47:39.894" v="7904"/>
          <ac:spMkLst>
            <pc:docMk/>
            <pc:sldMk cId="2558254892" sldId="2141411430"/>
            <ac:spMk id="9" creationId="{F723743A-D7A9-4A2B-8684-2C1C93AA3DD7}"/>
          </ac:spMkLst>
        </pc:spChg>
        <pc:spChg chg="add mod">
          <ac:chgData name="VENTER, Wendy" userId="c0669ad9-b3e8-40cc-ac16-4ce7248a352d" providerId="ADAL" clId="{3319C262-054C-40B7-ADC7-AB0D4D21D95E}" dt="2022-03-11T09:52:02.920" v="2985"/>
          <ac:spMkLst>
            <pc:docMk/>
            <pc:sldMk cId="2558254892" sldId="2141411430"/>
            <ac:spMk id="13" creationId="{DB0FD41C-6211-40A5-B15D-040AD8CCBC0C}"/>
          </ac:spMkLst>
        </pc:spChg>
        <pc:spChg chg="add mod">
          <ac:chgData name="VENTER, Wendy" userId="c0669ad9-b3e8-40cc-ac16-4ce7248a352d" providerId="ADAL" clId="{3319C262-054C-40B7-ADC7-AB0D4D21D95E}" dt="2022-03-11T09:52:02.920" v="2985"/>
          <ac:spMkLst>
            <pc:docMk/>
            <pc:sldMk cId="2558254892" sldId="2141411430"/>
            <ac:spMk id="14" creationId="{02106936-F793-4799-9166-EA40BA02431F}"/>
          </ac:spMkLst>
        </pc:spChg>
        <pc:spChg chg="add mod">
          <ac:chgData name="VENTER, Wendy" userId="c0669ad9-b3e8-40cc-ac16-4ce7248a352d" providerId="ADAL" clId="{3319C262-054C-40B7-ADC7-AB0D4D21D95E}" dt="2022-03-11T09:52:34.873" v="2988"/>
          <ac:spMkLst>
            <pc:docMk/>
            <pc:sldMk cId="2558254892" sldId="2141411430"/>
            <ac:spMk id="16" creationId="{0F90D868-203E-458D-A17C-825B71D71981}"/>
          </ac:spMkLst>
        </pc:spChg>
        <pc:spChg chg="add mod">
          <ac:chgData name="VENTER, Wendy" userId="c0669ad9-b3e8-40cc-ac16-4ce7248a352d" providerId="ADAL" clId="{3319C262-054C-40B7-ADC7-AB0D4D21D95E}" dt="2022-03-11T09:52:34.873" v="2988"/>
          <ac:spMkLst>
            <pc:docMk/>
            <pc:sldMk cId="2558254892" sldId="2141411430"/>
            <ac:spMk id="17" creationId="{E552E75E-8C7B-4B1A-B105-4DF4EDC994FF}"/>
          </ac:spMkLst>
        </pc:spChg>
        <pc:grpChg chg="add del mod">
          <ac:chgData name="VENTER, Wendy" userId="c0669ad9-b3e8-40cc-ac16-4ce7248a352d" providerId="ADAL" clId="{3319C262-054C-40B7-ADC7-AB0D4D21D95E}" dt="2022-03-11T09:52:07.116" v="2986" actId="478"/>
          <ac:grpSpMkLst>
            <pc:docMk/>
            <pc:sldMk cId="2558254892" sldId="2141411430"/>
            <ac:grpSpMk id="12" creationId="{17366D1F-F740-4620-B173-32DE7DF7783D}"/>
          </ac:grpSpMkLst>
        </pc:grpChg>
        <pc:grpChg chg="add mod">
          <ac:chgData name="VENTER, Wendy" userId="c0669ad9-b3e8-40cc-ac16-4ce7248a352d" providerId="ADAL" clId="{3319C262-054C-40B7-ADC7-AB0D4D21D95E}" dt="2022-03-11T09:52:34.873" v="2988"/>
          <ac:grpSpMkLst>
            <pc:docMk/>
            <pc:sldMk cId="2558254892" sldId="2141411430"/>
            <ac:grpSpMk id="15" creationId="{CDA64F30-40CD-444D-9C8C-59766AC5B9F8}"/>
          </ac:grpSpMkLst>
        </pc:grpChg>
        <pc:graphicFrameChg chg="add mod">
          <ac:chgData name="VENTER, Wendy" userId="c0669ad9-b3e8-40cc-ac16-4ce7248a352d" providerId="ADAL" clId="{3319C262-054C-40B7-ADC7-AB0D4D21D95E}" dt="2022-03-13T07:49:54.248" v="7996" actId="20577"/>
          <ac:graphicFrameMkLst>
            <pc:docMk/>
            <pc:sldMk cId="2558254892" sldId="2141411430"/>
            <ac:graphicFrameMk id="7" creationId="{2F127A07-F910-4805-ADD1-5AE67676F44E}"/>
          </ac:graphicFrameMkLst>
        </pc:graphicFrameChg>
        <pc:graphicFrameChg chg="del mod">
          <ac:chgData name="VENTER, Wendy" userId="c0669ad9-b3e8-40cc-ac16-4ce7248a352d" providerId="ADAL" clId="{3319C262-054C-40B7-ADC7-AB0D4D21D95E}" dt="2022-03-13T07:47:35.600" v="7903" actId="478"/>
          <ac:graphicFrameMkLst>
            <pc:docMk/>
            <pc:sldMk cId="2558254892" sldId="2141411430"/>
            <ac:graphicFrameMk id="11" creationId="{E1C852CF-74B3-42F3-BD5C-BD86BDC72B1A}"/>
          </ac:graphicFrameMkLst>
        </pc:graphicFrameChg>
        <pc:graphicFrameChg chg="add mod">
          <ac:chgData name="VENTER, Wendy" userId="c0669ad9-b3e8-40cc-ac16-4ce7248a352d" providerId="ADAL" clId="{3319C262-054C-40B7-ADC7-AB0D4D21D95E}" dt="2022-03-11T09:53:30.448" v="2991"/>
          <ac:graphicFrameMkLst>
            <pc:docMk/>
            <pc:sldMk cId="2558254892" sldId="2141411430"/>
            <ac:graphicFrameMk id="18" creationId="{756DC73C-0846-432C-A9B4-726B73E9E3F2}"/>
          </ac:graphicFrameMkLst>
        </pc:graphicFrameChg>
        <pc:picChg chg="add del mod">
          <ac:chgData name="VENTER, Wendy" userId="c0669ad9-b3e8-40cc-ac16-4ce7248a352d" providerId="ADAL" clId="{3319C262-054C-40B7-ADC7-AB0D4D21D95E}" dt="2022-03-11T08:14:22.743" v="1225" actId="478"/>
          <ac:picMkLst>
            <pc:docMk/>
            <pc:sldMk cId="2558254892" sldId="2141411430"/>
            <ac:picMk id="6" creationId="{416FB4C2-872D-49D2-9A52-81043DE97C41}"/>
          </ac:picMkLst>
        </pc:picChg>
        <pc:picChg chg="add mod">
          <ac:chgData name="VENTER, Wendy" userId="c0669ad9-b3e8-40cc-ac16-4ce7248a352d" providerId="ADAL" clId="{3319C262-054C-40B7-ADC7-AB0D4D21D95E}" dt="2022-03-11T08:14:31.416" v="1226"/>
          <ac:picMkLst>
            <pc:docMk/>
            <pc:sldMk cId="2558254892" sldId="2141411430"/>
            <ac:picMk id="10" creationId="{0CD9930B-70BE-4805-A577-8D915E3C45D3}"/>
          </ac:picMkLst>
        </pc:picChg>
        <pc:cxnChg chg="add del">
          <ac:chgData name="VENTER, Wendy" userId="c0669ad9-b3e8-40cc-ac16-4ce7248a352d" providerId="ADAL" clId="{3319C262-054C-40B7-ADC7-AB0D4D21D95E}" dt="2022-03-11T08:07:09.424" v="860" actId="26606"/>
          <ac:cxnSpMkLst>
            <pc:docMk/>
            <pc:sldMk cId="2558254892" sldId="2141411430"/>
            <ac:cxnSpMk id="11" creationId="{A7F400EE-A8A5-48AF-B4D6-291B52C6F0B0}"/>
          </ac:cxnSpMkLst>
        </pc:cxnChg>
      </pc:sldChg>
      <pc:sldChg chg="addSp delSp modSp new del mod">
        <pc:chgData name="VENTER, Wendy" userId="c0669ad9-b3e8-40cc-ac16-4ce7248a352d" providerId="ADAL" clId="{3319C262-054C-40B7-ADC7-AB0D4D21D95E}" dt="2022-03-11T10:28:58.685" v="3836" actId="47"/>
        <pc:sldMkLst>
          <pc:docMk/>
          <pc:sldMk cId="3636738398" sldId="2141411431"/>
        </pc:sldMkLst>
        <pc:spChg chg="del">
          <ac:chgData name="VENTER, Wendy" userId="c0669ad9-b3e8-40cc-ac16-4ce7248a352d" providerId="ADAL" clId="{3319C262-054C-40B7-ADC7-AB0D4D21D95E}" dt="2022-03-11T10:01:34.541" v="3050" actId="478"/>
          <ac:spMkLst>
            <pc:docMk/>
            <pc:sldMk cId="3636738398" sldId="2141411431"/>
            <ac:spMk id="2" creationId="{262C51E0-605E-4268-9124-2CEADA97F2C7}"/>
          </ac:spMkLst>
        </pc:spChg>
        <pc:spChg chg="mod">
          <ac:chgData name="VENTER, Wendy" userId="c0669ad9-b3e8-40cc-ac16-4ce7248a352d" providerId="ADAL" clId="{3319C262-054C-40B7-ADC7-AB0D4D21D95E}" dt="2022-03-11T10:04:20.567" v="3238" actId="27636"/>
          <ac:spMkLst>
            <pc:docMk/>
            <pc:sldMk cId="3636738398" sldId="2141411431"/>
            <ac:spMk id="3" creationId="{600392F9-3B32-46E1-88C8-4F4FCB13E33F}"/>
          </ac:spMkLst>
        </pc:spChg>
        <pc:spChg chg="mod">
          <ac:chgData name="VENTER, Wendy" userId="c0669ad9-b3e8-40cc-ac16-4ce7248a352d" providerId="ADAL" clId="{3319C262-054C-40B7-ADC7-AB0D4D21D95E}" dt="2022-03-11T09:34:42.876" v="1901" actId="27636"/>
          <ac:spMkLst>
            <pc:docMk/>
            <pc:sldMk cId="3636738398" sldId="2141411431"/>
            <ac:spMk id="4" creationId="{5FC64189-8F25-4208-844D-8E8CB10CF0B2}"/>
          </ac:spMkLst>
        </pc:spChg>
        <pc:spChg chg="add mod">
          <ac:chgData name="VENTER, Wendy" userId="c0669ad9-b3e8-40cc-ac16-4ce7248a352d" providerId="ADAL" clId="{3319C262-054C-40B7-ADC7-AB0D4D21D95E}" dt="2022-03-11T10:01:43.122" v="3060" actId="20577"/>
          <ac:spMkLst>
            <pc:docMk/>
            <pc:sldMk cId="3636738398" sldId="2141411431"/>
            <ac:spMk id="5" creationId="{521C2103-F409-48BB-981D-07777FFEE155}"/>
          </ac:spMkLst>
        </pc:spChg>
        <pc:graphicFrameChg chg="add mod">
          <ac:chgData name="VENTER, Wendy" userId="c0669ad9-b3e8-40cc-ac16-4ce7248a352d" providerId="ADAL" clId="{3319C262-054C-40B7-ADC7-AB0D4D21D95E}" dt="2022-03-11T09:53:22.322" v="2990"/>
          <ac:graphicFrameMkLst>
            <pc:docMk/>
            <pc:sldMk cId="3636738398" sldId="2141411431"/>
            <ac:graphicFrameMk id="6" creationId="{6DA1A995-55E7-4D5E-BB20-C33A017ADCDD}"/>
          </ac:graphicFrameMkLst>
        </pc:graphicFrameChg>
      </pc:sldChg>
      <pc:sldChg chg="addSp delSp modSp new mod modNotesTx">
        <pc:chgData name="VENTER, Wendy" userId="c0669ad9-b3e8-40cc-ac16-4ce7248a352d" providerId="ADAL" clId="{3319C262-054C-40B7-ADC7-AB0D4D21D95E}" dt="2022-03-13T07:52:00.275" v="8043"/>
        <pc:sldMkLst>
          <pc:docMk/>
          <pc:sldMk cId="9570334" sldId="2141411432"/>
        </pc:sldMkLst>
        <pc:spChg chg="mod">
          <ac:chgData name="VENTER, Wendy" userId="c0669ad9-b3e8-40cc-ac16-4ce7248a352d" providerId="ADAL" clId="{3319C262-054C-40B7-ADC7-AB0D4D21D95E}" dt="2022-03-11T10:28:18.828" v="3831" actId="1076"/>
          <ac:spMkLst>
            <pc:docMk/>
            <pc:sldMk cId="9570334" sldId="2141411432"/>
            <ac:spMk id="2" creationId="{0B1018B6-DF47-4F12-9979-E4A4EC9F0AD0}"/>
          </ac:spMkLst>
        </pc:spChg>
        <pc:spChg chg="del">
          <ac:chgData name="VENTER, Wendy" userId="c0669ad9-b3e8-40cc-ac16-4ce7248a352d" providerId="ADAL" clId="{3319C262-054C-40B7-ADC7-AB0D4D21D95E}" dt="2022-03-11T09:37:54.860" v="1993" actId="478"/>
          <ac:spMkLst>
            <pc:docMk/>
            <pc:sldMk cId="9570334" sldId="2141411432"/>
            <ac:spMk id="3" creationId="{05A4B45D-836E-4CF5-B453-EC9DED06069D}"/>
          </ac:spMkLst>
        </pc:spChg>
        <pc:spChg chg="mod">
          <ac:chgData name="VENTER, Wendy" userId="c0669ad9-b3e8-40cc-ac16-4ce7248a352d" providerId="ADAL" clId="{3319C262-054C-40B7-ADC7-AB0D4D21D95E}" dt="2022-03-11T09:38:05.067" v="1995" actId="27636"/>
          <ac:spMkLst>
            <pc:docMk/>
            <pc:sldMk cId="9570334" sldId="2141411432"/>
            <ac:spMk id="4" creationId="{D19B79FA-B118-4B8F-BCB1-02BF21DE271E}"/>
          </ac:spMkLst>
        </pc:spChg>
        <pc:spChg chg="add mod">
          <ac:chgData name="VENTER, Wendy" userId="c0669ad9-b3e8-40cc-ac16-4ce7248a352d" providerId="ADAL" clId="{3319C262-054C-40B7-ADC7-AB0D4D21D95E}" dt="2022-03-11T10:28:39.370" v="3833" actId="948"/>
          <ac:spMkLst>
            <pc:docMk/>
            <pc:sldMk cId="9570334" sldId="2141411432"/>
            <ac:spMk id="5" creationId="{75AF0125-719E-4889-BAE3-394C3B9C6E7E}"/>
          </ac:spMkLst>
        </pc:spChg>
        <pc:spChg chg="add mod">
          <ac:chgData name="VENTER, Wendy" userId="c0669ad9-b3e8-40cc-ac16-4ce7248a352d" providerId="ADAL" clId="{3319C262-054C-40B7-ADC7-AB0D4D21D95E}" dt="2022-03-11T15:15:53.363" v="4381" actId="20577"/>
          <ac:spMkLst>
            <pc:docMk/>
            <pc:sldMk cId="9570334" sldId="2141411432"/>
            <ac:spMk id="6" creationId="{BF767169-440C-476C-B39B-1FF9445CBBB6}"/>
          </ac:spMkLst>
        </pc:spChg>
        <pc:spChg chg="add mod">
          <ac:chgData name="VENTER, Wendy" userId="c0669ad9-b3e8-40cc-ac16-4ce7248a352d" providerId="ADAL" clId="{3319C262-054C-40B7-ADC7-AB0D4D21D95E}" dt="2022-03-11T09:41:11.507" v="2090" actId="6549"/>
          <ac:spMkLst>
            <pc:docMk/>
            <pc:sldMk cId="9570334" sldId="2141411432"/>
            <ac:spMk id="7" creationId="{C015EF04-CA78-4755-884F-ACC0931499C9}"/>
          </ac:spMkLst>
        </pc:spChg>
        <pc:spChg chg="add mod">
          <ac:chgData name="VENTER, Wendy" userId="c0669ad9-b3e8-40cc-ac16-4ce7248a352d" providerId="ADAL" clId="{3319C262-054C-40B7-ADC7-AB0D4D21D95E}" dt="2022-03-11T10:28:52.006" v="3835" actId="1076"/>
          <ac:spMkLst>
            <pc:docMk/>
            <pc:sldMk cId="9570334" sldId="2141411432"/>
            <ac:spMk id="8" creationId="{A70CBAAC-28AB-4D81-B811-D58BF99C6173}"/>
          </ac:spMkLst>
        </pc:spChg>
        <pc:spChg chg="add mod">
          <ac:chgData name="VENTER, Wendy" userId="c0669ad9-b3e8-40cc-ac16-4ce7248a352d" providerId="ADAL" clId="{3319C262-054C-40B7-ADC7-AB0D4D21D95E}" dt="2022-03-13T07:32:34.544" v="7835"/>
          <ac:spMkLst>
            <pc:docMk/>
            <pc:sldMk cId="9570334" sldId="2141411432"/>
            <ac:spMk id="13" creationId="{6AC1F357-E4DD-486B-8FCB-10DDEB12519C}"/>
          </ac:spMkLst>
        </pc:spChg>
        <pc:spChg chg="add mod">
          <ac:chgData name="VENTER, Wendy" userId="c0669ad9-b3e8-40cc-ac16-4ce7248a352d" providerId="ADAL" clId="{3319C262-054C-40B7-ADC7-AB0D4D21D95E}" dt="2022-03-13T07:32:34.544" v="7835"/>
          <ac:spMkLst>
            <pc:docMk/>
            <pc:sldMk cId="9570334" sldId="2141411432"/>
            <ac:spMk id="14" creationId="{E3408E17-8F3F-49AC-80E1-6D02A54D84E4}"/>
          </ac:spMkLst>
        </pc:spChg>
        <pc:spChg chg="add mod">
          <ac:chgData name="VENTER, Wendy" userId="c0669ad9-b3e8-40cc-ac16-4ce7248a352d" providerId="ADAL" clId="{3319C262-054C-40B7-ADC7-AB0D4D21D95E}" dt="2022-03-13T07:32:34.544" v="7835"/>
          <ac:spMkLst>
            <pc:docMk/>
            <pc:sldMk cId="9570334" sldId="2141411432"/>
            <ac:spMk id="15" creationId="{E939FBA1-D92F-4B87-B9EC-406C856CEE09}"/>
          </ac:spMkLst>
        </pc:spChg>
        <pc:spChg chg="add mod">
          <ac:chgData name="VENTER, Wendy" userId="c0669ad9-b3e8-40cc-ac16-4ce7248a352d" providerId="ADAL" clId="{3319C262-054C-40B7-ADC7-AB0D4D21D95E}" dt="2022-03-13T07:32:34.544" v="7835"/>
          <ac:spMkLst>
            <pc:docMk/>
            <pc:sldMk cId="9570334" sldId="2141411432"/>
            <ac:spMk id="16" creationId="{2BCBA0D5-C985-4948-8C0B-F9C8E630FC07}"/>
          </ac:spMkLst>
        </pc:spChg>
        <pc:spChg chg="add mod">
          <ac:chgData name="VENTER, Wendy" userId="c0669ad9-b3e8-40cc-ac16-4ce7248a352d" providerId="ADAL" clId="{3319C262-054C-40B7-ADC7-AB0D4D21D95E}" dt="2022-03-13T07:32:34.544" v="7835"/>
          <ac:spMkLst>
            <pc:docMk/>
            <pc:sldMk cId="9570334" sldId="2141411432"/>
            <ac:spMk id="17" creationId="{93034C24-2FAA-4DDB-AF06-1714D4EBCA4B}"/>
          </ac:spMkLst>
        </pc:spChg>
        <pc:spChg chg="add mod">
          <ac:chgData name="VENTER, Wendy" userId="c0669ad9-b3e8-40cc-ac16-4ce7248a352d" providerId="ADAL" clId="{3319C262-054C-40B7-ADC7-AB0D4D21D95E}" dt="2022-03-13T07:32:34.544" v="7835"/>
          <ac:spMkLst>
            <pc:docMk/>
            <pc:sldMk cId="9570334" sldId="2141411432"/>
            <ac:spMk id="18" creationId="{3B214814-5322-458B-838A-C9280DE2249C}"/>
          </ac:spMkLst>
        </pc:spChg>
        <pc:grpChg chg="add del mod">
          <ac:chgData name="VENTER, Wendy" userId="c0669ad9-b3e8-40cc-ac16-4ce7248a352d" providerId="ADAL" clId="{3319C262-054C-40B7-ADC7-AB0D4D21D95E}" dt="2022-03-13T07:51:53.709" v="8040" actId="478"/>
          <ac:grpSpMkLst>
            <pc:docMk/>
            <pc:sldMk cId="9570334" sldId="2141411432"/>
            <ac:grpSpMk id="9" creationId="{5AC49B7B-28D6-43F7-93F1-75B841B46235}"/>
          </ac:grpSpMkLst>
        </pc:grpChg>
        <pc:grpChg chg="add del mod">
          <ac:chgData name="VENTER, Wendy" userId="c0669ad9-b3e8-40cc-ac16-4ce7248a352d" providerId="ADAL" clId="{3319C262-054C-40B7-ADC7-AB0D4D21D95E}" dt="2022-03-13T07:51:55.911" v="8041" actId="478"/>
          <ac:grpSpMkLst>
            <pc:docMk/>
            <pc:sldMk cId="9570334" sldId="2141411432"/>
            <ac:grpSpMk id="11" creationId="{5CE70101-668A-4CA3-B95B-A17E97E942B6}"/>
          </ac:grpSpMkLst>
        </pc:grpChg>
        <pc:grpChg chg="add del mod">
          <ac:chgData name="VENTER, Wendy" userId="c0669ad9-b3e8-40cc-ac16-4ce7248a352d" providerId="ADAL" clId="{3319C262-054C-40B7-ADC7-AB0D4D21D95E}" dt="2022-03-13T07:51:57.532" v="8042" actId="478"/>
          <ac:grpSpMkLst>
            <pc:docMk/>
            <pc:sldMk cId="9570334" sldId="2141411432"/>
            <ac:grpSpMk id="12" creationId="{6A2738AA-7F4F-4670-9B43-D242B3A649EC}"/>
          </ac:grpSpMkLst>
        </pc:grpChg>
        <pc:graphicFrameChg chg="add mod">
          <ac:chgData name="VENTER, Wendy" userId="c0669ad9-b3e8-40cc-ac16-4ce7248a352d" providerId="ADAL" clId="{3319C262-054C-40B7-ADC7-AB0D4D21D95E}" dt="2022-03-11T09:53:39.679" v="2994"/>
          <ac:graphicFrameMkLst>
            <pc:docMk/>
            <pc:sldMk cId="9570334" sldId="2141411432"/>
            <ac:graphicFrameMk id="9" creationId="{F4208E01-D0D1-406C-B879-147AC4737626}"/>
          </ac:graphicFrameMkLst>
        </pc:graphicFrameChg>
        <pc:graphicFrameChg chg="mod">
          <ac:chgData name="VENTER, Wendy" userId="c0669ad9-b3e8-40cc-ac16-4ce7248a352d" providerId="ADAL" clId="{3319C262-054C-40B7-ADC7-AB0D4D21D95E}" dt="2022-03-13T07:31:28.600" v="7768" actId="478"/>
          <ac:graphicFrameMkLst>
            <pc:docMk/>
            <pc:sldMk cId="9570334" sldId="2141411432"/>
            <ac:graphicFrameMk id="10" creationId="{028A0BF0-DE96-4816-A9FA-CB26BCF2B11E}"/>
          </ac:graphicFrameMkLst>
        </pc:graphicFrameChg>
        <pc:graphicFrameChg chg="add mod">
          <ac:chgData name="VENTER, Wendy" userId="c0669ad9-b3e8-40cc-ac16-4ce7248a352d" providerId="ADAL" clId="{3319C262-054C-40B7-ADC7-AB0D4D21D95E}" dt="2022-03-13T07:52:00.275" v="8043"/>
          <ac:graphicFrameMkLst>
            <pc:docMk/>
            <pc:sldMk cId="9570334" sldId="2141411432"/>
            <ac:graphicFrameMk id="19" creationId="{5415C279-A08B-4B0F-815E-B173580F8DE4}"/>
          </ac:graphicFrameMkLst>
        </pc:graphicFrameChg>
      </pc:sldChg>
      <pc:sldChg chg="add del">
        <pc:chgData name="VENTER, Wendy" userId="c0669ad9-b3e8-40cc-ac16-4ce7248a352d" providerId="ADAL" clId="{3319C262-054C-40B7-ADC7-AB0D4D21D95E}" dt="2022-03-11T15:25:34.468" v="4661" actId="47"/>
        <pc:sldMkLst>
          <pc:docMk/>
          <pc:sldMk cId="913636299" sldId="2141411433"/>
        </pc:sldMkLst>
      </pc:sldChg>
      <pc:sldChg chg="addSp delSp modSp add mod">
        <pc:chgData name="VENTER, Wendy" userId="c0669ad9-b3e8-40cc-ac16-4ce7248a352d" providerId="ADAL" clId="{3319C262-054C-40B7-ADC7-AB0D4D21D95E}" dt="2022-03-13T08:12:53.380" v="8117"/>
        <pc:sldMkLst>
          <pc:docMk/>
          <pc:sldMk cId="4135723630" sldId="2141411434"/>
        </pc:sldMkLst>
        <pc:spChg chg="mod">
          <ac:chgData name="VENTER, Wendy" userId="c0669ad9-b3e8-40cc-ac16-4ce7248a352d" providerId="ADAL" clId="{3319C262-054C-40B7-ADC7-AB0D4D21D95E}" dt="2022-03-12T20:52:13.280" v="4705" actId="14100"/>
          <ac:spMkLst>
            <pc:docMk/>
            <pc:sldMk cId="4135723630" sldId="2141411434"/>
            <ac:spMk id="5" creationId="{020CEF95-21B8-49A1-8906-C48745BE0C08}"/>
          </ac:spMkLst>
        </pc:spChg>
        <pc:spChg chg="mod">
          <ac:chgData name="VENTER, Wendy" userId="c0669ad9-b3e8-40cc-ac16-4ce7248a352d" providerId="ADAL" clId="{3319C262-054C-40B7-ADC7-AB0D4D21D95E}" dt="2022-03-13T08:12:53.380" v="8117"/>
          <ac:spMkLst>
            <pc:docMk/>
            <pc:sldMk cId="4135723630" sldId="2141411434"/>
            <ac:spMk id="12" creationId="{E461E74F-63F1-4AEA-8C7A-AF9780867BBC}"/>
          </ac:spMkLst>
        </pc:spChg>
        <pc:spChg chg="mod">
          <ac:chgData name="VENTER, Wendy" userId="c0669ad9-b3e8-40cc-ac16-4ce7248a352d" providerId="ADAL" clId="{3319C262-054C-40B7-ADC7-AB0D4D21D95E}" dt="2022-03-13T08:12:53.380" v="8117"/>
          <ac:spMkLst>
            <pc:docMk/>
            <pc:sldMk cId="4135723630" sldId="2141411434"/>
            <ac:spMk id="13" creationId="{95D9CC2F-57CE-4A2F-AF97-21FE948BA42D}"/>
          </ac:spMkLst>
        </pc:spChg>
        <pc:spChg chg="mod">
          <ac:chgData name="VENTER, Wendy" userId="c0669ad9-b3e8-40cc-ac16-4ce7248a352d" providerId="ADAL" clId="{3319C262-054C-40B7-ADC7-AB0D4D21D95E}" dt="2022-03-13T08:12:53.380" v="8117"/>
          <ac:spMkLst>
            <pc:docMk/>
            <pc:sldMk cId="4135723630" sldId="2141411434"/>
            <ac:spMk id="14" creationId="{FDED23D6-B4CB-4AEF-9A0C-6667838CB5EE}"/>
          </ac:spMkLst>
        </pc:spChg>
        <pc:spChg chg="mod">
          <ac:chgData name="VENTER, Wendy" userId="c0669ad9-b3e8-40cc-ac16-4ce7248a352d" providerId="ADAL" clId="{3319C262-054C-40B7-ADC7-AB0D4D21D95E}" dt="2022-03-13T08:12:53.380" v="8117"/>
          <ac:spMkLst>
            <pc:docMk/>
            <pc:sldMk cId="4135723630" sldId="2141411434"/>
            <ac:spMk id="15" creationId="{B5CC2DC3-BFE0-4558-91B4-AB93E2B0C034}"/>
          </ac:spMkLst>
        </pc:spChg>
        <pc:spChg chg="mod">
          <ac:chgData name="VENTER, Wendy" userId="c0669ad9-b3e8-40cc-ac16-4ce7248a352d" providerId="ADAL" clId="{3319C262-054C-40B7-ADC7-AB0D4D21D95E}" dt="2022-03-13T08:12:53.380" v="8117"/>
          <ac:spMkLst>
            <pc:docMk/>
            <pc:sldMk cId="4135723630" sldId="2141411434"/>
            <ac:spMk id="16" creationId="{6236437E-87E2-43F1-AD1B-95C446EE927C}"/>
          </ac:spMkLst>
        </pc:spChg>
        <pc:grpChg chg="add mod">
          <ac:chgData name="VENTER, Wendy" userId="c0669ad9-b3e8-40cc-ac16-4ce7248a352d" providerId="ADAL" clId="{3319C262-054C-40B7-ADC7-AB0D4D21D95E}" dt="2022-03-13T08:12:53.380" v="8117"/>
          <ac:grpSpMkLst>
            <pc:docMk/>
            <pc:sldMk cId="4135723630" sldId="2141411434"/>
            <ac:grpSpMk id="11" creationId="{F5D07122-C5EE-4F71-8A10-F5235ED7C18D}"/>
          </ac:grpSpMkLst>
        </pc:grpChg>
        <pc:graphicFrameChg chg="mod">
          <ac:chgData name="VENTER, Wendy" userId="c0669ad9-b3e8-40cc-ac16-4ce7248a352d" providerId="ADAL" clId="{3319C262-054C-40B7-ADC7-AB0D4D21D95E}" dt="2022-03-13T07:35:23.504" v="7888" actId="478"/>
          <ac:graphicFrameMkLst>
            <pc:docMk/>
            <pc:sldMk cId="4135723630" sldId="2141411434"/>
            <ac:graphicFrameMk id="8" creationId="{98D9FB99-74D6-4644-9EBF-140975108341}"/>
          </ac:graphicFrameMkLst>
        </pc:graphicFrameChg>
        <pc:graphicFrameChg chg="add del mod">
          <ac:chgData name="VENTER, Wendy" userId="c0669ad9-b3e8-40cc-ac16-4ce7248a352d" providerId="ADAL" clId="{3319C262-054C-40B7-ADC7-AB0D4D21D95E}" dt="2022-03-13T07:58:30.969" v="8053"/>
          <ac:graphicFrameMkLst>
            <pc:docMk/>
            <pc:sldMk cId="4135723630" sldId="2141411434"/>
            <ac:graphicFrameMk id="9" creationId="{8D28E96D-7DAB-4E82-B479-131196355243}"/>
          </ac:graphicFrameMkLst>
        </pc:graphicFrameChg>
        <pc:graphicFrameChg chg="add del mod">
          <ac:chgData name="VENTER, Wendy" userId="c0669ad9-b3e8-40cc-ac16-4ce7248a352d" providerId="ADAL" clId="{3319C262-054C-40B7-ADC7-AB0D4D21D95E}" dt="2022-03-13T08:04:42.187" v="8102" actId="478"/>
          <ac:graphicFrameMkLst>
            <pc:docMk/>
            <pc:sldMk cId="4135723630" sldId="2141411434"/>
            <ac:graphicFrameMk id="10" creationId="{A69C65A5-F3BF-401F-B80E-1D0F01E2856C}"/>
          </ac:graphicFrameMkLst>
        </pc:graphicFrameChg>
      </pc:sldChg>
      <pc:sldChg chg="add">
        <pc:chgData name="VENTER, Wendy" userId="c0669ad9-b3e8-40cc-ac16-4ce7248a352d" providerId="ADAL" clId="{3319C262-054C-40B7-ADC7-AB0D4D21D95E}" dt="2022-03-11T15:02:06.064" v="3839"/>
        <pc:sldMkLst>
          <pc:docMk/>
          <pc:sldMk cId="1003852246" sldId="2141411435"/>
        </pc:sldMkLst>
      </pc:sldChg>
      <pc:sldChg chg="add">
        <pc:chgData name="VENTER, Wendy" userId="c0669ad9-b3e8-40cc-ac16-4ce7248a352d" providerId="ADAL" clId="{3319C262-054C-40B7-ADC7-AB0D4D21D95E}" dt="2022-03-11T15:04:27.670" v="3840"/>
        <pc:sldMkLst>
          <pc:docMk/>
          <pc:sldMk cId="1261005182" sldId="2141411436"/>
        </pc:sldMkLst>
      </pc:sldChg>
      <pc:sldChg chg="addSp delSp modSp add mod ord delAnim">
        <pc:chgData name="VENTER, Wendy" userId="c0669ad9-b3e8-40cc-ac16-4ce7248a352d" providerId="ADAL" clId="{3319C262-054C-40B7-ADC7-AB0D4D21D95E}" dt="2022-03-13T08:03:54.015" v="8092" actId="14100"/>
        <pc:sldMkLst>
          <pc:docMk/>
          <pc:sldMk cId="556112227" sldId="2141411437"/>
        </pc:sldMkLst>
        <pc:spChg chg="mod">
          <ac:chgData name="VENTER, Wendy" userId="c0669ad9-b3e8-40cc-ac16-4ce7248a352d" providerId="ADAL" clId="{3319C262-054C-40B7-ADC7-AB0D4D21D95E}" dt="2022-03-11T16:07:25.298" v="4671"/>
          <ac:spMkLst>
            <pc:docMk/>
            <pc:sldMk cId="556112227" sldId="2141411437"/>
            <ac:spMk id="2" creationId="{4EF607C6-85A2-4884-B4DD-6D38CC15CFC0}"/>
          </ac:spMkLst>
        </pc:spChg>
        <pc:spChg chg="del">
          <ac:chgData name="VENTER, Wendy" userId="c0669ad9-b3e8-40cc-ac16-4ce7248a352d" providerId="ADAL" clId="{3319C262-054C-40B7-ADC7-AB0D4D21D95E}" dt="2022-03-11T15:18:39.019" v="4384" actId="478"/>
          <ac:spMkLst>
            <pc:docMk/>
            <pc:sldMk cId="556112227" sldId="2141411437"/>
            <ac:spMk id="3" creationId="{B6CD8637-F10E-4BA9-B657-1C7AA8553C25}"/>
          </ac:spMkLst>
        </pc:spChg>
        <pc:spChg chg="mod">
          <ac:chgData name="VENTER, Wendy" userId="c0669ad9-b3e8-40cc-ac16-4ce7248a352d" providerId="ADAL" clId="{3319C262-054C-40B7-ADC7-AB0D4D21D95E}" dt="2022-03-13T08:03:43.696" v="8090" actId="207"/>
          <ac:spMkLst>
            <pc:docMk/>
            <pc:sldMk cId="556112227" sldId="2141411437"/>
            <ac:spMk id="3" creationId="{E3D3A62D-F2C4-4680-8D78-78624B5AC8CC}"/>
          </ac:spMkLst>
        </pc:spChg>
        <pc:spChg chg="mod">
          <ac:chgData name="VENTER, Wendy" userId="c0669ad9-b3e8-40cc-ac16-4ce7248a352d" providerId="ADAL" clId="{3319C262-054C-40B7-ADC7-AB0D4D21D95E}" dt="2022-03-13T08:03:36.821" v="8088" actId="18245"/>
          <ac:spMkLst>
            <pc:docMk/>
            <pc:sldMk cId="556112227" sldId="2141411437"/>
            <ac:spMk id="5" creationId="{2C318DAA-A5E1-4E5A-A8B7-0955D6DFB52A}"/>
          </ac:spMkLst>
        </pc:spChg>
        <pc:spChg chg="del">
          <ac:chgData name="VENTER, Wendy" userId="c0669ad9-b3e8-40cc-ac16-4ce7248a352d" providerId="ADAL" clId="{3319C262-054C-40B7-ADC7-AB0D4D21D95E}" dt="2022-03-11T15:18:43.248" v="4385" actId="478"/>
          <ac:spMkLst>
            <pc:docMk/>
            <pc:sldMk cId="556112227" sldId="2141411437"/>
            <ac:spMk id="5" creationId="{F9C55719-B622-4225-AFB8-BDF16DFB0FC3}"/>
          </ac:spMkLst>
        </pc:spChg>
        <pc:spChg chg="mod">
          <ac:chgData name="VENTER, Wendy" userId="c0669ad9-b3e8-40cc-ac16-4ce7248a352d" providerId="ADAL" clId="{3319C262-054C-40B7-ADC7-AB0D4D21D95E}" dt="2022-03-13T08:03:36.821" v="8088" actId="18245"/>
          <ac:spMkLst>
            <pc:docMk/>
            <pc:sldMk cId="556112227" sldId="2141411437"/>
            <ac:spMk id="6" creationId="{8CEB9E48-6E43-4AAF-BAC4-9462B6E8769F}"/>
          </ac:spMkLst>
        </pc:spChg>
        <pc:spChg chg="mod">
          <ac:chgData name="VENTER, Wendy" userId="c0669ad9-b3e8-40cc-ac16-4ce7248a352d" providerId="ADAL" clId="{3319C262-054C-40B7-ADC7-AB0D4D21D95E}" dt="2022-03-13T08:03:36.821" v="8088" actId="18245"/>
          <ac:spMkLst>
            <pc:docMk/>
            <pc:sldMk cId="556112227" sldId="2141411437"/>
            <ac:spMk id="7" creationId="{C586B8D7-23FD-49B0-AE7A-4236316B0519}"/>
          </ac:spMkLst>
        </pc:spChg>
        <pc:spChg chg="mod">
          <ac:chgData name="VENTER, Wendy" userId="c0669ad9-b3e8-40cc-ac16-4ce7248a352d" providerId="ADAL" clId="{3319C262-054C-40B7-ADC7-AB0D4D21D95E}" dt="2022-03-13T08:03:54.015" v="8092" actId="14100"/>
          <ac:spMkLst>
            <pc:docMk/>
            <pc:sldMk cId="556112227" sldId="2141411437"/>
            <ac:spMk id="8" creationId="{4DC53C5F-4FCE-405B-BEA6-DE47A14E25FE}"/>
          </ac:spMkLst>
        </pc:spChg>
        <pc:spChg chg="del">
          <ac:chgData name="VENTER, Wendy" userId="c0669ad9-b3e8-40cc-ac16-4ce7248a352d" providerId="ADAL" clId="{3319C262-054C-40B7-ADC7-AB0D4D21D95E}" dt="2022-03-11T15:18:44.921" v="4386" actId="478"/>
          <ac:spMkLst>
            <pc:docMk/>
            <pc:sldMk cId="556112227" sldId="2141411437"/>
            <ac:spMk id="8" creationId="{53EEADAF-3B0B-4563-A664-CAF1CE3006AA}"/>
          </ac:spMkLst>
        </pc:spChg>
        <pc:spChg chg="add del mod">
          <ac:chgData name="VENTER, Wendy" userId="c0669ad9-b3e8-40cc-ac16-4ce7248a352d" providerId="ADAL" clId="{3319C262-054C-40B7-ADC7-AB0D4D21D95E}" dt="2022-03-11T15:19:56.723" v="4510" actId="478"/>
          <ac:spMkLst>
            <pc:docMk/>
            <pc:sldMk cId="556112227" sldId="2141411437"/>
            <ac:spMk id="10" creationId="{521AC7CF-C854-47F4-A052-D5B00C2E2986}"/>
          </ac:spMkLst>
        </pc:spChg>
        <pc:spChg chg="add mod">
          <ac:chgData name="VENTER, Wendy" userId="c0669ad9-b3e8-40cc-ac16-4ce7248a352d" providerId="ADAL" clId="{3319C262-054C-40B7-ADC7-AB0D4D21D95E}" dt="2022-03-11T16:07:11.264" v="4665" actId="1076"/>
          <ac:spMkLst>
            <pc:docMk/>
            <pc:sldMk cId="556112227" sldId="2141411437"/>
            <ac:spMk id="11" creationId="{827D7357-674F-4137-9F37-1578CC8125A7}"/>
          </ac:spMkLst>
        </pc:spChg>
        <pc:spChg chg="add del mod">
          <ac:chgData name="VENTER, Wendy" userId="c0669ad9-b3e8-40cc-ac16-4ce7248a352d" providerId="ADAL" clId="{3319C262-054C-40B7-ADC7-AB0D4D21D95E}" dt="2022-03-11T15:20:25.964" v="4516" actId="478"/>
          <ac:spMkLst>
            <pc:docMk/>
            <pc:sldMk cId="556112227" sldId="2141411437"/>
            <ac:spMk id="12" creationId="{7841B298-8A2C-4425-93D0-02CFB0B18D87}"/>
          </ac:spMkLst>
        </pc:spChg>
        <pc:spChg chg="add mod">
          <ac:chgData name="VENTER, Wendy" userId="c0669ad9-b3e8-40cc-ac16-4ce7248a352d" providerId="ADAL" clId="{3319C262-054C-40B7-ADC7-AB0D4D21D95E}" dt="2022-03-11T16:07:13.936" v="4666" actId="1076"/>
          <ac:spMkLst>
            <pc:docMk/>
            <pc:sldMk cId="556112227" sldId="2141411437"/>
            <ac:spMk id="13" creationId="{2AD65155-A262-4A9E-A2D6-8E8EDDC4BC7F}"/>
          </ac:spMkLst>
        </pc:spChg>
        <pc:spChg chg="add mod">
          <ac:chgData name="VENTER, Wendy" userId="c0669ad9-b3e8-40cc-ac16-4ce7248a352d" providerId="ADAL" clId="{3319C262-054C-40B7-ADC7-AB0D4D21D95E}" dt="2022-03-11T16:07:35.433" v="4674" actId="1076"/>
          <ac:spMkLst>
            <pc:docMk/>
            <pc:sldMk cId="556112227" sldId="2141411437"/>
            <ac:spMk id="15" creationId="{FB4A9CEE-99ED-4D7C-AD59-88F04D6B591A}"/>
          </ac:spMkLst>
        </pc:spChg>
        <pc:spChg chg="mod">
          <ac:chgData name="VENTER, Wendy" userId="c0669ad9-b3e8-40cc-ac16-4ce7248a352d" providerId="ADAL" clId="{3319C262-054C-40B7-ADC7-AB0D4D21D95E}" dt="2022-03-13T07:45:52.078" v="7900" actId="20577"/>
          <ac:spMkLst>
            <pc:docMk/>
            <pc:sldMk cId="556112227" sldId="2141411437"/>
            <ac:spMk id="16" creationId="{42D3C387-B505-4E2E-8081-13E98AFD52C5}"/>
          </ac:spMkLst>
        </pc:spChg>
        <pc:grpChg chg="mod">
          <ac:chgData name="VENTER, Wendy" userId="c0669ad9-b3e8-40cc-ac16-4ce7248a352d" providerId="ADAL" clId="{3319C262-054C-40B7-ADC7-AB0D4D21D95E}" dt="2022-03-13T08:03:36.821" v="8088" actId="18245"/>
          <ac:grpSpMkLst>
            <pc:docMk/>
            <pc:sldMk cId="556112227" sldId="2141411437"/>
            <ac:grpSpMk id="2" creationId="{12A568A7-D20B-48F9-AFCC-959D993C1645}"/>
          </ac:grpSpMkLst>
        </pc:grpChg>
        <pc:graphicFrameChg chg="add del mod">
          <ac:chgData name="VENTER, Wendy" userId="c0669ad9-b3e8-40cc-ac16-4ce7248a352d" providerId="ADAL" clId="{3319C262-054C-40B7-ADC7-AB0D4D21D95E}" dt="2022-03-13T07:36:58.346" v="7899"/>
          <ac:graphicFrameMkLst>
            <pc:docMk/>
            <pc:sldMk cId="556112227" sldId="2141411437"/>
            <ac:graphicFrameMk id="10" creationId="{3118E23E-7411-4AF1-A2F8-165612EBADD2}"/>
          </ac:graphicFrameMkLst>
        </pc:graphicFrameChg>
        <pc:graphicFrameChg chg="mod">
          <ac:chgData name="VENTER, Wendy" userId="c0669ad9-b3e8-40cc-ac16-4ce7248a352d" providerId="ADAL" clId="{3319C262-054C-40B7-ADC7-AB0D4D21D95E}" dt="2022-03-13T07:36:26.812" v="7897" actId="478"/>
          <ac:graphicFrameMkLst>
            <pc:docMk/>
            <pc:sldMk cId="556112227" sldId="2141411437"/>
            <ac:graphicFrameMk id="12" creationId="{8CD5690C-8962-4626-B6E4-F1F7B4E9E8FE}"/>
          </ac:graphicFrameMkLst>
        </pc:graphicFrameChg>
        <pc:graphicFrameChg chg="add del mod">
          <ac:chgData name="VENTER, Wendy" userId="c0669ad9-b3e8-40cc-ac16-4ce7248a352d" providerId="ADAL" clId="{3319C262-054C-40B7-ADC7-AB0D4D21D95E}" dt="2022-03-13T08:03:36.821" v="8088" actId="18245"/>
          <ac:graphicFrameMkLst>
            <pc:docMk/>
            <pc:sldMk cId="556112227" sldId="2141411437"/>
            <ac:graphicFrameMk id="14" creationId="{02BB69B2-6C8D-4E97-9E9A-6AD0B1CB263E}"/>
          </ac:graphicFrameMkLst>
        </pc:graphicFrameChg>
        <pc:picChg chg="del">
          <ac:chgData name="VENTER, Wendy" userId="c0669ad9-b3e8-40cc-ac16-4ce7248a352d" providerId="ADAL" clId="{3319C262-054C-40B7-ADC7-AB0D4D21D95E}" dt="2022-03-11T15:18:48.014" v="4387" actId="478"/>
          <ac:picMkLst>
            <pc:docMk/>
            <pc:sldMk cId="556112227" sldId="2141411437"/>
            <ac:picMk id="7" creationId="{96DB7898-70F5-4BA9-9393-2CD709C716DC}"/>
          </ac:picMkLst>
        </pc:picChg>
        <pc:picChg chg="add mod">
          <ac:chgData name="VENTER, Wendy" userId="c0669ad9-b3e8-40cc-ac16-4ce7248a352d" providerId="ADAL" clId="{3319C262-054C-40B7-ADC7-AB0D4D21D95E}" dt="2022-03-11T16:07:17.126" v="4667" actId="1076"/>
          <ac:picMkLst>
            <pc:docMk/>
            <pc:sldMk cId="556112227" sldId="2141411437"/>
            <ac:picMk id="14" creationId="{67419E47-08BF-4E74-B35C-8BF9B2AA791E}"/>
          </ac:picMkLst>
        </pc:picChg>
      </pc:sldChg>
      <pc:sldChg chg="addSp delSp modSp add mod modNotesTx">
        <pc:chgData name="VENTER, Wendy" userId="c0669ad9-b3e8-40cc-ac16-4ce7248a352d" providerId="ADAL" clId="{3319C262-054C-40B7-ADC7-AB0D4D21D95E}" dt="2022-03-13T08:12:44.469" v="8114"/>
        <pc:sldMkLst>
          <pc:docMk/>
          <pc:sldMk cId="1846548767" sldId="2141411438"/>
        </pc:sldMkLst>
        <pc:spChg chg="del">
          <ac:chgData name="VENTER, Wendy" userId="c0669ad9-b3e8-40cc-ac16-4ce7248a352d" providerId="ADAL" clId="{3319C262-054C-40B7-ADC7-AB0D4D21D95E}" dt="2022-03-11T15:23:56.634" v="4635" actId="478"/>
          <ac:spMkLst>
            <pc:docMk/>
            <pc:sldMk cId="1846548767" sldId="2141411438"/>
            <ac:spMk id="2" creationId="{4EF607C6-85A2-4884-B4DD-6D38CC15CFC0}"/>
          </ac:spMkLst>
        </pc:spChg>
        <pc:spChg chg="add mod">
          <ac:chgData name="VENTER, Wendy" userId="c0669ad9-b3e8-40cc-ac16-4ce7248a352d" providerId="ADAL" clId="{3319C262-054C-40B7-ADC7-AB0D4D21D95E}" dt="2022-03-11T15:24:30.505" v="4656" actId="20577"/>
          <ac:spMkLst>
            <pc:docMk/>
            <pc:sldMk cId="1846548767" sldId="2141411438"/>
            <ac:spMk id="5" creationId="{B96A3124-188D-456F-91F2-F4E06C84A27C}"/>
          </ac:spMkLst>
        </pc:spChg>
        <pc:spChg chg="del">
          <ac:chgData name="VENTER, Wendy" userId="c0669ad9-b3e8-40cc-ac16-4ce7248a352d" providerId="ADAL" clId="{3319C262-054C-40B7-ADC7-AB0D4D21D95E}" dt="2022-03-11T15:23:54.237" v="4634" actId="478"/>
          <ac:spMkLst>
            <pc:docMk/>
            <pc:sldMk cId="1846548767" sldId="2141411438"/>
            <ac:spMk id="11" creationId="{827D7357-674F-4137-9F37-1578CC8125A7}"/>
          </ac:spMkLst>
        </pc:spChg>
        <pc:spChg chg="del">
          <ac:chgData name="VENTER, Wendy" userId="c0669ad9-b3e8-40cc-ac16-4ce7248a352d" providerId="ADAL" clId="{3319C262-054C-40B7-ADC7-AB0D4D21D95E}" dt="2022-03-11T15:23:51.931" v="4633" actId="478"/>
          <ac:spMkLst>
            <pc:docMk/>
            <pc:sldMk cId="1846548767" sldId="2141411438"/>
            <ac:spMk id="13" creationId="{2AD65155-A262-4A9E-A2D6-8E8EDDC4BC7F}"/>
          </ac:spMkLst>
        </pc:spChg>
        <pc:spChg chg="mod">
          <ac:chgData name="VENTER, Wendy" userId="c0669ad9-b3e8-40cc-ac16-4ce7248a352d" providerId="ADAL" clId="{3319C262-054C-40B7-ADC7-AB0D4D21D95E}" dt="2022-03-11T15:24:07.113" v="4636"/>
          <ac:spMkLst>
            <pc:docMk/>
            <pc:sldMk cId="1846548767" sldId="2141411438"/>
            <ac:spMk id="19" creationId="{84B31B3A-FFF6-43D2-8B7D-855680FC2D52}"/>
          </ac:spMkLst>
        </pc:spChg>
        <pc:spChg chg="mod">
          <ac:chgData name="VENTER, Wendy" userId="c0669ad9-b3e8-40cc-ac16-4ce7248a352d" providerId="ADAL" clId="{3319C262-054C-40B7-ADC7-AB0D4D21D95E}" dt="2022-03-11T15:24:07.113" v="4636"/>
          <ac:spMkLst>
            <pc:docMk/>
            <pc:sldMk cId="1846548767" sldId="2141411438"/>
            <ac:spMk id="20" creationId="{48897D9C-32C4-4ABD-983B-68A990DB39FA}"/>
          </ac:spMkLst>
        </pc:spChg>
        <pc:spChg chg="mod">
          <ac:chgData name="VENTER, Wendy" userId="c0669ad9-b3e8-40cc-ac16-4ce7248a352d" providerId="ADAL" clId="{3319C262-054C-40B7-ADC7-AB0D4D21D95E}" dt="2022-03-11T15:24:07.113" v="4636"/>
          <ac:spMkLst>
            <pc:docMk/>
            <pc:sldMk cId="1846548767" sldId="2141411438"/>
            <ac:spMk id="21" creationId="{2F388B55-EDB3-4015-B51F-9D536D90C426}"/>
          </ac:spMkLst>
        </pc:spChg>
        <pc:spChg chg="mod">
          <ac:chgData name="VENTER, Wendy" userId="c0669ad9-b3e8-40cc-ac16-4ce7248a352d" providerId="ADAL" clId="{3319C262-054C-40B7-ADC7-AB0D4D21D95E}" dt="2022-03-11T15:24:07.113" v="4636"/>
          <ac:spMkLst>
            <pc:docMk/>
            <pc:sldMk cId="1846548767" sldId="2141411438"/>
            <ac:spMk id="22" creationId="{21B6B9DE-CC14-42DC-A809-F181921C56AB}"/>
          </ac:spMkLst>
        </pc:spChg>
        <pc:spChg chg="mod">
          <ac:chgData name="VENTER, Wendy" userId="c0669ad9-b3e8-40cc-ac16-4ce7248a352d" providerId="ADAL" clId="{3319C262-054C-40B7-ADC7-AB0D4D21D95E}" dt="2022-03-13T08:12:44.469" v="8114"/>
          <ac:spMkLst>
            <pc:docMk/>
            <pc:sldMk cId="1846548767" sldId="2141411438"/>
            <ac:spMk id="28" creationId="{2FD24728-F82D-4081-96A6-F0FD681D0924}"/>
          </ac:spMkLst>
        </pc:spChg>
        <pc:spChg chg="mod">
          <ac:chgData name="VENTER, Wendy" userId="c0669ad9-b3e8-40cc-ac16-4ce7248a352d" providerId="ADAL" clId="{3319C262-054C-40B7-ADC7-AB0D4D21D95E}" dt="2022-03-13T08:12:44.469" v="8114"/>
          <ac:spMkLst>
            <pc:docMk/>
            <pc:sldMk cId="1846548767" sldId="2141411438"/>
            <ac:spMk id="29" creationId="{B8E5DD6B-B1F9-47F7-893A-8868743629DC}"/>
          </ac:spMkLst>
        </pc:spChg>
        <pc:spChg chg="mod">
          <ac:chgData name="VENTER, Wendy" userId="c0669ad9-b3e8-40cc-ac16-4ce7248a352d" providerId="ADAL" clId="{3319C262-054C-40B7-ADC7-AB0D4D21D95E}" dt="2022-03-13T08:12:44.469" v="8114"/>
          <ac:spMkLst>
            <pc:docMk/>
            <pc:sldMk cId="1846548767" sldId="2141411438"/>
            <ac:spMk id="30" creationId="{B43A447E-35A7-4F6B-9342-6D3B13F443F1}"/>
          </ac:spMkLst>
        </pc:spChg>
        <pc:spChg chg="mod">
          <ac:chgData name="VENTER, Wendy" userId="c0669ad9-b3e8-40cc-ac16-4ce7248a352d" providerId="ADAL" clId="{3319C262-054C-40B7-ADC7-AB0D4D21D95E}" dt="2022-03-13T08:12:44.469" v="8114"/>
          <ac:spMkLst>
            <pc:docMk/>
            <pc:sldMk cId="1846548767" sldId="2141411438"/>
            <ac:spMk id="31" creationId="{A9AEBB7A-DE9D-4D17-A985-A9D14D7187FE}"/>
          </ac:spMkLst>
        </pc:spChg>
        <pc:spChg chg="mod">
          <ac:chgData name="VENTER, Wendy" userId="c0669ad9-b3e8-40cc-ac16-4ce7248a352d" providerId="ADAL" clId="{3319C262-054C-40B7-ADC7-AB0D4D21D95E}" dt="2022-03-13T08:12:44.469" v="8114"/>
          <ac:spMkLst>
            <pc:docMk/>
            <pc:sldMk cId="1846548767" sldId="2141411438"/>
            <ac:spMk id="32" creationId="{05962EEF-AA62-4184-A42E-0966C8B3F899}"/>
          </ac:spMkLst>
        </pc:spChg>
        <pc:grpChg chg="add mod">
          <ac:chgData name="VENTER, Wendy" userId="c0669ad9-b3e8-40cc-ac16-4ce7248a352d" providerId="ADAL" clId="{3319C262-054C-40B7-ADC7-AB0D4D21D95E}" dt="2022-03-11T15:24:34.451" v="4657" actId="1076"/>
          <ac:grpSpMkLst>
            <pc:docMk/>
            <pc:sldMk cId="1846548767" sldId="2141411438"/>
            <ac:grpSpMk id="10" creationId="{4E7F675D-D33E-463E-B3E0-039852535C01}"/>
          </ac:grpSpMkLst>
        </pc:grpChg>
        <pc:grpChg chg="mod">
          <ac:chgData name="VENTER, Wendy" userId="c0669ad9-b3e8-40cc-ac16-4ce7248a352d" providerId="ADAL" clId="{3319C262-054C-40B7-ADC7-AB0D4D21D95E}" dt="2022-03-11T15:24:07.113" v="4636"/>
          <ac:grpSpMkLst>
            <pc:docMk/>
            <pc:sldMk cId="1846548767" sldId="2141411438"/>
            <ac:grpSpMk id="12" creationId="{7973EF77-1399-4695-BD82-E6E6657CCAA0}"/>
          </ac:grpSpMkLst>
        </pc:grpChg>
        <pc:grpChg chg="add mod">
          <ac:chgData name="VENTER, Wendy" userId="c0669ad9-b3e8-40cc-ac16-4ce7248a352d" providerId="ADAL" clId="{3319C262-054C-40B7-ADC7-AB0D4D21D95E}" dt="2022-03-13T08:12:44.469" v="8114"/>
          <ac:grpSpMkLst>
            <pc:docMk/>
            <pc:sldMk cId="1846548767" sldId="2141411438"/>
            <ac:grpSpMk id="27" creationId="{3551CA57-C686-4802-9754-2B15DC87FEE6}"/>
          </ac:grpSpMkLst>
        </pc:grpChg>
        <pc:graphicFrameChg chg="del mod">
          <ac:chgData name="VENTER, Wendy" userId="c0669ad9-b3e8-40cc-ac16-4ce7248a352d" providerId="ADAL" clId="{3319C262-054C-40B7-ADC7-AB0D4D21D95E}" dt="2022-03-13T08:04:02.161" v="8093" actId="478"/>
          <ac:graphicFrameMkLst>
            <pc:docMk/>
            <pc:sldMk cId="1846548767" sldId="2141411438"/>
            <ac:graphicFrameMk id="24" creationId="{62F1686E-DE8E-4767-BD81-0192558249B7}"/>
          </ac:graphicFrameMkLst>
        </pc:graphicFrameChg>
        <pc:graphicFrameChg chg="add del mod">
          <ac:chgData name="VENTER, Wendy" userId="c0669ad9-b3e8-40cc-ac16-4ce7248a352d" providerId="ADAL" clId="{3319C262-054C-40B7-ADC7-AB0D4D21D95E}" dt="2022-03-13T07:58:57.327" v="8058"/>
          <ac:graphicFrameMkLst>
            <pc:docMk/>
            <pc:sldMk cId="1846548767" sldId="2141411438"/>
            <ac:graphicFrameMk id="25" creationId="{608BECB2-84AB-49EF-8EE0-DA5E96D30BA0}"/>
          </ac:graphicFrameMkLst>
        </pc:graphicFrameChg>
        <pc:graphicFrameChg chg="add del mod">
          <ac:chgData name="VENTER, Wendy" userId="c0669ad9-b3e8-40cc-ac16-4ce7248a352d" providerId="ADAL" clId="{3319C262-054C-40B7-ADC7-AB0D4D21D95E}" dt="2022-03-13T08:04:06.392" v="8095" actId="478"/>
          <ac:graphicFrameMkLst>
            <pc:docMk/>
            <pc:sldMk cId="1846548767" sldId="2141411438"/>
            <ac:graphicFrameMk id="26" creationId="{75917040-101C-4216-9A8D-EFD40D287CB8}"/>
          </ac:graphicFrameMkLst>
        </pc:graphicFrameChg>
        <pc:picChg chg="del">
          <ac:chgData name="VENTER, Wendy" userId="c0669ad9-b3e8-40cc-ac16-4ce7248a352d" providerId="ADAL" clId="{3319C262-054C-40B7-ADC7-AB0D4D21D95E}" dt="2022-03-11T15:23:49.461" v="4632" actId="478"/>
          <ac:picMkLst>
            <pc:docMk/>
            <pc:sldMk cId="1846548767" sldId="2141411438"/>
            <ac:picMk id="14" creationId="{67419E47-08BF-4E74-B35C-8BF9B2AA791E}"/>
          </ac:picMkLst>
        </pc:picChg>
        <pc:picChg chg="mod">
          <ac:chgData name="VENTER, Wendy" userId="c0669ad9-b3e8-40cc-ac16-4ce7248a352d" providerId="ADAL" clId="{3319C262-054C-40B7-ADC7-AB0D4D21D95E}" dt="2022-03-11T15:24:07.113" v="4636"/>
          <ac:picMkLst>
            <pc:docMk/>
            <pc:sldMk cId="1846548767" sldId="2141411438"/>
            <ac:picMk id="15" creationId="{7525335F-3E1D-48A1-A040-1F0D55C4BCA4}"/>
          </ac:picMkLst>
        </pc:picChg>
        <pc:picChg chg="mod">
          <ac:chgData name="VENTER, Wendy" userId="c0669ad9-b3e8-40cc-ac16-4ce7248a352d" providerId="ADAL" clId="{3319C262-054C-40B7-ADC7-AB0D4D21D95E}" dt="2022-03-11T15:24:07.113" v="4636"/>
          <ac:picMkLst>
            <pc:docMk/>
            <pc:sldMk cId="1846548767" sldId="2141411438"/>
            <ac:picMk id="16" creationId="{8A00034A-8E89-4321-B660-5AE5A511ECB6}"/>
          </ac:picMkLst>
        </pc:picChg>
        <pc:picChg chg="mod">
          <ac:chgData name="VENTER, Wendy" userId="c0669ad9-b3e8-40cc-ac16-4ce7248a352d" providerId="ADAL" clId="{3319C262-054C-40B7-ADC7-AB0D4D21D95E}" dt="2022-03-11T15:24:07.113" v="4636"/>
          <ac:picMkLst>
            <pc:docMk/>
            <pc:sldMk cId="1846548767" sldId="2141411438"/>
            <ac:picMk id="17" creationId="{EB2A05CA-B077-403C-ABB8-215B6FD7DF0F}"/>
          </ac:picMkLst>
        </pc:picChg>
        <pc:picChg chg="mod">
          <ac:chgData name="VENTER, Wendy" userId="c0669ad9-b3e8-40cc-ac16-4ce7248a352d" providerId="ADAL" clId="{3319C262-054C-40B7-ADC7-AB0D4D21D95E}" dt="2022-03-11T15:24:07.113" v="4636"/>
          <ac:picMkLst>
            <pc:docMk/>
            <pc:sldMk cId="1846548767" sldId="2141411438"/>
            <ac:picMk id="18" creationId="{A9994680-86BF-4753-B5F1-1571745B3EC1}"/>
          </ac:picMkLst>
        </pc:picChg>
      </pc:sldChg>
      <pc:sldChg chg="addSp delSp modSp mod">
        <pc:chgData name="VENTER, Wendy" userId="c0669ad9-b3e8-40cc-ac16-4ce7248a352d" providerId="ADAL" clId="{3319C262-054C-40B7-ADC7-AB0D4D21D95E}" dt="2022-03-13T08:04:51.434" v="8103" actId="478"/>
        <pc:sldMkLst>
          <pc:docMk/>
          <pc:sldMk cId="4197590165" sldId="2141411439"/>
        </pc:sldMkLst>
        <pc:graphicFrameChg chg="add del mod">
          <ac:chgData name="VENTER, Wendy" userId="c0669ad9-b3e8-40cc-ac16-4ce7248a352d" providerId="ADAL" clId="{3319C262-054C-40B7-ADC7-AB0D4D21D95E}" dt="2022-03-13T08:04:51.434" v="8103" actId="478"/>
          <ac:graphicFrameMkLst>
            <pc:docMk/>
            <pc:sldMk cId="4197590165" sldId="2141411439"/>
            <ac:graphicFrameMk id="6" creationId="{941A595E-C0A8-4D27-8754-D26B06F11905}"/>
          </ac:graphicFrameMkLst>
        </pc:graphicFrameChg>
        <pc:graphicFrameChg chg="del">
          <ac:chgData name="VENTER, Wendy" userId="c0669ad9-b3e8-40cc-ac16-4ce7248a352d" providerId="ADAL" clId="{3319C262-054C-40B7-ADC7-AB0D4D21D95E}" dt="2022-03-13T07:35:29.297" v="7889" actId="478"/>
          <ac:graphicFrameMkLst>
            <pc:docMk/>
            <pc:sldMk cId="4197590165" sldId="2141411439"/>
            <ac:graphicFrameMk id="7" creationId="{EF46B66C-0876-40C2-B46B-8C3BA83B0313}"/>
          </ac:graphicFrameMkLst>
        </pc:graphicFrameChg>
      </pc:sldChg>
      <pc:sldChg chg="addSp modSp add mod">
        <pc:chgData name="VENTER, Wendy" userId="c0669ad9-b3e8-40cc-ac16-4ce7248a352d" providerId="ADAL" clId="{3319C262-054C-40B7-ADC7-AB0D4D21D95E}" dt="2022-03-13T10:43:33.238" v="8487" actId="1076"/>
        <pc:sldMkLst>
          <pc:docMk/>
          <pc:sldMk cId="3993758161" sldId="2141411440"/>
        </pc:sldMkLst>
        <pc:spChg chg="mod">
          <ac:chgData name="VENTER, Wendy" userId="c0669ad9-b3e8-40cc-ac16-4ce7248a352d" providerId="ADAL" clId="{3319C262-054C-40B7-ADC7-AB0D4D21D95E}" dt="2022-03-13T10:43:22.134" v="8485" actId="1076"/>
          <ac:spMkLst>
            <pc:docMk/>
            <pc:sldMk cId="3993758161" sldId="2141411440"/>
            <ac:spMk id="3" creationId="{1F551925-545F-F34C-BA45-E8B70C949FA8}"/>
          </ac:spMkLst>
        </pc:spChg>
        <pc:spChg chg="mod">
          <ac:chgData name="VENTER, Wendy" userId="c0669ad9-b3e8-40cc-ac16-4ce7248a352d" providerId="ADAL" clId="{3319C262-054C-40B7-ADC7-AB0D4D21D95E}" dt="2022-03-13T10:43:33.238" v="8487" actId="1076"/>
          <ac:spMkLst>
            <pc:docMk/>
            <pc:sldMk cId="3993758161" sldId="2141411440"/>
            <ac:spMk id="7" creationId="{1906BEBB-CCD8-4994-8158-690B67277F2D}"/>
          </ac:spMkLst>
        </pc:spChg>
        <pc:spChg chg="mod">
          <ac:chgData name="VENTER, Wendy" userId="c0669ad9-b3e8-40cc-ac16-4ce7248a352d" providerId="ADAL" clId="{3319C262-054C-40B7-ADC7-AB0D4D21D95E}" dt="2022-03-13T10:43:02.933" v="8482"/>
          <ac:spMkLst>
            <pc:docMk/>
            <pc:sldMk cId="3993758161" sldId="2141411440"/>
            <ac:spMk id="12" creationId="{558693D2-8D0D-4CB3-9A1F-0DEC5091B467}"/>
          </ac:spMkLst>
        </pc:spChg>
        <pc:spChg chg="mod">
          <ac:chgData name="VENTER, Wendy" userId="c0669ad9-b3e8-40cc-ac16-4ce7248a352d" providerId="ADAL" clId="{3319C262-054C-40B7-ADC7-AB0D4D21D95E}" dt="2022-03-13T10:43:02.933" v="8482"/>
          <ac:spMkLst>
            <pc:docMk/>
            <pc:sldMk cId="3993758161" sldId="2141411440"/>
            <ac:spMk id="13" creationId="{A05031DA-0512-4A5B-900E-166BD344E6A0}"/>
          </ac:spMkLst>
        </pc:spChg>
        <pc:spChg chg="mod">
          <ac:chgData name="VENTER, Wendy" userId="c0669ad9-b3e8-40cc-ac16-4ce7248a352d" providerId="ADAL" clId="{3319C262-054C-40B7-ADC7-AB0D4D21D95E}" dt="2022-03-13T10:43:02.933" v="8482"/>
          <ac:spMkLst>
            <pc:docMk/>
            <pc:sldMk cId="3993758161" sldId="2141411440"/>
            <ac:spMk id="14" creationId="{94342A89-83A7-4EDE-926F-DD0541C815CF}"/>
          </ac:spMkLst>
        </pc:spChg>
        <pc:spChg chg="mod">
          <ac:chgData name="VENTER, Wendy" userId="c0669ad9-b3e8-40cc-ac16-4ce7248a352d" providerId="ADAL" clId="{3319C262-054C-40B7-ADC7-AB0D4D21D95E}" dt="2022-03-13T10:43:02.933" v="8482"/>
          <ac:spMkLst>
            <pc:docMk/>
            <pc:sldMk cId="3993758161" sldId="2141411440"/>
            <ac:spMk id="15" creationId="{CBE4FECF-ABF9-4A8D-9A05-93837F473E42}"/>
          </ac:spMkLst>
        </pc:spChg>
        <pc:spChg chg="mod">
          <ac:chgData name="VENTER, Wendy" userId="c0669ad9-b3e8-40cc-ac16-4ce7248a352d" providerId="ADAL" clId="{3319C262-054C-40B7-ADC7-AB0D4D21D95E}" dt="2022-03-13T10:43:02.933" v="8482"/>
          <ac:spMkLst>
            <pc:docMk/>
            <pc:sldMk cId="3993758161" sldId="2141411440"/>
            <ac:spMk id="16" creationId="{2504BDBB-E38A-46AD-AD77-BDB4FE55D1C2}"/>
          </ac:spMkLst>
        </pc:spChg>
        <pc:spChg chg="mod">
          <ac:chgData name="VENTER, Wendy" userId="c0669ad9-b3e8-40cc-ac16-4ce7248a352d" providerId="ADAL" clId="{3319C262-054C-40B7-ADC7-AB0D4D21D95E}" dt="2022-03-13T10:43:02.933" v="8482"/>
          <ac:spMkLst>
            <pc:docMk/>
            <pc:sldMk cId="3993758161" sldId="2141411440"/>
            <ac:spMk id="17" creationId="{F1EAD11B-5457-4A64-8844-A4712515C135}"/>
          </ac:spMkLst>
        </pc:spChg>
        <pc:spChg chg="mod">
          <ac:chgData name="VENTER, Wendy" userId="c0669ad9-b3e8-40cc-ac16-4ce7248a352d" providerId="ADAL" clId="{3319C262-054C-40B7-ADC7-AB0D4D21D95E}" dt="2022-03-13T10:43:02.933" v="8482"/>
          <ac:spMkLst>
            <pc:docMk/>
            <pc:sldMk cId="3993758161" sldId="2141411440"/>
            <ac:spMk id="18" creationId="{4F6FF09C-8686-402D-9681-757C6484EDF3}"/>
          </ac:spMkLst>
        </pc:spChg>
        <pc:grpChg chg="add mod">
          <ac:chgData name="VENTER, Wendy" userId="c0669ad9-b3e8-40cc-ac16-4ce7248a352d" providerId="ADAL" clId="{3319C262-054C-40B7-ADC7-AB0D4D21D95E}" dt="2022-03-13T10:43:02.933" v="8482"/>
          <ac:grpSpMkLst>
            <pc:docMk/>
            <pc:sldMk cId="3993758161" sldId="2141411440"/>
            <ac:grpSpMk id="10" creationId="{878911E1-B14C-4A0F-ACAF-F710F89D0F31}"/>
          </ac:grpSpMkLst>
        </pc:grpChg>
        <pc:grpChg chg="mod">
          <ac:chgData name="VENTER, Wendy" userId="c0669ad9-b3e8-40cc-ac16-4ce7248a352d" providerId="ADAL" clId="{3319C262-054C-40B7-ADC7-AB0D4D21D95E}" dt="2022-03-13T10:43:02.933" v="8482"/>
          <ac:grpSpMkLst>
            <pc:docMk/>
            <pc:sldMk cId="3993758161" sldId="2141411440"/>
            <ac:grpSpMk id="11" creationId="{E47B081F-809F-4421-8351-5A0611352478}"/>
          </ac:grpSpMkLst>
        </pc:grpChg>
      </pc:sldChg>
      <pc:sldChg chg="delSp modSp mod delAnim modAnim modNotesTx">
        <pc:chgData name="VENTER, Wendy" userId="c0669ad9-b3e8-40cc-ac16-4ce7248a352d" providerId="ADAL" clId="{3319C262-054C-40B7-ADC7-AB0D4D21D95E}" dt="2022-03-13T08:02:22.903" v="8080" actId="478"/>
        <pc:sldMkLst>
          <pc:docMk/>
          <pc:sldMk cId="115353366" sldId="2141411441"/>
        </pc:sldMkLst>
        <pc:spChg chg="mod topLvl">
          <ac:chgData name="VENTER, Wendy" userId="c0669ad9-b3e8-40cc-ac16-4ce7248a352d" providerId="ADAL" clId="{3319C262-054C-40B7-ADC7-AB0D4D21D95E}" dt="2022-03-12T21:03:20.766" v="4893" actId="165"/>
          <ac:spMkLst>
            <pc:docMk/>
            <pc:sldMk cId="115353366" sldId="2141411441"/>
            <ac:spMk id="5" creationId="{79E157A6-2D73-4804-91CE-08EBF5588F86}"/>
          </ac:spMkLst>
        </pc:spChg>
        <pc:spChg chg="mod topLvl">
          <ac:chgData name="VENTER, Wendy" userId="c0669ad9-b3e8-40cc-ac16-4ce7248a352d" providerId="ADAL" clId="{3319C262-054C-40B7-ADC7-AB0D4D21D95E}" dt="2022-03-12T21:03:20.766" v="4893" actId="165"/>
          <ac:spMkLst>
            <pc:docMk/>
            <pc:sldMk cId="115353366" sldId="2141411441"/>
            <ac:spMk id="27" creationId="{989EFB90-AA0F-46B9-8E34-52352C19A5BE}"/>
          </ac:spMkLst>
        </pc:spChg>
        <pc:spChg chg="mod topLvl">
          <ac:chgData name="VENTER, Wendy" userId="c0669ad9-b3e8-40cc-ac16-4ce7248a352d" providerId="ADAL" clId="{3319C262-054C-40B7-ADC7-AB0D4D21D95E}" dt="2022-03-12T21:03:20.766" v="4893" actId="165"/>
          <ac:spMkLst>
            <pc:docMk/>
            <pc:sldMk cId="115353366" sldId="2141411441"/>
            <ac:spMk id="29" creationId="{89289344-B1DF-47DA-BD73-55721A21B2F8}"/>
          </ac:spMkLst>
        </pc:spChg>
        <pc:spChg chg="mod topLvl">
          <ac:chgData name="VENTER, Wendy" userId="c0669ad9-b3e8-40cc-ac16-4ce7248a352d" providerId="ADAL" clId="{3319C262-054C-40B7-ADC7-AB0D4D21D95E}" dt="2022-03-12T21:03:20.766" v="4893" actId="165"/>
          <ac:spMkLst>
            <pc:docMk/>
            <pc:sldMk cId="115353366" sldId="2141411441"/>
            <ac:spMk id="30" creationId="{E65E8F61-93E7-47E6-B617-3C9815287E4C}"/>
          </ac:spMkLst>
        </pc:spChg>
        <pc:spChg chg="mod topLvl">
          <ac:chgData name="VENTER, Wendy" userId="c0669ad9-b3e8-40cc-ac16-4ce7248a352d" providerId="ADAL" clId="{3319C262-054C-40B7-ADC7-AB0D4D21D95E}" dt="2022-03-12T21:03:20.766" v="4893" actId="165"/>
          <ac:spMkLst>
            <pc:docMk/>
            <pc:sldMk cId="115353366" sldId="2141411441"/>
            <ac:spMk id="31" creationId="{86935D60-5994-481D-8EBF-0497F2929CDD}"/>
          </ac:spMkLst>
        </pc:spChg>
        <pc:spChg chg="mod topLvl">
          <ac:chgData name="VENTER, Wendy" userId="c0669ad9-b3e8-40cc-ac16-4ce7248a352d" providerId="ADAL" clId="{3319C262-054C-40B7-ADC7-AB0D4D21D95E}" dt="2022-03-12T21:03:20.766" v="4893" actId="165"/>
          <ac:spMkLst>
            <pc:docMk/>
            <pc:sldMk cId="115353366" sldId="2141411441"/>
            <ac:spMk id="32" creationId="{649A7FF0-9E56-46A2-BDCC-D1696C50B822}"/>
          </ac:spMkLst>
        </pc:spChg>
        <pc:spChg chg="mod">
          <ac:chgData name="VENTER, Wendy" userId="c0669ad9-b3e8-40cc-ac16-4ce7248a352d" providerId="ADAL" clId="{3319C262-054C-40B7-ADC7-AB0D4D21D95E}" dt="2022-03-12T21:02:37.674" v="4890" actId="14100"/>
          <ac:spMkLst>
            <pc:docMk/>
            <pc:sldMk cId="115353366" sldId="2141411441"/>
            <ac:spMk id="50" creationId="{430727DD-DA58-44A8-8875-0FAA7B7E817B}"/>
          </ac:spMkLst>
        </pc:spChg>
        <pc:spChg chg="del">
          <ac:chgData name="VENTER, Wendy" userId="c0669ad9-b3e8-40cc-ac16-4ce7248a352d" providerId="ADAL" clId="{3319C262-054C-40B7-ADC7-AB0D4D21D95E}" dt="2022-03-12T21:01:52.050" v="4886" actId="478"/>
          <ac:spMkLst>
            <pc:docMk/>
            <pc:sldMk cId="115353366" sldId="2141411441"/>
            <ac:spMk id="52" creationId="{2721DD6E-464E-41E6-9D24-90A8CF72737F}"/>
          </ac:spMkLst>
        </pc:spChg>
        <pc:grpChg chg="del">
          <ac:chgData name="VENTER, Wendy" userId="c0669ad9-b3e8-40cc-ac16-4ce7248a352d" providerId="ADAL" clId="{3319C262-054C-40B7-ADC7-AB0D4D21D95E}" dt="2022-03-12T21:03:20.766" v="4893" actId="165"/>
          <ac:grpSpMkLst>
            <pc:docMk/>
            <pc:sldMk cId="115353366" sldId="2141411441"/>
            <ac:grpSpMk id="7" creationId="{1831F512-CD3D-4A79-BD6C-6E4369B6AFAF}"/>
          </ac:grpSpMkLst>
        </pc:grpChg>
        <pc:grpChg chg="del">
          <ac:chgData name="VENTER, Wendy" userId="c0669ad9-b3e8-40cc-ac16-4ce7248a352d" providerId="ADAL" clId="{3319C262-054C-40B7-ADC7-AB0D4D21D95E}" dt="2022-03-13T08:02:19.159" v="8078" actId="478"/>
          <ac:grpSpMkLst>
            <pc:docMk/>
            <pc:sldMk cId="115353366" sldId="2141411441"/>
            <ac:grpSpMk id="38" creationId="{857AF2FC-F9C9-4AB7-A14C-A3963D4D787B}"/>
          </ac:grpSpMkLst>
        </pc:grpChg>
        <pc:grpChg chg="del">
          <ac:chgData name="VENTER, Wendy" userId="c0669ad9-b3e8-40cc-ac16-4ce7248a352d" providerId="ADAL" clId="{3319C262-054C-40B7-ADC7-AB0D4D21D95E}" dt="2022-03-13T08:02:21.152" v="8079" actId="478"/>
          <ac:grpSpMkLst>
            <pc:docMk/>
            <pc:sldMk cId="115353366" sldId="2141411441"/>
            <ac:grpSpMk id="42" creationId="{BFAEAD86-3A40-48CC-9FCA-C8EC7D1DC077}"/>
          </ac:grpSpMkLst>
        </pc:grpChg>
        <pc:grpChg chg="del">
          <ac:chgData name="VENTER, Wendy" userId="c0669ad9-b3e8-40cc-ac16-4ce7248a352d" providerId="ADAL" clId="{3319C262-054C-40B7-ADC7-AB0D4D21D95E}" dt="2022-03-13T08:02:22.903" v="8080" actId="478"/>
          <ac:grpSpMkLst>
            <pc:docMk/>
            <pc:sldMk cId="115353366" sldId="2141411441"/>
            <ac:grpSpMk id="43" creationId="{5B7E340E-30D1-468E-B7F7-03E23044ADF7}"/>
          </ac:grpSpMkLst>
        </pc:grpChg>
      </pc:sldChg>
      <pc:sldChg chg="delSp modSp mod">
        <pc:chgData name="VENTER, Wendy" userId="c0669ad9-b3e8-40cc-ac16-4ce7248a352d" providerId="ADAL" clId="{3319C262-054C-40B7-ADC7-AB0D4D21D95E}" dt="2022-03-12T21:06:39.852" v="4932" actId="113"/>
        <pc:sldMkLst>
          <pc:docMk/>
          <pc:sldMk cId="3572989061" sldId="2141411442"/>
        </pc:sldMkLst>
        <pc:spChg chg="mod">
          <ac:chgData name="VENTER, Wendy" userId="c0669ad9-b3e8-40cc-ac16-4ce7248a352d" providerId="ADAL" clId="{3319C262-054C-40B7-ADC7-AB0D4D21D95E}" dt="2022-03-12T21:05:47.756" v="4916" actId="13926"/>
          <ac:spMkLst>
            <pc:docMk/>
            <pc:sldMk cId="3572989061" sldId="2141411442"/>
            <ac:spMk id="2" creationId="{9D17DE36-B454-4929-A7CD-0D46CEF18665}"/>
          </ac:spMkLst>
        </pc:spChg>
        <pc:spChg chg="mod">
          <ac:chgData name="VENTER, Wendy" userId="c0669ad9-b3e8-40cc-ac16-4ce7248a352d" providerId="ADAL" clId="{3319C262-054C-40B7-ADC7-AB0D4D21D95E}" dt="2022-03-12T21:05:20.300" v="4915" actId="165"/>
          <ac:spMkLst>
            <pc:docMk/>
            <pc:sldMk cId="3572989061" sldId="2141411442"/>
            <ac:spMk id="5" creationId="{79E157A6-2D73-4804-91CE-08EBF5588F86}"/>
          </ac:spMkLst>
        </pc:spChg>
        <pc:spChg chg="mod">
          <ac:chgData name="VENTER, Wendy" userId="c0669ad9-b3e8-40cc-ac16-4ce7248a352d" providerId="ADAL" clId="{3319C262-054C-40B7-ADC7-AB0D4D21D95E}" dt="2022-03-12T21:05:20.300" v="4915" actId="165"/>
          <ac:spMkLst>
            <pc:docMk/>
            <pc:sldMk cId="3572989061" sldId="2141411442"/>
            <ac:spMk id="14" creationId="{DCACEB2C-F593-4BE8-9ECB-06C8424C51EE}"/>
          </ac:spMkLst>
        </pc:spChg>
        <pc:spChg chg="mod">
          <ac:chgData name="VENTER, Wendy" userId="c0669ad9-b3e8-40cc-ac16-4ce7248a352d" providerId="ADAL" clId="{3319C262-054C-40B7-ADC7-AB0D4D21D95E}" dt="2022-03-12T21:05:20.300" v="4915" actId="165"/>
          <ac:spMkLst>
            <pc:docMk/>
            <pc:sldMk cId="3572989061" sldId="2141411442"/>
            <ac:spMk id="17" creationId="{5EF7B6E4-5D89-4439-9291-90D371EB7CA5}"/>
          </ac:spMkLst>
        </pc:spChg>
        <pc:spChg chg="mod">
          <ac:chgData name="VENTER, Wendy" userId="c0669ad9-b3e8-40cc-ac16-4ce7248a352d" providerId="ADAL" clId="{3319C262-054C-40B7-ADC7-AB0D4D21D95E}" dt="2022-03-12T21:05:20.300" v="4915" actId="165"/>
          <ac:spMkLst>
            <pc:docMk/>
            <pc:sldMk cId="3572989061" sldId="2141411442"/>
            <ac:spMk id="18" creationId="{376A562C-CDAC-432C-A9BC-C69BCD49B9C0}"/>
          </ac:spMkLst>
        </pc:spChg>
        <pc:spChg chg="mod">
          <ac:chgData name="VENTER, Wendy" userId="c0669ad9-b3e8-40cc-ac16-4ce7248a352d" providerId="ADAL" clId="{3319C262-054C-40B7-ADC7-AB0D4D21D95E}" dt="2022-03-12T21:05:20.300" v="4915" actId="165"/>
          <ac:spMkLst>
            <pc:docMk/>
            <pc:sldMk cId="3572989061" sldId="2141411442"/>
            <ac:spMk id="20" creationId="{F4A9D7F7-331D-40EC-BE86-9312A54C421C}"/>
          </ac:spMkLst>
        </pc:spChg>
        <pc:spChg chg="mod">
          <ac:chgData name="VENTER, Wendy" userId="c0669ad9-b3e8-40cc-ac16-4ce7248a352d" providerId="ADAL" clId="{3319C262-054C-40B7-ADC7-AB0D4D21D95E}" dt="2022-03-12T21:05:20.300" v="4915" actId="165"/>
          <ac:spMkLst>
            <pc:docMk/>
            <pc:sldMk cId="3572989061" sldId="2141411442"/>
            <ac:spMk id="22" creationId="{72E90BA1-6C44-4CA5-BDBA-5F8521DDDB7A}"/>
          </ac:spMkLst>
        </pc:spChg>
        <pc:spChg chg="mod topLvl">
          <ac:chgData name="VENTER, Wendy" userId="c0669ad9-b3e8-40cc-ac16-4ce7248a352d" providerId="ADAL" clId="{3319C262-054C-40B7-ADC7-AB0D4D21D95E}" dt="2022-03-12T21:05:20.300" v="4915" actId="165"/>
          <ac:spMkLst>
            <pc:docMk/>
            <pc:sldMk cId="3572989061" sldId="2141411442"/>
            <ac:spMk id="27" creationId="{989EFB90-AA0F-46B9-8E34-52352C19A5BE}"/>
          </ac:spMkLst>
        </pc:spChg>
        <pc:spChg chg="mod topLvl">
          <ac:chgData name="VENTER, Wendy" userId="c0669ad9-b3e8-40cc-ac16-4ce7248a352d" providerId="ADAL" clId="{3319C262-054C-40B7-ADC7-AB0D4D21D95E}" dt="2022-03-12T21:05:20.300" v="4915" actId="165"/>
          <ac:spMkLst>
            <pc:docMk/>
            <pc:sldMk cId="3572989061" sldId="2141411442"/>
            <ac:spMk id="28" creationId="{84411543-BE53-420E-BF3B-EF4C9DDBCB50}"/>
          </ac:spMkLst>
        </pc:spChg>
        <pc:spChg chg="mod">
          <ac:chgData name="VENTER, Wendy" userId="c0669ad9-b3e8-40cc-ac16-4ce7248a352d" providerId="ADAL" clId="{3319C262-054C-40B7-ADC7-AB0D4D21D95E}" dt="2022-03-12T21:05:20.300" v="4915" actId="165"/>
          <ac:spMkLst>
            <pc:docMk/>
            <pc:sldMk cId="3572989061" sldId="2141411442"/>
            <ac:spMk id="29" creationId="{89289344-B1DF-47DA-BD73-55721A21B2F8}"/>
          </ac:spMkLst>
        </pc:spChg>
        <pc:spChg chg="mod">
          <ac:chgData name="VENTER, Wendy" userId="c0669ad9-b3e8-40cc-ac16-4ce7248a352d" providerId="ADAL" clId="{3319C262-054C-40B7-ADC7-AB0D4D21D95E}" dt="2022-03-12T21:05:20.300" v="4915" actId="165"/>
          <ac:spMkLst>
            <pc:docMk/>
            <pc:sldMk cId="3572989061" sldId="2141411442"/>
            <ac:spMk id="30" creationId="{E65E8F61-93E7-47E6-B617-3C9815287E4C}"/>
          </ac:spMkLst>
        </pc:spChg>
        <pc:spChg chg="mod">
          <ac:chgData name="VENTER, Wendy" userId="c0669ad9-b3e8-40cc-ac16-4ce7248a352d" providerId="ADAL" clId="{3319C262-054C-40B7-ADC7-AB0D4D21D95E}" dt="2022-03-12T21:05:20.300" v="4915" actId="165"/>
          <ac:spMkLst>
            <pc:docMk/>
            <pc:sldMk cId="3572989061" sldId="2141411442"/>
            <ac:spMk id="31" creationId="{86935D60-5994-481D-8EBF-0497F2929CDD}"/>
          </ac:spMkLst>
        </pc:spChg>
        <pc:spChg chg="mod">
          <ac:chgData name="VENTER, Wendy" userId="c0669ad9-b3e8-40cc-ac16-4ce7248a352d" providerId="ADAL" clId="{3319C262-054C-40B7-ADC7-AB0D4D21D95E}" dt="2022-03-12T21:05:20.300" v="4915" actId="165"/>
          <ac:spMkLst>
            <pc:docMk/>
            <pc:sldMk cId="3572989061" sldId="2141411442"/>
            <ac:spMk id="32" creationId="{649A7FF0-9E56-46A2-BDCC-D1696C50B822}"/>
          </ac:spMkLst>
        </pc:spChg>
        <pc:spChg chg="mod">
          <ac:chgData name="VENTER, Wendy" userId="c0669ad9-b3e8-40cc-ac16-4ce7248a352d" providerId="ADAL" clId="{3319C262-054C-40B7-ADC7-AB0D4D21D95E}" dt="2022-03-12T21:06:39.852" v="4932" actId="113"/>
          <ac:spMkLst>
            <pc:docMk/>
            <pc:sldMk cId="3572989061" sldId="2141411442"/>
            <ac:spMk id="34" creationId="{EFB6D64F-B8AE-4D31-B2D8-D6874C4312E3}"/>
          </ac:spMkLst>
        </pc:spChg>
        <pc:grpChg chg="mod topLvl">
          <ac:chgData name="VENTER, Wendy" userId="c0669ad9-b3e8-40cc-ac16-4ce7248a352d" providerId="ADAL" clId="{3319C262-054C-40B7-ADC7-AB0D4D21D95E}" dt="2022-03-12T21:05:20.300" v="4915" actId="165"/>
          <ac:grpSpMkLst>
            <pc:docMk/>
            <pc:sldMk cId="3572989061" sldId="2141411442"/>
            <ac:grpSpMk id="3" creationId="{3DB5A525-0EF7-4BA3-B80A-6B0BBA9D8F47}"/>
          </ac:grpSpMkLst>
        </pc:grpChg>
        <pc:grpChg chg="del">
          <ac:chgData name="VENTER, Wendy" userId="c0669ad9-b3e8-40cc-ac16-4ce7248a352d" providerId="ADAL" clId="{3319C262-054C-40B7-ADC7-AB0D4D21D95E}" dt="2022-03-12T21:05:20.300" v="4915" actId="165"/>
          <ac:grpSpMkLst>
            <pc:docMk/>
            <pc:sldMk cId="3572989061" sldId="2141411442"/>
            <ac:grpSpMk id="7" creationId="{1831F512-CD3D-4A79-BD6C-6E4369B6AFAF}"/>
          </ac:grpSpMkLst>
        </pc:grpChg>
        <pc:grpChg chg="mod topLvl">
          <ac:chgData name="VENTER, Wendy" userId="c0669ad9-b3e8-40cc-ac16-4ce7248a352d" providerId="ADAL" clId="{3319C262-054C-40B7-ADC7-AB0D4D21D95E}" dt="2022-03-12T21:05:20.300" v="4915" actId="165"/>
          <ac:grpSpMkLst>
            <pc:docMk/>
            <pc:sldMk cId="3572989061" sldId="2141411442"/>
            <ac:grpSpMk id="9" creationId="{9DF1D091-9FF9-47C0-BAF0-B6BED8617D01}"/>
          </ac:grpSpMkLst>
        </pc:grpChg>
        <pc:grpChg chg="mod topLvl">
          <ac:chgData name="VENTER, Wendy" userId="c0669ad9-b3e8-40cc-ac16-4ce7248a352d" providerId="ADAL" clId="{3319C262-054C-40B7-ADC7-AB0D4D21D95E}" dt="2022-03-12T21:05:20.300" v="4915" actId="165"/>
          <ac:grpSpMkLst>
            <pc:docMk/>
            <pc:sldMk cId="3572989061" sldId="2141411442"/>
            <ac:grpSpMk id="11" creationId="{D9207469-31BE-4876-A7FA-DD5CD52E5E68}"/>
          </ac:grpSpMkLst>
        </pc:grpChg>
        <pc:grpChg chg="mod topLvl">
          <ac:chgData name="VENTER, Wendy" userId="c0669ad9-b3e8-40cc-ac16-4ce7248a352d" providerId="ADAL" clId="{3319C262-054C-40B7-ADC7-AB0D4D21D95E}" dt="2022-03-12T21:05:20.300" v="4915" actId="165"/>
          <ac:grpSpMkLst>
            <pc:docMk/>
            <pc:sldMk cId="3572989061" sldId="2141411442"/>
            <ac:grpSpMk id="35" creationId="{52F9380B-2A12-4306-884F-9BFA72D05202}"/>
          </ac:grpSpMkLst>
        </pc:grpChg>
        <pc:grpChg chg="mod topLvl">
          <ac:chgData name="VENTER, Wendy" userId="c0669ad9-b3e8-40cc-ac16-4ce7248a352d" providerId="ADAL" clId="{3319C262-054C-40B7-ADC7-AB0D4D21D95E}" dt="2022-03-12T21:05:20.300" v="4915" actId="165"/>
          <ac:grpSpMkLst>
            <pc:docMk/>
            <pc:sldMk cId="3572989061" sldId="2141411442"/>
            <ac:grpSpMk id="36" creationId="{5D7B7F09-C590-4CCF-A356-A8B1485A084A}"/>
          </ac:grpSpMkLst>
        </pc:grpChg>
      </pc:sldChg>
      <pc:sldChg chg="addSp delSp modSp mod">
        <pc:chgData name="VENTER, Wendy" userId="c0669ad9-b3e8-40cc-ac16-4ce7248a352d" providerId="ADAL" clId="{3319C262-054C-40B7-ADC7-AB0D4D21D95E}" dt="2022-03-13T08:02:50.806" v="8084" actId="1076"/>
        <pc:sldMkLst>
          <pc:docMk/>
          <pc:sldMk cId="464260454" sldId="2141411443"/>
        </pc:sldMkLst>
        <pc:graphicFrameChg chg="del">
          <ac:chgData name="VENTER, Wendy" userId="c0669ad9-b3e8-40cc-ac16-4ce7248a352d" providerId="ADAL" clId="{3319C262-054C-40B7-ADC7-AB0D4D21D95E}" dt="2022-03-13T08:01:31.035" v="8073" actId="478"/>
          <ac:graphicFrameMkLst>
            <pc:docMk/>
            <pc:sldMk cId="464260454" sldId="2141411443"/>
            <ac:graphicFrameMk id="12" creationId="{8CD5690C-8962-4626-B6E4-F1F7B4E9E8FE}"/>
          </ac:graphicFrameMkLst>
        </pc:graphicFrameChg>
        <pc:graphicFrameChg chg="add mod">
          <ac:chgData name="VENTER, Wendy" userId="c0669ad9-b3e8-40cc-ac16-4ce7248a352d" providerId="ADAL" clId="{3319C262-054C-40B7-ADC7-AB0D4D21D95E}" dt="2022-03-13T08:02:50.806" v="8084" actId="1076"/>
          <ac:graphicFrameMkLst>
            <pc:docMk/>
            <pc:sldMk cId="464260454" sldId="2141411443"/>
            <ac:graphicFrameMk id="14" creationId="{375338CA-3BBD-4CA4-AFA4-522B3A42A15B}"/>
          </ac:graphicFrameMkLst>
        </pc:graphicFrameChg>
      </pc:sldChg>
      <pc:sldChg chg="modSp mod">
        <pc:chgData name="VENTER, Wendy" userId="c0669ad9-b3e8-40cc-ac16-4ce7248a352d" providerId="ADAL" clId="{3319C262-054C-40B7-ADC7-AB0D4D21D95E}" dt="2022-03-12T21:05:00.147" v="4914" actId="14100"/>
        <pc:sldMkLst>
          <pc:docMk/>
          <pc:sldMk cId="1200235031" sldId="2141411444"/>
        </pc:sldMkLst>
        <pc:spChg chg="mod">
          <ac:chgData name="VENTER, Wendy" userId="c0669ad9-b3e8-40cc-ac16-4ce7248a352d" providerId="ADAL" clId="{3319C262-054C-40B7-ADC7-AB0D4D21D95E}" dt="2022-03-12T21:05:00.147" v="4914" actId="14100"/>
          <ac:spMkLst>
            <pc:docMk/>
            <pc:sldMk cId="1200235031" sldId="2141411444"/>
            <ac:spMk id="10" creationId="{B5760467-77E5-4CAB-8204-85B0A070B156}"/>
          </ac:spMkLst>
        </pc:spChg>
        <pc:spChg chg="mod">
          <ac:chgData name="VENTER, Wendy" userId="c0669ad9-b3e8-40cc-ac16-4ce7248a352d" providerId="ADAL" clId="{3319C262-054C-40B7-ADC7-AB0D4D21D95E}" dt="2022-03-12T21:04:52.161" v="4913" actId="20577"/>
          <ac:spMkLst>
            <pc:docMk/>
            <pc:sldMk cId="1200235031" sldId="2141411444"/>
            <ac:spMk id="13" creationId="{2AD65155-A262-4A9E-A2D6-8E8EDDC4BC7F}"/>
          </ac:spMkLst>
        </pc:spChg>
      </pc:sldChg>
      <pc:sldChg chg="addSp delSp modSp mod addCm delCm">
        <pc:chgData name="VENTER, Wendy" userId="c0669ad9-b3e8-40cc-ac16-4ce7248a352d" providerId="ADAL" clId="{3319C262-054C-40B7-ADC7-AB0D4D21D95E}" dt="2022-03-13T10:33:39.167" v="8408" actId="207"/>
        <pc:sldMkLst>
          <pc:docMk/>
          <pc:sldMk cId="3701119420" sldId="2141411446"/>
        </pc:sldMkLst>
        <pc:spChg chg="mod">
          <ac:chgData name="VENTER, Wendy" userId="c0669ad9-b3e8-40cc-ac16-4ce7248a352d" providerId="ADAL" clId="{3319C262-054C-40B7-ADC7-AB0D4D21D95E}" dt="2022-03-12T21:28:07.789" v="5425" actId="20577"/>
          <ac:spMkLst>
            <pc:docMk/>
            <pc:sldMk cId="3701119420" sldId="2141411446"/>
            <ac:spMk id="2" creationId="{9D17DE36-B454-4929-A7CD-0D46CEF18665}"/>
          </ac:spMkLst>
        </pc:spChg>
        <pc:spChg chg="mod">
          <ac:chgData name="VENTER, Wendy" userId="c0669ad9-b3e8-40cc-ac16-4ce7248a352d" providerId="ADAL" clId="{3319C262-054C-40B7-ADC7-AB0D4D21D95E}" dt="2022-03-12T21:07:35.319" v="4955" actId="14100"/>
          <ac:spMkLst>
            <pc:docMk/>
            <pc:sldMk cId="3701119420" sldId="2141411446"/>
            <ac:spMk id="38" creationId="{54C8A580-E8BE-4CF5-857C-1445EB553EEE}"/>
          </ac:spMkLst>
        </pc:spChg>
        <pc:spChg chg="mod">
          <ac:chgData name="VENTER, Wendy" userId="c0669ad9-b3e8-40cc-ac16-4ce7248a352d" providerId="ADAL" clId="{3319C262-054C-40B7-ADC7-AB0D4D21D95E}" dt="2022-03-13T10:33:07.614" v="8404"/>
          <ac:spMkLst>
            <pc:docMk/>
            <pc:sldMk cId="3701119420" sldId="2141411446"/>
            <ac:spMk id="41" creationId="{6849BB6D-4567-427F-B617-9870CD1491DB}"/>
          </ac:spMkLst>
        </pc:spChg>
        <pc:spChg chg="mod">
          <ac:chgData name="VENTER, Wendy" userId="c0669ad9-b3e8-40cc-ac16-4ce7248a352d" providerId="ADAL" clId="{3319C262-054C-40B7-ADC7-AB0D4D21D95E}" dt="2022-03-13T10:33:07.614" v="8404"/>
          <ac:spMkLst>
            <pc:docMk/>
            <pc:sldMk cId="3701119420" sldId="2141411446"/>
            <ac:spMk id="45" creationId="{C7CC013E-30C8-4FEF-9F89-A9347566FC8E}"/>
          </ac:spMkLst>
        </pc:spChg>
        <pc:spChg chg="mod">
          <ac:chgData name="VENTER, Wendy" userId="c0669ad9-b3e8-40cc-ac16-4ce7248a352d" providerId="ADAL" clId="{3319C262-054C-40B7-ADC7-AB0D4D21D95E}" dt="2022-03-13T10:33:07.614" v="8404"/>
          <ac:spMkLst>
            <pc:docMk/>
            <pc:sldMk cId="3701119420" sldId="2141411446"/>
            <ac:spMk id="46" creationId="{F597F559-7108-4336-A572-B82DECC49A75}"/>
          </ac:spMkLst>
        </pc:spChg>
        <pc:spChg chg="mod">
          <ac:chgData name="VENTER, Wendy" userId="c0669ad9-b3e8-40cc-ac16-4ce7248a352d" providerId="ADAL" clId="{3319C262-054C-40B7-ADC7-AB0D4D21D95E}" dt="2022-03-13T10:33:19.751" v="8405" actId="207"/>
          <ac:spMkLst>
            <pc:docMk/>
            <pc:sldMk cId="3701119420" sldId="2141411446"/>
            <ac:spMk id="47" creationId="{9FD334BE-B867-4143-966D-9E3DB89F9E72}"/>
          </ac:spMkLst>
        </pc:spChg>
        <pc:spChg chg="mod">
          <ac:chgData name="VENTER, Wendy" userId="c0669ad9-b3e8-40cc-ac16-4ce7248a352d" providerId="ADAL" clId="{3319C262-054C-40B7-ADC7-AB0D4D21D95E}" dt="2022-03-13T10:33:39.167" v="8408" actId="207"/>
          <ac:spMkLst>
            <pc:docMk/>
            <pc:sldMk cId="3701119420" sldId="2141411446"/>
            <ac:spMk id="48" creationId="{4EE8BAD1-6EE4-4532-9292-034EA59F9C62}"/>
          </ac:spMkLst>
        </pc:spChg>
        <pc:spChg chg="mod">
          <ac:chgData name="VENTER, Wendy" userId="c0669ad9-b3e8-40cc-ac16-4ce7248a352d" providerId="ADAL" clId="{3319C262-054C-40B7-ADC7-AB0D4D21D95E}" dt="2022-03-13T10:33:07.614" v="8404"/>
          <ac:spMkLst>
            <pc:docMk/>
            <pc:sldMk cId="3701119420" sldId="2141411446"/>
            <ac:spMk id="49" creationId="{82B7FCAA-47AD-4CCE-B180-CF7C52D401CF}"/>
          </ac:spMkLst>
        </pc:spChg>
        <pc:spChg chg="mod">
          <ac:chgData name="VENTER, Wendy" userId="c0669ad9-b3e8-40cc-ac16-4ce7248a352d" providerId="ADAL" clId="{3319C262-054C-40B7-ADC7-AB0D4D21D95E}" dt="2022-03-13T10:33:07.614" v="8404"/>
          <ac:spMkLst>
            <pc:docMk/>
            <pc:sldMk cId="3701119420" sldId="2141411446"/>
            <ac:spMk id="50" creationId="{1CB916B7-ECCF-45DF-A386-58FAD4625C6A}"/>
          </ac:spMkLst>
        </pc:spChg>
        <pc:grpChg chg="mod">
          <ac:chgData name="VENTER, Wendy" userId="c0669ad9-b3e8-40cc-ac16-4ce7248a352d" providerId="ADAL" clId="{3319C262-054C-40B7-ADC7-AB0D4D21D95E}" dt="2022-03-12T21:07:20.039" v="4953" actId="1076"/>
          <ac:grpSpMkLst>
            <pc:docMk/>
            <pc:sldMk cId="3701119420" sldId="2141411446"/>
            <ac:grpSpMk id="7" creationId="{1831F512-CD3D-4A79-BD6C-6E4369B6AFAF}"/>
          </ac:grpSpMkLst>
        </pc:grpChg>
        <pc:grpChg chg="del">
          <ac:chgData name="VENTER, Wendy" userId="c0669ad9-b3e8-40cc-ac16-4ce7248a352d" providerId="ADAL" clId="{3319C262-054C-40B7-ADC7-AB0D4D21D95E}" dt="2022-03-13T10:31:52.985" v="8399" actId="478"/>
          <ac:grpSpMkLst>
            <pc:docMk/>
            <pc:sldMk cId="3701119420" sldId="2141411446"/>
            <ac:grpSpMk id="33" creationId="{E273596C-A298-4A17-B1E6-B05CB5E584E4}"/>
          </ac:grpSpMkLst>
        </pc:grpChg>
        <pc:grpChg chg="add mod">
          <ac:chgData name="VENTER, Wendy" userId="c0669ad9-b3e8-40cc-ac16-4ce7248a352d" providerId="ADAL" clId="{3319C262-054C-40B7-ADC7-AB0D4D21D95E}" dt="2022-03-13T10:33:07.614" v="8404"/>
          <ac:grpSpMkLst>
            <pc:docMk/>
            <pc:sldMk cId="3701119420" sldId="2141411446"/>
            <ac:grpSpMk id="39" creationId="{EBF63E50-CF39-40FC-ABBC-57BB4866E0E3}"/>
          </ac:grpSpMkLst>
        </pc:grpChg>
        <pc:grpChg chg="mod">
          <ac:chgData name="VENTER, Wendy" userId="c0669ad9-b3e8-40cc-ac16-4ce7248a352d" providerId="ADAL" clId="{3319C262-054C-40B7-ADC7-AB0D4D21D95E}" dt="2022-03-13T10:33:07.614" v="8404"/>
          <ac:grpSpMkLst>
            <pc:docMk/>
            <pc:sldMk cId="3701119420" sldId="2141411446"/>
            <ac:grpSpMk id="40" creationId="{8043926E-AA71-41C6-968E-070A694081DE}"/>
          </ac:grpSpMkLst>
        </pc:grpChg>
      </pc:sldChg>
      <pc:sldChg chg="addSp delSp modSp mod">
        <pc:chgData name="VENTER, Wendy" userId="c0669ad9-b3e8-40cc-ac16-4ce7248a352d" providerId="ADAL" clId="{3319C262-054C-40B7-ADC7-AB0D4D21D95E}" dt="2022-03-13T08:12:47.388" v="8115"/>
        <pc:sldMkLst>
          <pc:docMk/>
          <pc:sldMk cId="4263050264" sldId="2141411447"/>
        </pc:sldMkLst>
        <pc:spChg chg="mod">
          <ac:chgData name="VENTER, Wendy" userId="c0669ad9-b3e8-40cc-ac16-4ce7248a352d" providerId="ADAL" clId="{3319C262-054C-40B7-ADC7-AB0D4D21D95E}" dt="2022-03-12T20:48:46.662" v="4675" actId="1076"/>
          <ac:spMkLst>
            <pc:docMk/>
            <pc:sldMk cId="4263050264" sldId="2141411447"/>
            <ac:spMk id="2" creationId="{3A229731-1998-41CC-9655-58B11A948317}"/>
          </ac:spMkLst>
        </pc:spChg>
        <pc:spChg chg="add del">
          <ac:chgData name="VENTER, Wendy" userId="c0669ad9-b3e8-40cc-ac16-4ce7248a352d" providerId="ADAL" clId="{3319C262-054C-40B7-ADC7-AB0D4D21D95E}" dt="2022-03-13T07:58:55.908" v="8057" actId="478"/>
          <ac:spMkLst>
            <pc:docMk/>
            <pc:sldMk cId="4263050264" sldId="2141411447"/>
            <ac:spMk id="4" creationId="{09801EBE-AC6A-4004-BF5B-C09538C5899D}"/>
          </ac:spMkLst>
        </pc:spChg>
        <pc:spChg chg="mod">
          <ac:chgData name="VENTER, Wendy" userId="c0669ad9-b3e8-40cc-ac16-4ce7248a352d" providerId="ADAL" clId="{3319C262-054C-40B7-ADC7-AB0D4D21D95E}" dt="2022-03-12T20:49:09.251" v="4681" actId="20577"/>
          <ac:spMkLst>
            <pc:docMk/>
            <pc:sldMk cId="4263050264" sldId="2141411447"/>
            <ac:spMk id="32" creationId="{9350D708-BACE-49E3-A5FF-13CACC016BE1}"/>
          </ac:spMkLst>
        </pc:spChg>
        <pc:spChg chg="mod">
          <ac:chgData name="VENTER, Wendy" userId="c0669ad9-b3e8-40cc-ac16-4ce7248a352d" providerId="ADAL" clId="{3319C262-054C-40B7-ADC7-AB0D4D21D95E}" dt="2022-03-13T08:12:47.388" v="8115"/>
          <ac:spMkLst>
            <pc:docMk/>
            <pc:sldMk cId="4263050264" sldId="2141411447"/>
            <ac:spMk id="36" creationId="{60A15756-452F-4929-8C93-D22F25E6357F}"/>
          </ac:spMkLst>
        </pc:spChg>
        <pc:spChg chg="mod">
          <ac:chgData name="VENTER, Wendy" userId="c0669ad9-b3e8-40cc-ac16-4ce7248a352d" providerId="ADAL" clId="{3319C262-054C-40B7-ADC7-AB0D4D21D95E}" dt="2022-03-13T08:12:47.388" v="8115"/>
          <ac:spMkLst>
            <pc:docMk/>
            <pc:sldMk cId="4263050264" sldId="2141411447"/>
            <ac:spMk id="37" creationId="{67BA2F73-6384-4812-AA97-5903EEC44D12}"/>
          </ac:spMkLst>
        </pc:spChg>
        <pc:spChg chg="del topLvl">
          <ac:chgData name="VENTER, Wendy" userId="c0669ad9-b3e8-40cc-ac16-4ce7248a352d" providerId="ADAL" clId="{3319C262-054C-40B7-ADC7-AB0D4D21D95E}" dt="2022-03-13T07:35:02.942" v="7884" actId="478"/>
          <ac:spMkLst>
            <pc:docMk/>
            <pc:sldMk cId="4263050264" sldId="2141411447"/>
            <ac:spMk id="43" creationId="{56120433-57D2-468F-8890-47901AAFA889}"/>
          </ac:spMkLst>
        </pc:spChg>
        <pc:spChg chg="del mod topLvl">
          <ac:chgData name="VENTER, Wendy" userId="c0669ad9-b3e8-40cc-ac16-4ce7248a352d" providerId="ADAL" clId="{3319C262-054C-40B7-ADC7-AB0D4D21D95E}" dt="2022-03-13T07:35:01.223" v="7883" actId="478"/>
          <ac:spMkLst>
            <pc:docMk/>
            <pc:sldMk cId="4263050264" sldId="2141411447"/>
            <ac:spMk id="44" creationId="{CFCAA67D-31C9-4F39-86FD-5BB567C81810}"/>
          </ac:spMkLst>
        </pc:spChg>
        <pc:spChg chg="mod">
          <ac:chgData name="VENTER, Wendy" userId="c0669ad9-b3e8-40cc-ac16-4ce7248a352d" providerId="ADAL" clId="{3319C262-054C-40B7-ADC7-AB0D4D21D95E}" dt="2022-03-13T08:12:47.388" v="8115"/>
          <ac:spMkLst>
            <pc:docMk/>
            <pc:sldMk cId="4263050264" sldId="2141411447"/>
            <ac:spMk id="47" creationId="{833AE338-925A-4AA1-9579-C9C3F16D8015}"/>
          </ac:spMkLst>
        </pc:spChg>
        <pc:spChg chg="mod">
          <ac:chgData name="VENTER, Wendy" userId="c0669ad9-b3e8-40cc-ac16-4ce7248a352d" providerId="ADAL" clId="{3319C262-054C-40B7-ADC7-AB0D4D21D95E}" dt="2022-03-13T08:12:47.388" v="8115"/>
          <ac:spMkLst>
            <pc:docMk/>
            <pc:sldMk cId="4263050264" sldId="2141411447"/>
            <ac:spMk id="48" creationId="{AB7D48E0-8877-42D1-B3E4-5E2BA1FAEB7D}"/>
          </ac:spMkLst>
        </pc:spChg>
        <pc:spChg chg="mod">
          <ac:chgData name="VENTER, Wendy" userId="c0669ad9-b3e8-40cc-ac16-4ce7248a352d" providerId="ADAL" clId="{3319C262-054C-40B7-ADC7-AB0D4D21D95E}" dt="2022-03-13T08:12:47.388" v="8115"/>
          <ac:spMkLst>
            <pc:docMk/>
            <pc:sldMk cId="4263050264" sldId="2141411447"/>
            <ac:spMk id="49" creationId="{2E4C72C4-B544-49CA-9960-53C74E236C0F}"/>
          </ac:spMkLst>
        </pc:spChg>
        <pc:grpChg chg="mod">
          <ac:chgData name="VENTER, Wendy" userId="c0669ad9-b3e8-40cc-ac16-4ce7248a352d" providerId="ADAL" clId="{3319C262-054C-40B7-ADC7-AB0D4D21D95E}" dt="2022-03-12T20:49:19.620" v="4682" actId="14100"/>
          <ac:grpSpMkLst>
            <pc:docMk/>
            <pc:sldMk cId="4263050264" sldId="2141411447"/>
            <ac:grpSpMk id="28" creationId="{AB535C73-E1E1-490F-AEA0-35FA6A8E2DE5}"/>
          </ac:grpSpMkLst>
        </pc:grpChg>
        <pc:grpChg chg="add mod">
          <ac:chgData name="VENTER, Wendy" userId="c0669ad9-b3e8-40cc-ac16-4ce7248a352d" providerId="ADAL" clId="{3319C262-054C-40B7-ADC7-AB0D4D21D95E}" dt="2022-03-13T08:12:47.388" v="8115"/>
          <ac:grpSpMkLst>
            <pc:docMk/>
            <pc:sldMk cId="4263050264" sldId="2141411447"/>
            <ac:grpSpMk id="35" creationId="{3631FF87-07BC-49D9-A64B-4BEBA4A965A4}"/>
          </ac:grpSpMkLst>
        </pc:grpChg>
        <pc:grpChg chg="del">
          <ac:chgData name="VENTER, Wendy" userId="c0669ad9-b3e8-40cc-ac16-4ce7248a352d" providerId="ADAL" clId="{3319C262-054C-40B7-ADC7-AB0D4D21D95E}" dt="2022-03-13T07:34:54.790" v="7880" actId="478"/>
          <ac:grpSpMkLst>
            <pc:docMk/>
            <pc:sldMk cId="4263050264" sldId="2141411447"/>
            <ac:grpSpMk id="38" creationId="{91C9B6AA-CFF0-46E7-BEA2-F33FEA3965CA}"/>
          </ac:grpSpMkLst>
        </pc:grpChg>
        <pc:grpChg chg="del">
          <ac:chgData name="VENTER, Wendy" userId="c0669ad9-b3e8-40cc-ac16-4ce7248a352d" providerId="ADAL" clId="{3319C262-054C-40B7-ADC7-AB0D4D21D95E}" dt="2022-03-13T07:35:01.223" v="7883" actId="478"/>
          <ac:grpSpMkLst>
            <pc:docMk/>
            <pc:sldMk cId="4263050264" sldId="2141411447"/>
            <ac:grpSpMk id="39" creationId="{D4DA3B89-5D02-40E5-803E-6DA107F9328E}"/>
          </ac:grpSpMkLst>
        </pc:grpChg>
        <pc:grpChg chg="del">
          <ac:chgData name="VENTER, Wendy" userId="c0669ad9-b3e8-40cc-ac16-4ce7248a352d" providerId="ADAL" clId="{3319C262-054C-40B7-ADC7-AB0D4D21D95E}" dt="2022-03-13T07:34:58.519" v="7882" actId="478"/>
          <ac:grpSpMkLst>
            <pc:docMk/>
            <pc:sldMk cId="4263050264" sldId="2141411447"/>
            <ac:grpSpMk id="40" creationId="{8BCE3EB5-D778-41C2-B2B8-296CC37CFB71}"/>
          </ac:grpSpMkLst>
        </pc:grpChg>
        <pc:graphicFrameChg chg="add del mod">
          <ac:chgData name="VENTER, Wendy" userId="c0669ad9-b3e8-40cc-ac16-4ce7248a352d" providerId="ADAL" clId="{3319C262-054C-40B7-ADC7-AB0D4D21D95E}" dt="2022-03-13T07:58:42.920" v="8056"/>
          <ac:graphicFrameMkLst>
            <pc:docMk/>
            <pc:sldMk cId="4263050264" sldId="2141411447"/>
            <ac:graphicFrameMk id="33" creationId="{7D1FCB2E-B3D8-4D9A-B770-456660800448}"/>
          </ac:graphicFrameMkLst>
        </pc:graphicFrameChg>
        <pc:graphicFrameChg chg="add del mod">
          <ac:chgData name="VENTER, Wendy" userId="c0669ad9-b3e8-40cc-ac16-4ce7248a352d" providerId="ADAL" clId="{3319C262-054C-40B7-ADC7-AB0D4D21D95E}" dt="2022-03-13T08:04:27.549" v="8100" actId="478"/>
          <ac:graphicFrameMkLst>
            <pc:docMk/>
            <pc:sldMk cId="4263050264" sldId="2141411447"/>
            <ac:graphicFrameMk id="34" creationId="{EF2F7276-91D9-4E17-AA7A-895802EEB3B6}"/>
          </ac:graphicFrameMkLst>
        </pc:graphicFrameChg>
      </pc:sldChg>
      <pc:sldChg chg="addSp delSp modSp mod">
        <pc:chgData name="VENTER, Wendy" userId="c0669ad9-b3e8-40cc-ac16-4ce7248a352d" providerId="ADAL" clId="{3319C262-054C-40B7-ADC7-AB0D4D21D95E}" dt="2022-03-13T08:12:50.649" v="8116"/>
        <pc:sldMkLst>
          <pc:docMk/>
          <pc:sldMk cId="3913151014" sldId="2141411448"/>
        </pc:sldMkLst>
        <pc:spChg chg="add del">
          <ac:chgData name="VENTER, Wendy" userId="c0669ad9-b3e8-40cc-ac16-4ce7248a352d" providerId="ADAL" clId="{3319C262-054C-40B7-ADC7-AB0D4D21D95E}" dt="2022-03-13T07:58:37.968" v="8055" actId="478"/>
          <ac:spMkLst>
            <pc:docMk/>
            <pc:sldMk cId="3913151014" sldId="2141411448"/>
            <ac:spMk id="4" creationId="{09801EBE-AC6A-4004-BF5B-C09538C5899D}"/>
          </ac:spMkLst>
        </pc:spChg>
        <pc:spChg chg="mod">
          <ac:chgData name="VENTER, Wendy" userId="c0669ad9-b3e8-40cc-ac16-4ce7248a352d" providerId="ADAL" clId="{3319C262-054C-40B7-ADC7-AB0D4D21D95E}" dt="2022-03-12T20:49:52.788" v="4686" actId="20577"/>
          <ac:spMkLst>
            <pc:docMk/>
            <pc:sldMk cId="3913151014" sldId="2141411448"/>
            <ac:spMk id="32" creationId="{9350D708-BACE-49E3-A5FF-13CACC016BE1}"/>
          </ac:spMkLst>
        </pc:spChg>
        <pc:spChg chg="mod">
          <ac:chgData name="VENTER, Wendy" userId="c0669ad9-b3e8-40cc-ac16-4ce7248a352d" providerId="ADAL" clId="{3319C262-054C-40B7-ADC7-AB0D4D21D95E}" dt="2022-03-12T20:51:02.306" v="4696" actId="1076"/>
          <ac:spMkLst>
            <pc:docMk/>
            <pc:sldMk cId="3913151014" sldId="2141411448"/>
            <ac:spMk id="34" creationId="{CBA42C8E-A893-4624-8E1E-0AAD11B99A7F}"/>
          </ac:spMkLst>
        </pc:spChg>
        <pc:spChg chg="mod">
          <ac:chgData name="VENTER, Wendy" userId="c0669ad9-b3e8-40cc-ac16-4ce7248a352d" providerId="ADAL" clId="{3319C262-054C-40B7-ADC7-AB0D4D21D95E}" dt="2022-03-12T20:51:12.250" v="4697" actId="1076"/>
          <ac:spMkLst>
            <pc:docMk/>
            <pc:sldMk cId="3913151014" sldId="2141411448"/>
            <ac:spMk id="35" creationId="{30F42E0A-B4EE-4C70-B2D6-2B683ECE9C9C}"/>
          </ac:spMkLst>
        </pc:spChg>
        <pc:spChg chg="mod">
          <ac:chgData name="VENTER, Wendy" userId="c0669ad9-b3e8-40cc-ac16-4ce7248a352d" providerId="ADAL" clId="{3319C262-054C-40B7-ADC7-AB0D4D21D95E}" dt="2022-03-12T20:51:18.082" v="4698" actId="1076"/>
          <ac:spMkLst>
            <pc:docMk/>
            <pc:sldMk cId="3913151014" sldId="2141411448"/>
            <ac:spMk id="36" creationId="{65C3EF2A-6585-4F34-BA32-2C73D3CEB084}"/>
          </ac:spMkLst>
        </pc:spChg>
        <pc:spChg chg="mod">
          <ac:chgData name="VENTER, Wendy" userId="c0669ad9-b3e8-40cc-ac16-4ce7248a352d" providerId="ADAL" clId="{3319C262-054C-40B7-ADC7-AB0D4D21D95E}" dt="2022-03-12T20:51:27.240" v="4699" actId="1076"/>
          <ac:spMkLst>
            <pc:docMk/>
            <pc:sldMk cId="3913151014" sldId="2141411448"/>
            <ac:spMk id="37" creationId="{3E3BE6CA-F155-4380-A9ED-A3F47985D7C8}"/>
          </ac:spMkLst>
        </pc:spChg>
        <pc:spChg chg="mod">
          <ac:chgData name="VENTER, Wendy" userId="c0669ad9-b3e8-40cc-ac16-4ce7248a352d" providerId="ADAL" clId="{3319C262-054C-40B7-ADC7-AB0D4D21D95E}" dt="2022-03-13T08:12:50.649" v="8116"/>
          <ac:spMkLst>
            <pc:docMk/>
            <pc:sldMk cId="3913151014" sldId="2141411448"/>
            <ac:spMk id="50" creationId="{FB4E393A-3BCF-4A0D-8973-A3726466A819}"/>
          </ac:spMkLst>
        </pc:spChg>
        <pc:spChg chg="mod">
          <ac:chgData name="VENTER, Wendy" userId="c0669ad9-b3e8-40cc-ac16-4ce7248a352d" providerId="ADAL" clId="{3319C262-054C-40B7-ADC7-AB0D4D21D95E}" dt="2022-03-13T08:12:50.649" v="8116"/>
          <ac:spMkLst>
            <pc:docMk/>
            <pc:sldMk cId="3913151014" sldId="2141411448"/>
            <ac:spMk id="51" creationId="{F96BF7D1-A5B2-49DF-9649-71F8CF393FEA}"/>
          </ac:spMkLst>
        </pc:spChg>
        <pc:spChg chg="mod">
          <ac:chgData name="VENTER, Wendy" userId="c0669ad9-b3e8-40cc-ac16-4ce7248a352d" providerId="ADAL" clId="{3319C262-054C-40B7-ADC7-AB0D4D21D95E}" dt="2022-03-13T08:12:50.649" v="8116"/>
          <ac:spMkLst>
            <pc:docMk/>
            <pc:sldMk cId="3913151014" sldId="2141411448"/>
            <ac:spMk id="52" creationId="{F25CB1E1-09F8-494A-B68E-151B04057984}"/>
          </ac:spMkLst>
        </pc:spChg>
        <pc:spChg chg="mod">
          <ac:chgData name="VENTER, Wendy" userId="c0669ad9-b3e8-40cc-ac16-4ce7248a352d" providerId="ADAL" clId="{3319C262-054C-40B7-ADC7-AB0D4D21D95E}" dt="2022-03-13T08:12:50.649" v="8116"/>
          <ac:spMkLst>
            <pc:docMk/>
            <pc:sldMk cId="3913151014" sldId="2141411448"/>
            <ac:spMk id="53" creationId="{0C4E5F7A-4732-46C5-80E1-0A9E28FD13A3}"/>
          </ac:spMkLst>
        </pc:spChg>
        <pc:spChg chg="mod">
          <ac:chgData name="VENTER, Wendy" userId="c0669ad9-b3e8-40cc-ac16-4ce7248a352d" providerId="ADAL" clId="{3319C262-054C-40B7-ADC7-AB0D4D21D95E}" dt="2022-03-13T08:12:50.649" v="8116"/>
          <ac:spMkLst>
            <pc:docMk/>
            <pc:sldMk cId="3913151014" sldId="2141411448"/>
            <ac:spMk id="54" creationId="{DC98C21F-6F5D-4842-9F55-542A6C6E7669}"/>
          </ac:spMkLst>
        </pc:spChg>
        <pc:grpChg chg="del">
          <ac:chgData name="VENTER, Wendy" userId="c0669ad9-b3e8-40cc-ac16-4ce7248a352d" providerId="ADAL" clId="{3319C262-054C-40B7-ADC7-AB0D4D21D95E}" dt="2022-03-13T07:35:10.411" v="7885" actId="478"/>
          <ac:grpSpMkLst>
            <pc:docMk/>
            <pc:sldMk cId="3913151014" sldId="2141411448"/>
            <ac:grpSpMk id="38" creationId="{91C9B6AA-CFF0-46E7-BEA2-F33FEA3965CA}"/>
          </ac:grpSpMkLst>
        </pc:grpChg>
        <pc:grpChg chg="del">
          <ac:chgData name="VENTER, Wendy" userId="c0669ad9-b3e8-40cc-ac16-4ce7248a352d" providerId="ADAL" clId="{3319C262-054C-40B7-ADC7-AB0D4D21D95E}" dt="2022-03-13T07:35:10.411" v="7885" actId="478"/>
          <ac:grpSpMkLst>
            <pc:docMk/>
            <pc:sldMk cId="3913151014" sldId="2141411448"/>
            <ac:grpSpMk id="39" creationId="{D4DA3B89-5D02-40E5-803E-6DA107F9328E}"/>
          </ac:grpSpMkLst>
        </pc:grpChg>
        <pc:grpChg chg="del">
          <ac:chgData name="VENTER, Wendy" userId="c0669ad9-b3e8-40cc-ac16-4ce7248a352d" providerId="ADAL" clId="{3319C262-054C-40B7-ADC7-AB0D4D21D95E}" dt="2022-03-13T07:35:10.411" v="7885" actId="478"/>
          <ac:grpSpMkLst>
            <pc:docMk/>
            <pc:sldMk cId="3913151014" sldId="2141411448"/>
            <ac:grpSpMk id="40" creationId="{8BCE3EB5-D778-41C2-B2B8-296CC37CFB71}"/>
          </ac:grpSpMkLst>
        </pc:grpChg>
        <pc:grpChg chg="add mod">
          <ac:chgData name="VENTER, Wendy" userId="c0669ad9-b3e8-40cc-ac16-4ce7248a352d" providerId="ADAL" clId="{3319C262-054C-40B7-ADC7-AB0D4D21D95E}" dt="2022-03-13T08:12:50.649" v="8116"/>
          <ac:grpSpMkLst>
            <pc:docMk/>
            <pc:sldMk cId="3913151014" sldId="2141411448"/>
            <ac:grpSpMk id="49" creationId="{4AE0780B-C348-490F-B67D-43F3FA0F5481}"/>
          </ac:grpSpMkLst>
        </pc:grpChg>
        <pc:graphicFrameChg chg="add del mod">
          <ac:chgData name="VENTER, Wendy" userId="c0669ad9-b3e8-40cc-ac16-4ce7248a352d" providerId="ADAL" clId="{3319C262-054C-40B7-ADC7-AB0D4D21D95E}" dt="2022-03-13T07:58:31.864" v="8054"/>
          <ac:graphicFrameMkLst>
            <pc:docMk/>
            <pc:sldMk cId="3913151014" sldId="2141411448"/>
            <ac:graphicFrameMk id="47" creationId="{F8956F39-685B-4CDD-96A2-118C30690FB3}"/>
          </ac:graphicFrameMkLst>
        </pc:graphicFrameChg>
        <pc:graphicFrameChg chg="add del mod">
          <ac:chgData name="VENTER, Wendy" userId="c0669ad9-b3e8-40cc-ac16-4ce7248a352d" providerId="ADAL" clId="{3319C262-054C-40B7-ADC7-AB0D4D21D95E}" dt="2022-03-13T08:04:36.067" v="8101" actId="478"/>
          <ac:graphicFrameMkLst>
            <pc:docMk/>
            <pc:sldMk cId="3913151014" sldId="2141411448"/>
            <ac:graphicFrameMk id="48" creationId="{8B71476D-080F-4F7B-B164-91D7E3D25734}"/>
          </ac:graphicFrameMkLst>
        </pc:graphicFrameChg>
      </pc:sldChg>
      <pc:sldChg chg="modSp mod">
        <pc:chgData name="VENTER, Wendy" userId="c0669ad9-b3e8-40cc-ac16-4ce7248a352d" providerId="ADAL" clId="{3319C262-054C-40B7-ADC7-AB0D4D21D95E}" dt="2022-03-12T21:06:59.909" v="4952" actId="20577"/>
        <pc:sldMkLst>
          <pc:docMk/>
          <pc:sldMk cId="40562616" sldId="2141411449"/>
        </pc:sldMkLst>
        <pc:spChg chg="mod">
          <ac:chgData name="VENTER, Wendy" userId="c0669ad9-b3e8-40cc-ac16-4ce7248a352d" providerId="ADAL" clId="{3319C262-054C-40B7-ADC7-AB0D4D21D95E}" dt="2022-03-12T21:06:59.909" v="4952" actId="20577"/>
          <ac:spMkLst>
            <pc:docMk/>
            <pc:sldMk cId="40562616" sldId="2141411449"/>
            <ac:spMk id="2" creationId="{D4AA295A-74CF-4A4B-AD31-926CEBBEF214}"/>
          </ac:spMkLst>
        </pc:spChg>
      </pc:sldChg>
      <pc:sldChg chg="addSp delSp modSp mod">
        <pc:chgData name="VENTER, Wendy" userId="c0669ad9-b3e8-40cc-ac16-4ce7248a352d" providerId="ADAL" clId="{3319C262-054C-40B7-ADC7-AB0D4D21D95E}" dt="2022-03-13T10:33:50.699" v="8409"/>
        <pc:sldMkLst>
          <pc:docMk/>
          <pc:sldMk cId="2492811613" sldId="2141411451"/>
        </pc:sldMkLst>
        <pc:spChg chg="add mod">
          <ac:chgData name="VENTER, Wendy" userId="c0669ad9-b3e8-40cc-ac16-4ce7248a352d" providerId="ADAL" clId="{3319C262-054C-40B7-ADC7-AB0D4D21D95E}" dt="2022-03-13T05:27:03.863" v="6321" actId="1076"/>
          <ac:spMkLst>
            <pc:docMk/>
            <pc:sldMk cId="2492811613" sldId="2141411451"/>
            <ac:spMk id="2" creationId="{A60E9FD8-1303-4FB1-B1F1-30236224EE40}"/>
          </ac:spMkLst>
        </pc:spChg>
        <pc:spChg chg="add mod">
          <ac:chgData name="VENTER, Wendy" userId="c0669ad9-b3e8-40cc-ac16-4ce7248a352d" providerId="ADAL" clId="{3319C262-054C-40B7-ADC7-AB0D4D21D95E}" dt="2022-03-13T05:28:18.784" v="6331" actId="20577"/>
          <ac:spMkLst>
            <pc:docMk/>
            <pc:sldMk cId="2492811613" sldId="2141411451"/>
            <ac:spMk id="3" creationId="{DC26893B-4BDB-4F3F-B308-3C9376D19A27}"/>
          </ac:spMkLst>
        </pc:spChg>
        <pc:spChg chg="mod">
          <ac:chgData name="VENTER, Wendy" userId="c0669ad9-b3e8-40cc-ac16-4ce7248a352d" providerId="ADAL" clId="{3319C262-054C-40B7-ADC7-AB0D4D21D95E}" dt="2022-03-13T05:26:17.981" v="6316" actId="1076"/>
          <ac:spMkLst>
            <pc:docMk/>
            <pc:sldMk cId="2492811613" sldId="2141411451"/>
            <ac:spMk id="12" creationId="{01A42FCB-2A5D-46E0-9327-35BB811E426C}"/>
          </ac:spMkLst>
        </pc:spChg>
        <pc:spChg chg="mod">
          <ac:chgData name="VENTER, Wendy" userId="c0669ad9-b3e8-40cc-ac16-4ce7248a352d" providerId="ADAL" clId="{3319C262-054C-40B7-ADC7-AB0D4D21D95E}" dt="2022-03-13T10:33:50.699" v="8409"/>
          <ac:spMkLst>
            <pc:docMk/>
            <pc:sldMk cId="2492811613" sldId="2141411451"/>
            <ac:spMk id="16" creationId="{091AB3F9-A416-410D-BB46-595D72586BE8}"/>
          </ac:spMkLst>
        </pc:spChg>
        <pc:spChg chg="mod">
          <ac:chgData name="VENTER, Wendy" userId="c0669ad9-b3e8-40cc-ac16-4ce7248a352d" providerId="ADAL" clId="{3319C262-054C-40B7-ADC7-AB0D4D21D95E}" dt="2022-03-13T10:33:50.699" v="8409"/>
          <ac:spMkLst>
            <pc:docMk/>
            <pc:sldMk cId="2492811613" sldId="2141411451"/>
            <ac:spMk id="17" creationId="{85E43E35-6555-48ED-8B1B-363794A6CC49}"/>
          </ac:spMkLst>
        </pc:spChg>
        <pc:spChg chg="mod">
          <ac:chgData name="VENTER, Wendy" userId="c0669ad9-b3e8-40cc-ac16-4ce7248a352d" providerId="ADAL" clId="{3319C262-054C-40B7-ADC7-AB0D4D21D95E}" dt="2022-03-13T10:33:50.699" v="8409"/>
          <ac:spMkLst>
            <pc:docMk/>
            <pc:sldMk cId="2492811613" sldId="2141411451"/>
            <ac:spMk id="18" creationId="{71943F59-A994-40C9-B14A-900026179925}"/>
          </ac:spMkLst>
        </pc:spChg>
        <pc:spChg chg="mod">
          <ac:chgData name="VENTER, Wendy" userId="c0669ad9-b3e8-40cc-ac16-4ce7248a352d" providerId="ADAL" clId="{3319C262-054C-40B7-ADC7-AB0D4D21D95E}" dt="2022-03-13T10:33:50.699" v="8409"/>
          <ac:spMkLst>
            <pc:docMk/>
            <pc:sldMk cId="2492811613" sldId="2141411451"/>
            <ac:spMk id="19" creationId="{F92A39CC-1936-4583-8016-A8C1114831DC}"/>
          </ac:spMkLst>
        </pc:spChg>
        <pc:spChg chg="mod">
          <ac:chgData name="VENTER, Wendy" userId="c0669ad9-b3e8-40cc-ac16-4ce7248a352d" providerId="ADAL" clId="{3319C262-054C-40B7-ADC7-AB0D4D21D95E}" dt="2022-03-13T10:33:50.699" v="8409"/>
          <ac:spMkLst>
            <pc:docMk/>
            <pc:sldMk cId="2492811613" sldId="2141411451"/>
            <ac:spMk id="20" creationId="{95886C24-CF68-4369-BE19-C0B33C293437}"/>
          </ac:spMkLst>
        </pc:spChg>
        <pc:spChg chg="mod">
          <ac:chgData name="VENTER, Wendy" userId="c0669ad9-b3e8-40cc-ac16-4ce7248a352d" providerId="ADAL" clId="{3319C262-054C-40B7-ADC7-AB0D4D21D95E}" dt="2022-03-13T10:33:50.699" v="8409"/>
          <ac:spMkLst>
            <pc:docMk/>
            <pc:sldMk cId="2492811613" sldId="2141411451"/>
            <ac:spMk id="21" creationId="{6C09394B-C6B3-4B39-8022-1C31CCC462FA}"/>
          </ac:spMkLst>
        </pc:spChg>
        <pc:spChg chg="mod">
          <ac:chgData name="VENTER, Wendy" userId="c0669ad9-b3e8-40cc-ac16-4ce7248a352d" providerId="ADAL" clId="{3319C262-054C-40B7-ADC7-AB0D4D21D95E}" dt="2022-03-13T10:33:50.699" v="8409"/>
          <ac:spMkLst>
            <pc:docMk/>
            <pc:sldMk cId="2492811613" sldId="2141411451"/>
            <ac:spMk id="22" creationId="{7F02DA28-CA3D-443F-9A98-D46B130A53B9}"/>
          </ac:spMkLst>
        </pc:spChg>
        <pc:grpChg chg="del">
          <ac:chgData name="VENTER, Wendy" userId="c0669ad9-b3e8-40cc-ac16-4ce7248a352d" providerId="ADAL" clId="{3319C262-054C-40B7-ADC7-AB0D4D21D95E}" dt="2022-03-13T10:32:01.049" v="8400" actId="478"/>
          <ac:grpSpMkLst>
            <pc:docMk/>
            <pc:sldMk cId="2492811613" sldId="2141411451"/>
            <ac:grpSpMk id="7" creationId="{7D3BE98B-D0C2-419C-8B10-AEA0C0983989}"/>
          </ac:grpSpMkLst>
        </pc:grpChg>
        <pc:grpChg chg="add mod">
          <ac:chgData name="VENTER, Wendy" userId="c0669ad9-b3e8-40cc-ac16-4ce7248a352d" providerId="ADAL" clId="{3319C262-054C-40B7-ADC7-AB0D4D21D95E}" dt="2022-03-13T10:33:50.699" v="8409"/>
          <ac:grpSpMkLst>
            <pc:docMk/>
            <pc:sldMk cId="2492811613" sldId="2141411451"/>
            <ac:grpSpMk id="14" creationId="{C4DC1C39-B74B-4529-A461-44656B844347}"/>
          </ac:grpSpMkLst>
        </pc:grpChg>
        <pc:grpChg chg="mod">
          <ac:chgData name="VENTER, Wendy" userId="c0669ad9-b3e8-40cc-ac16-4ce7248a352d" providerId="ADAL" clId="{3319C262-054C-40B7-ADC7-AB0D4D21D95E}" dt="2022-03-13T10:33:50.699" v="8409"/>
          <ac:grpSpMkLst>
            <pc:docMk/>
            <pc:sldMk cId="2492811613" sldId="2141411451"/>
            <ac:grpSpMk id="15" creationId="{C9501A8F-6B88-4752-9A1C-23221F2D2112}"/>
          </ac:grpSpMkLst>
        </pc:grpChg>
      </pc:sldChg>
      <pc:sldChg chg="addSp delSp modSp mod modNotesTx">
        <pc:chgData name="VENTER, Wendy" userId="c0669ad9-b3e8-40cc-ac16-4ce7248a352d" providerId="ADAL" clId="{3319C262-054C-40B7-ADC7-AB0D4D21D95E}" dt="2022-03-13T10:34:01.704" v="8411"/>
        <pc:sldMkLst>
          <pc:docMk/>
          <pc:sldMk cId="392490384" sldId="2141411452"/>
        </pc:sldMkLst>
        <pc:spChg chg="mod">
          <ac:chgData name="VENTER, Wendy" userId="c0669ad9-b3e8-40cc-ac16-4ce7248a352d" providerId="ADAL" clId="{3319C262-054C-40B7-ADC7-AB0D4D21D95E}" dt="2022-03-13T10:34:01.704" v="8411"/>
          <ac:spMkLst>
            <pc:docMk/>
            <pc:sldMk cId="392490384" sldId="2141411452"/>
            <ac:spMk id="21" creationId="{210CBAC5-4F68-45B5-B727-82E3D3A62B52}"/>
          </ac:spMkLst>
        </pc:spChg>
        <pc:spChg chg="mod">
          <ac:chgData name="VENTER, Wendy" userId="c0669ad9-b3e8-40cc-ac16-4ce7248a352d" providerId="ADAL" clId="{3319C262-054C-40B7-ADC7-AB0D4D21D95E}" dt="2022-03-13T10:34:01.704" v="8411"/>
          <ac:spMkLst>
            <pc:docMk/>
            <pc:sldMk cId="392490384" sldId="2141411452"/>
            <ac:spMk id="22" creationId="{AB8A8BC9-801B-43B9-899D-BCA332D9A061}"/>
          </ac:spMkLst>
        </pc:spChg>
        <pc:spChg chg="mod">
          <ac:chgData name="VENTER, Wendy" userId="c0669ad9-b3e8-40cc-ac16-4ce7248a352d" providerId="ADAL" clId="{3319C262-054C-40B7-ADC7-AB0D4D21D95E}" dt="2022-03-13T10:34:01.704" v="8411"/>
          <ac:spMkLst>
            <pc:docMk/>
            <pc:sldMk cId="392490384" sldId="2141411452"/>
            <ac:spMk id="23" creationId="{AD74D37A-F83B-48D3-9A1A-20D45D9496E9}"/>
          </ac:spMkLst>
        </pc:spChg>
        <pc:spChg chg="mod">
          <ac:chgData name="VENTER, Wendy" userId="c0669ad9-b3e8-40cc-ac16-4ce7248a352d" providerId="ADAL" clId="{3319C262-054C-40B7-ADC7-AB0D4D21D95E}" dt="2022-03-13T10:34:01.704" v="8411"/>
          <ac:spMkLst>
            <pc:docMk/>
            <pc:sldMk cId="392490384" sldId="2141411452"/>
            <ac:spMk id="25" creationId="{93206EF8-9758-41E9-9519-BA66B9D7364E}"/>
          </ac:spMkLst>
        </pc:spChg>
        <pc:spChg chg="mod">
          <ac:chgData name="VENTER, Wendy" userId="c0669ad9-b3e8-40cc-ac16-4ce7248a352d" providerId="ADAL" clId="{3319C262-054C-40B7-ADC7-AB0D4D21D95E}" dt="2022-03-13T10:34:01.704" v="8411"/>
          <ac:spMkLst>
            <pc:docMk/>
            <pc:sldMk cId="392490384" sldId="2141411452"/>
            <ac:spMk id="27" creationId="{9DE9D46E-5036-4ADA-B4AF-57392942C6EC}"/>
          </ac:spMkLst>
        </pc:spChg>
        <pc:spChg chg="mod">
          <ac:chgData name="VENTER, Wendy" userId="c0669ad9-b3e8-40cc-ac16-4ce7248a352d" providerId="ADAL" clId="{3319C262-054C-40B7-ADC7-AB0D4D21D95E}" dt="2022-03-13T10:34:01.704" v="8411"/>
          <ac:spMkLst>
            <pc:docMk/>
            <pc:sldMk cId="392490384" sldId="2141411452"/>
            <ac:spMk id="29" creationId="{88646623-5331-4E55-A9BE-02F990B6D7DD}"/>
          </ac:spMkLst>
        </pc:spChg>
        <pc:spChg chg="mod">
          <ac:chgData name="VENTER, Wendy" userId="c0669ad9-b3e8-40cc-ac16-4ce7248a352d" providerId="ADAL" clId="{3319C262-054C-40B7-ADC7-AB0D4D21D95E}" dt="2022-03-12T21:13:25.248" v="5117" actId="113"/>
          <ac:spMkLst>
            <pc:docMk/>
            <pc:sldMk cId="392490384" sldId="2141411452"/>
            <ac:spMk id="30" creationId="{B1F2F336-3BE2-4291-9271-17B4DDF8ED55}"/>
          </ac:spMkLst>
        </pc:spChg>
        <pc:spChg chg="mod">
          <ac:chgData name="VENTER, Wendy" userId="c0669ad9-b3e8-40cc-ac16-4ce7248a352d" providerId="ADAL" clId="{3319C262-054C-40B7-ADC7-AB0D4D21D95E}" dt="2022-03-13T10:34:01.704" v="8411"/>
          <ac:spMkLst>
            <pc:docMk/>
            <pc:sldMk cId="392490384" sldId="2141411452"/>
            <ac:spMk id="31" creationId="{AA78A42D-49A9-4EF0-9C47-36CEBF9A21F4}"/>
          </ac:spMkLst>
        </pc:spChg>
        <pc:grpChg chg="del">
          <ac:chgData name="VENTER, Wendy" userId="c0669ad9-b3e8-40cc-ac16-4ce7248a352d" providerId="ADAL" clId="{3319C262-054C-40B7-ADC7-AB0D4D21D95E}" dt="2022-03-13T10:32:13.170" v="8402" actId="478"/>
          <ac:grpSpMkLst>
            <pc:docMk/>
            <pc:sldMk cId="392490384" sldId="2141411452"/>
            <ac:grpSpMk id="13" creationId="{03160A4F-3DA3-4E59-8465-004AAD6D9AAA}"/>
          </ac:grpSpMkLst>
        </pc:grpChg>
        <pc:grpChg chg="add mod">
          <ac:chgData name="VENTER, Wendy" userId="c0669ad9-b3e8-40cc-ac16-4ce7248a352d" providerId="ADAL" clId="{3319C262-054C-40B7-ADC7-AB0D4D21D95E}" dt="2022-03-13T10:34:01.704" v="8411"/>
          <ac:grpSpMkLst>
            <pc:docMk/>
            <pc:sldMk cId="392490384" sldId="2141411452"/>
            <ac:grpSpMk id="19" creationId="{506E221E-7C9F-4A80-BC77-C75BCC3744C0}"/>
          </ac:grpSpMkLst>
        </pc:grpChg>
        <pc:grpChg chg="mod">
          <ac:chgData name="VENTER, Wendy" userId="c0669ad9-b3e8-40cc-ac16-4ce7248a352d" providerId="ADAL" clId="{3319C262-054C-40B7-ADC7-AB0D4D21D95E}" dt="2022-03-13T10:34:01.704" v="8411"/>
          <ac:grpSpMkLst>
            <pc:docMk/>
            <pc:sldMk cId="392490384" sldId="2141411452"/>
            <ac:grpSpMk id="20" creationId="{5E2EB3F6-0AB3-4F44-8AEE-D7E95D0BB3A1}"/>
          </ac:grpSpMkLst>
        </pc:grpChg>
      </pc:sldChg>
      <pc:sldChg chg="addSp delSp modSp del mod delAnim modAnim">
        <pc:chgData name="VENTER, Wendy" userId="c0669ad9-b3e8-40cc-ac16-4ce7248a352d" providerId="ADAL" clId="{3319C262-054C-40B7-ADC7-AB0D4D21D95E}" dt="2022-03-13T05:34:21.224" v="6372" actId="47"/>
        <pc:sldMkLst>
          <pc:docMk/>
          <pc:sldMk cId="1420471912" sldId="2141411453"/>
        </pc:sldMkLst>
        <pc:spChg chg="mod">
          <ac:chgData name="VENTER, Wendy" userId="c0669ad9-b3e8-40cc-ac16-4ce7248a352d" providerId="ADAL" clId="{3319C262-054C-40B7-ADC7-AB0D4D21D95E}" dt="2022-03-12T21:13:45.749" v="5118" actId="6549"/>
          <ac:spMkLst>
            <pc:docMk/>
            <pc:sldMk cId="1420471912" sldId="2141411453"/>
            <ac:spMk id="30" creationId="{B1F2F336-3BE2-4291-9271-17B4DDF8ED55}"/>
          </ac:spMkLst>
        </pc:spChg>
        <pc:graphicFrameChg chg="add mod modGraphic">
          <ac:chgData name="VENTER, Wendy" userId="c0669ad9-b3e8-40cc-ac16-4ce7248a352d" providerId="ADAL" clId="{3319C262-054C-40B7-ADC7-AB0D4D21D95E}" dt="2022-03-13T05:29:02.402" v="6332" actId="1076"/>
          <ac:graphicFrameMkLst>
            <pc:docMk/>
            <pc:sldMk cId="1420471912" sldId="2141411453"/>
            <ac:graphicFrameMk id="12" creationId="{B30B4F04-5DD6-4059-8BD1-1C0D12D54B57}"/>
          </ac:graphicFrameMkLst>
        </pc:graphicFrameChg>
        <pc:graphicFrameChg chg="del modGraphic">
          <ac:chgData name="VENTER, Wendy" userId="c0669ad9-b3e8-40cc-ac16-4ce7248a352d" providerId="ADAL" clId="{3319C262-054C-40B7-ADC7-AB0D4D21D95E}" dt="2022-03-12T21:15:24.262" v="5124" actId="478"/>
          <ac:graphicFrameMkLst>
            <pc:docMk/>
            <pc:sldMk cId="1420471912" sldId="2141411453"/>
            <ac:graphicFrameMk id="28" creationId="{9E076B53-CFE2-4334-A79B-7D514847DE6A}"/>
          </ac:graphicFrameMkLst>
        </pc:graphicFrameChg>
        <pc:picChg chg="add mod">
          <ac:chgData name="VENTER, Wendy" userId="c0669ad9-b3e8-40cc-ac16-4ce7248a352d" providerId="ADAL" clId="{3319C262-054C-40B7-ADC7-AB0D4D21D95E}" dt="2022-03-12T21:18:57.611" v="5148" actId="1076"/>
          <ac:picMkLst>
            <pc:docMk/>
            <pc:sldMk cId="1420471912" sldId="2141411453"/>
            <ac:picMk id="8" creationId="{C56C7418-F423-468F-B941-8509CABD0B98}"/>
          </ac:picMkLst>
        </pc:picChg>
        <pc:picChg chg="add mod">
          <ac:chgData name="VENTER, Wendy" userId="c0669ad9-b3e8-40cc-ac16-4ce7248a352d" providerId="ADAL" clId="{3319C262-054C-40B7-ADC7-AB0D4D21D95E}" dt="2022-03-12T21:18:57.611" v="5148" actId="1076"/>
          <ac:picMkLst>
            <pc:docMk/>
            <pc:sldMk cId="1420471912" sldId="2141411453"/>
            <ac:picMk id="9" creationId="{6DC396D9-DE68-4759-9C12-1F6F41748CB9}"/>
          </ac:picMkLst>
        </pc:picChg>
        <pc:picChg chg="add mod">
          <ac:chgData name="VENTER, Wendy" userId="c0669ad9-b3e8-40cc-ac16-4ce7248a352d" providerId="ADAL" clId="{3319C262-054C-40B7-ADC7-AB0D4D21D95E}" dt="2022-03-12T21:18:57.611" v="5148" actId="1076"/>
          <ac:picMkLst>
            <pc:docMk/>
            <pc:sldMk cId="1420471912" sldId="2141411453"/>
            <ac:picMk id="10" creationId="{37250733-A55C-4B9B-AA91-58058C5A5B1D}"/>
          </ac:picMkLst>
        </pc:picChg>
        <pc:picChg chg="add mod">
          <ac:chgData name="VENTER, Wendy" userId="c0669ad9-b3e8-40cc-ac16-4ce7248a352d" providerId="ADAL" clId="{3319C262-054C-40B7-ADC7-AB0D4D21D95E}" dt="2022-03-12T21:18:57.611" v="5148" actId="1076"/>
          <ac:picMkLst>
            <pc:docMk/>
            <pc:sldMk cId="1420471912" sldId="2141411453"/>
            <ac:picMk id="11" creationId="{39BFE1A4-3956-4AA2-A39F-7FAF2425D466}"/>
          </ac:picMkLst>
        </pc:picChg>
      </pc:sldChg>
      <pc:sldChg chg="del">
        <pc:chgData name="VENTER, Wendy" userId="c0669ad9-b3e8-40cc-ac16-4ce7248a352d" providerId="ADAL" clId="{3319C262-054C-40B7-ADC7-AB0D4D21D95E}" dt="2022-03-12T21:14:01.195" v="5119" actId="47"/>
        <pc:sldMkLst>
          <pc:docMk/>
          <pc:sldMk cId="3579728900" sldId="2141411454"/>
        </pc:sldMkLst>
      </pc:sldChg>
      <pc:sldChg chg="add">
        <pc:chgData name="VENTER, Wendy" userId="c0669ad9-b3e8-40cc-ac16-4ce7248a352d" providerId="ADAL" clId="{3319C262-054C-40B7-ADC7-AB0D4D21D95E}" dt="2022-03-12T21:14:58.084" v="5120"/>
        <pc:sldMkLst>
          <pc:docMk/>
          <pc:sldMk cId="3696062916" sldId="2141411454"/>
        </pc:sldMkLst>
      </pc:sldChg>
      <pc:sldChg chg="addSp modSp add mod ord modNotesTx">
        <pc:chgData name="VENTER, Wendy" userId="c0669ad9-b3e8-40cc-ac16-4ce7248a352d" providerId="ADAL" clId="{3319C262-054C-40B7-ADC7-AB0D4D21D95E}" dt="2022-03-13T10:35:26.417" v="8421" actId="207"/>
        <pc:sldMkLst>
          <pc:docMk/>
          <pc:sldMk cId="1919644620" sldId="2141411455"/>
        </pc:sldMkLst>
        <pc:spChg chg="mod">
          <ac:chgData name="VENTER, Wendy" userId="c0669ad9-b3e8-40cc-ac16-4ce7248a352d" providerId="ADAL" clId="{3319C262-054C-40B7-ADC7-AB0D4D21D95E}" dt="2022-03-13T05:36:30.149" v="6429" actId="20577"/>
          <ac:spMkLst>
            <pc:docMk/>
            <pc:sldMk cId="1919644620" sldId="2141411455"/>
            <ac:spMk id="2" creationId="{9D17DE36-B454-4929-A7CD-0D46CEF18665}"/>
          </ac:spMkLst>
        </pc:spChg>
        <pc:spChg chg="mod">
          <ac:chgData name="VENTER, Wendy" userId="c0669ad9-b3e8-40cc-ac16-4ce7248a352d" providerId="ADAL" clId="{3319C262-054C-40B7-ADC7-AB0D4D21D95E}" dt="2022-03-13T10:35:11.278" v="8419"/>
          <ac:spMkLst>
            <pc:docMk/>
            <pc:sldMk cId="1919644620" sldId="2141411455"/>
            <ac:spMk id="26" creationId="{D7C84EF0-0F48-4516-BEFD-E5B5D6D01685}"/>
          </ac:spMkLst>
        </pc:spChg>
        <pc:spChg chg="mod">
          <ac:chgData name="VENTER, Wendy" userId="c0669ad9-b3e8-40cc-ac16-4ce7248a352d" providerId="ADAL" clId="{3319C262-054C-40B7-ADC7-AB0D4D21D95E}" dt="2022-03-13T10:35:11.278" v="8419"/>
          <ac:spMkLst>
            <pc:docMk/>
            <pc:sldMk cId="1919644620" sldId="2141411455"/>
            <ac:spMk id="33" creationId="{3FEA5D73-B0EE-4A46-9FFA-D8F3343DD0C4}"/>
          </ac:spMkLst>
        </pc:spChg>
        <pc:spChg chg="mod">
          <ac:chgData name="VENTER, Wendy" userId="c0669ad9-b3e8-40cc-ac16-4ce7248a352d" providerId="ADAL" clId="{3319C262-054C-40B7-ADC7-AB0D4D21D95E}" dt="2022-03-13T10:35:11.278" v="8419"/>
          <ac:spMkLst>
            <pc:docMk/>
            <pc:sldMk cId="1919644620" sldId="2141411455"/>
            <ac:spMk id="34" creationId="{63CCE006-C644-4BEA-910D-F4843F830DE2}"/>
          </ac:spMkLst>
        </pc:spChg>
        <pc:spChg chg="mod">
          <ac:chgData name="VENTER, Wendy" userId="c0669ad9-b3e8-40cc-ac16-4ce7248a352d" providerId="ADAL" clId="{3319C262-054C-40B7-ADC7-AB0D4D21D95E}" dt="2022-03-13T10:35:11.278" v="8419"/>
          <ac:spMkLst>
            <pc:docMk/>
            <pc:sldMk cId="1919644620" sldId="2141411455"/>
            <ac:spMk id="37" creationId="{4E07E804-034F-4108-958A-31DC42152281}"/>
          </ac:spMkLst>
        </pc:spChg>
        <pc:spChg chg="mod">
          <ac:chgData name="VENTER, Wendy" userId="c0669ad9-b3e8-40cc-ac16-4ce7248a352d" providerId="ADAL" clId="{3319C262-054C-40B7-ADC7-AB0D4D21D95E}" dt="2022-03-12T21:32:17.679" v="5480" actId="1076"/>
          <ac:spMkLst>
            <pc:docMk/>
            <pc:sldMk cId="1919644620" sldId="2141411455"/>
            <ac:spMk id="38" creationId="{54C8A580-E8BE-4CF5-857C-1445EB553EEE}"/>
          </ac:spMkLst>
        </pc:spChg>
        <pc:spChg chg="mod">
          <ac:chgData name="VENTER, Wendy" userId="c0669ad9-b3e8-40cc-ac16-4ce7248a352d" providerId="ADAL" clId="{3319C262-054C-40B7-ADC7-AB0D4D21D95E}" dt="2022-03-13T10:35:17.305" v="8420" actId="207"/>
          <ac:spMkLst>
            <pc:docMk/>
            <pc:sldMk cId="1919644620" sldId="2141411455"/>
            <ac:spMk id="39" creationId="{711CFA8A-D852-4E28-9786-3DB291C31F25}"/>
          </ac:spMkLst>
        </pc:spChg>
        <pc:spChg chg="mod">
          <ac:chgData name="VENTER, Wendy" userId="c0669ad9-b3e8-40cc-ac16-4ce7248a352d" providerId="ADAL" clId="{3319C262-054C-40B7-ADC7-AB0D4D21D95E}" dt="2022-03-13T10:35:26.417" v="8421" actId="207"/>
          <ac:spMkLst>
            <pc:docMk/>
            <pc:sldMk cId="1919644620" sldId="2141411455"/>
            <ac:spMk id="40" creationId="{EE384AAC-6F77-4DA9-BEAF-F83D670D73D9}"/>
          </ac:spMkLst>
        </pc:spChg>
        <pc:spChg chg="mod">
          <ac:chgData name="VENTER, Wendy" userId="c0669ad9-b3e8-40cc-ac16-4ce7248a352d" providerId="ADAL" clId="{3319C262-054C-40B7-ADC7-AB0D4D21D95E}" dt="2022-03-13T10:35:11.278" v="8419"/>
          <ac:spMkLst>
            <pc:docMk/>
            <pc:sldMk cId="1919644620" sldId="2141411455"/>
            <ac:spMk id="41" creationId="{24D91B70-7859-4D57-83C1-5CE064DF4E6B}"/>
          </ac:spMkLst>
        </pc:spChg>
        <pc:grpChg chg="add mod">
          <ac:chgData name="VENTER, Wendy" userId="c0669ad9-b3e8-40cc-ac16-4ce7248a352d" providerId="ADAL" clId="{3319C262-054C-40B7-ADC7-AB0D4D21D95E}" dt="2022-03-13T10:35:11.278" v="8419"/>
          <ac:grpSpMkLst>
            <pc:docMk/>
            <pc:sldMk cId="1919644620" sldId="2141411455"/>
            <ac:grpSpMk id="24" creationId="{B1DDD884-7957-4F62-855D-A3EF058FC07D}"/>
          </ac:grpSpMkLst>
        </pc:grpChg>
        <pc:grpChg chg="mod">
          <ac:chgData name="VENTER, Wendy" userId="c0669ad9-b3e8-40cc-ac16-4ce7248a352d" providerId="ADAL" clId="{3319C262-054C-40B7-ADC7-AB0D4D21D95E}" dt="2022-03-13T10:35:11.278" v="8419"/>
          <ac:grpSpMkLst>
            <pc:docMk/>
            <pc:sldMk cId="1919644620" sldId="2141411455"/>
            <ac:grpSpMk id="25" creationId="{49E6178B-B121-4080-80F4-05BD923ED116}"/>
          </ac:grpSpMkLst>
        </pc:grpChg>
      </pc:sldChg>
      <pc:sldChg chg="addSp modSp add mod ord">
        <pc:chgData name="VENTER, Wendy" userId="c0669ad9-b3e8-40cc-ac16-4ce7248a352d" providerId="ADAL" clId="{3319C262-054C-40B7-ADC7-AB0D4D21D95E}" dt="2022-03-13T10:25:30.808" v="8362" actId="164"/>
        <pc:sldMkLst>
          <pc:docMk/>
          <pc:sldMk cId="2788542001" sldId="2141411456"/>
        </pc:sldMkLst>
        <pc:spChg chg="mod">
          <ac:chgData name="VENTER, Wendy" userId="c0669ad9-b3e8-40cc-ac16-4ce7248a352d" providerId="ADAL" clId="{3319C262-054C-40B7-ADC7-AB0D4D21D95E}" dt="2022-03-12T21:31:18.957" v="5477" actId="20577"/>
          <ac:spMkLst>
            <pc:docMk/>
            <pc:sldMk cId="2788542001" sldId="2141411456"/>
            <ac:spMk id="2" creationId="{9D17DE36-B454-4929-A7CD-0D46CEF18665}"/>
          </ac:spMkLst>
        </pc:spChg>
        <pc:spChg chg="mod">
          <ac:chgData name="VENTER, Wendy" userId="c0669ad9-b3e8-40cc-ac16-4ce7248a352d" providerId="ADAL" clId="{3319C262-054C-40B7-ADC7-AB0D4D21D95E}" dt="2022-03-13T10:23:48.311" v="8339" actId="255"/>
          <ac:spMkLst>
            <pc:docMk/>
            <pc:sldMk cId="2788542001" sldId="2141411456"/>
            <ac:spMk id="37" creationId="{B17C151E-08AA-4122-B8C3-D7593FC7CB15}"/>
          </ac:spMkLst>
        </pc:spChg>
        <pc:spChg chg="mod">
          <ac:chgData name="VENTER, Wendy" userId="c0669ad9-b3e8-40cc-ac16-4ce7248a352d" providerId="ADAL" clId="{3319C262-054C-40B7-ADC7-AB0D4D21D95E}" dt="2022-03-13T10:23:48.311" v="8339" actId="255"/>
          <ac:spMkLst>
            <pc:docMk/>
            <pc:sldMk cId="2788542001" sldId="2141411456"/>
            <ac:spMk id="42" creationId="{3EB89464-2F9B-4200-BB10-31FDE8FEF093}"/>
          </ac:spMkLst>
        </pc:spChg>
        <pc:spChg chg="mod">
          <ac:chgData name="VENTER, Wendy" userId="c0669ad9-b3e8-40cc-ac16-4ce7248a352d" providerId="ADAL" clId="{3319C262-054C-40B7-ADC7-AB0D4D21D95E}" dt="2022-03-13T10:23:48.311" v="8339" actId="255"/>
          <ac:spMkLst>
            <pc:docMk/>
            <pc:sldMk cId="2788542001" sldId="2141411456"/>
            <ac:spMk id="43" creationId="{915E0D2A-7EB0-4B63-A7AF-00A5416E3AED}"/>
          </ac:spMkLst>
        </pc:spChg>
        <pc:spChg chg="mod">
          <ac:chgData name="VENTER, Wendy" userId="c0669ad9-b3e8-40cc-ac16-4ce7248a352d" providerId="ADAL" clId="{3319C262-054C-40B7-ADC7-AB0D4D21D95E}" dt="2022-03-13T10:24:39.065" v="8350" actId="948"/>
          <ac:spMkLst>
            <pc:docMk/>
            <pc:sldMk cId="2788542001" sldId="2141411456"/>
            <ac:spMk id="44" creationId="{9526E74D-094B-4EDF-AF13-ACABC9859190}"/>
          </ac:spMkLst>
        </pc:spChg>
        <pc:spChg chg="mod">
          <ac:chgData name="VENTER, Wendy" userId="c0669ad9-b3e8-40cc-ac16-4ce7248a352d" providerId="ADAL" clId="{3319C262-054C-40B7-ADC7-AB0D4D21D95E}" dt="2022-03-13T10:25:30.808" v="8362" actId="164"/>
          <ac:spMkLst>
            <pc:docMk/>
            <pc:sldMk cId="2788542001" sldId="2141411456"/>
            <ac:spMk id="47" creationId="{A747EBAB-413C-43B3-BBD0-F26FB166A80E}"/>
          </ac:spMkLst>
        </pc:spChg>
        <pc:spChg chg="mod">
          <ac:chgData name="VENTER, Wendy" userId="c0669ad9-b3e8-40cc-ac16-4ce7248a352d" providerId="ADAL" clId="{3319C262-054C-40B7-ADC7-AB0D4D21D95E}" dt="2022-03-13T10:25:30.808" v="8362" actId="164"/>
          <ac:spMkLst>
            <pc:docMk/>
            <pc:sldMk cId="2788542001" sldId="2141411456"/>
            <ac:spMk id="48" creationId="{42D91272-1253-4F12-8687-D73EEDC2E232}"/>
          </ac:spMkLst>
        </pc:spChg>
        <pc:grpChg chg="add mod">
          <ac:chgData name="VENTER, Wendy" userId="c0669ad9-b3e8-40cc-ac16-4ce7248a352d" providerId="ADAL" clId="{3319C262-054C-40B7-ADC7-AB0D4D21D95E}" dt="2022-03-13T10:25:30.808" v="8362" actId="164"/>
          <ac:grpSpMkLst>
            <pc:docMk/>
            <pc:sldMk cId="2788542001" sldId="2141411456"/>
            <ac:grpSpMk id="6" creationId="{B550DBEE-B6D3-4488-B54F-A5182B27FD0F}"/>
          </ac:grpSpMkLst>
        </pc:grpChg>
        <pc:grpChg chg="mod">
          <ac:chgData name="VENTER, Wendy" userId="c0669ad9-b3e8-40cc-ac16-4ce7248a352d" providerId="ADAL" clId="{3319C262-054C-40B7-ADC7-AB0D4D21D95E}" dt="2022-03-13T10:25:30.808" v="8362" actId="164"/>
          <ac:grpSpMkLst>
            <pc:docMk/>
            <pc:sldMk cId="2788542001" sldId="2141411456"/>
            <ac:grpSpMk id="33" creationId="{2BD55F13-52CA-4531-9531-CD1FB21D1416}"/>
          </ac:grpSpMkLst>
        </pc:grpChg>
      </pc:sldChg>
      <pc:sldChg chg="addSp modSp new mod modNotesTx">
        <pc:chgData name="VENTER, Wendy" userId="c0669ad9-b3e8-40cc-ac16-4ce7248a352d" providerId="ADAL" clId="{3319C262-054C-40B7-ADC7-AB0D4D21D95E}" dt="2022-03-13T10:31:27.380" v="8398" actId="14100"/>
        <pc:sldMkLst>
          <pc:docMk/>
          <pc:sldMk cId="477391200" sldId="2141411457"/>
        </pc:sldMkLst>
        <pc:spChg chg="mod">
          <ac:chgData name="VENTER, Wendy" userId="c0669ad9-b3e8-40cc-ac16-4ce7248a352d" providerId="ADAL" clId="{3319C262-054C-40B7-ADC7-AB0D4D21D95E}" dt="2022-03-13T05:29:19.679" v="6334" actId="27636"/>
          <ac:spMkLst>
            <pc:docMk/>
            <pc:sldMk cId="477391200" sldId="2141411457"/>
            <ac:spMk id="4" creationId="{04295DD0-1493-40D0-9557-E33885EEEC81}"/>
          </ac:spMkLst>
        </pc:spChg>
        <pc:spChg chg="mod">
          <ac:chgData name="VENTER, Wendy" userId="c0669ad9-b3e8-40cc-ac16-4ce7248a352d" providerId="ADAL" clId="{3319C262-054C-40B7-ADC7-AB0D4D21D95E}" dt="2022-03-13T10:25:56.571" v="8367"/>
          <ac:spMkLst>
            <pc:docMk/>
            <pc:sldMk cId="477391200" sldId="2141411457"/>
            <ac:spMk id="9" creationId="{90E53828-EB03-4DD2-ADCE-7BBD7FF2F05D}"/>
          </ac:spMkLst>
        </pc:spChg>
        <pc:spChg chg="mod">
          <ac:chgData name="VENTER, Wendy" userId="c0669ad9-b3e8-40cc-ac16-4ce7248a352d" providerId="ADAL" clId="{3319C262-054C-40B7-ADC7-AB0D4D21D95E}" dt="2022-03-13T10:25:56.571" v="8367"/>
          <ac:spMkLst>
            <pc:docMk/>
            <pc:sldMk cId="477391200" sldId="2141411457"/>
            <ac:spMk id="10" creationId="{30AE1010-6565-411D-A244-C6FEC536B4F2}"/>
          </ac:spMkLst>
        </pc:spChg>
        <pc:spChg chg="mod">
          <ac:chgData name="VENTER, Wendy" userId="c0669ad9-b3e8-40cc-ac16-4ce7248a352d" providerId="ADAL" clId="{3319C262-054C-40B7-ADC7-AB0D4D21D95E}" dt="2022-03-13T10:25:56.571" v="8367"/>
          <ac:spMkLst>
            <pc:docMk/>
            <pc:sldMk cId="477391200" sldId="2141411457"/>
            <ac:spMk id="11" creationId="{CEC23C22-DCCE-4006-B72D-BBC1CDF2B888}"/>
          </ac:spMkLst>
        </pc:spChg>
        <pc:spChg chg="mod">
          <ac:chgData name="VENTER, Wendy" userId="c0669ad9-b3e8-40cc-ac16-4ce7248a352d" providerId="ADAL" clId="{3319C262-054C-40B7-ADC7-AB0D4D21D95E}" dt="2022-03-13T10:25:56.571" v="8367"/>
          <ac:spMkLst>
            <pc:docMk/>
            <pc:sldMk cId="477391200" sldId="2141411457"/>
            <ac:spMk id="12" creationId="{21BE38C4-9EAD-402D-8B70-995EC966A6EA}"/>
          </ac:spMkLst>
        </pc:spChg>
        <pc:spChg chg="mod">
          <ac:chgData name="VENTER, Wendy" userId="c0669ad9-b3e8-40cc-ac16-4ce7248a352d" providerId="ADAL" clId="{3319C262-054C-40B7-ADC7-AB0D4D21D95E}" dt="2022-03-13T10:25:56.571" v="8367"/>
          <ac:spMkLst>
            <pc:docMk/>
            <pc:sldMk cId="477391200" sldId="2141411457"/>
            <ac:spMk id="13" creationId="{0B66C400-8EDD-441C-8AB2-DB3251ACC169}"/>
          </ac:spMkLst>
        </pc:spChg>
        <pc:spChg chg="mod">
          <ac:chgData name="VENTER, Wendy" userId="c0669ad9-b3e8-40cc-ac16-4ce7248a352d" providerId="ADAL" clId="{3319C262-054C-40B7-ADC7-AB0D4D21D95E}" dt="2022-03-13T10:25:56.571" v="8367"/>
          <ac:spMkLst>
            <pc:docMk/>
            <pc:sldMk cId="477391200" sldId="2141411457"/>
            <ac:spMk id="14" creationId="{432FD89A-CB0C-4055-A677-9E0B41B1D78F}"/>
          </ac:spMkLst>
        </pc:spChg>
        <pc:spChg chg="mod">
          <ac:chgData name="VENTER, Wendy" userId="c0669ad9-b3e8-40cc-ac16-4ce7248a352d" providerId="ADAL" clId="{3319C262-054C-40B7-ADC7-AB0D4D21D95E}" dt="2022-03-13T10:25:56.571" v="8367"/>
          <ac:spMkLst>
            <pc:docMk/>
            <pc:sldMk cId="477391200" sldId="2141411457"/>
            <ac:spMk id="15" creationId="{4396BB8A-F0C6-4B79-8417-C79986DCDA5C}"/>
          </ac:spMkLst>
        </pc:spChg>
        <pc:grpChg chg="add mod">
          <ac:chgData name="VENTER, Wendy" userId="c0669ad9-b3e8-40cc-ac16-4ce7248a352d" providerId="ADAL" clId="{3319C262-054C-40B7-ADC7-AB0D4D21D95E}" dt="2022-03-13T10:25:56.571" v="8367"/>
          <ac:grpSpMkLst>
            <pc:docMk/>
            <pc:sldMk cId="477391200" sldId="2141411457"/>
            <ac:grpSpMk id="7" creationId="{6E95DAFC-0077-4B4C-997C-C14C259CD169}"/>
          </ac:grpSpMkLst>
        </pc:grpChg>
        <pc:grpChg chg="mod">
          <ac:chgData name="VENTER, Wendy" userId="c0669ad9-b3e8-40cc-ac16-4ce7248a352d" providerId="ADAL" clId="{3319C262-054C-40B7-ADC7-AB0D4D21D95E}" dt="2022-03-13T10:25:56.571" v="8367"/>
          <ac:grpSpMkLst>
            <pc:docMk/>
            <pc:sldMk cId="477391200" sldId="2141411457"/>
            <ac:grpSpMk id="8" creationId="{33C8E3BB-1F28-4991-8A6D-5D94169DDC72}"/>
          </ac:grpSpMkLst>
        </pc:grpChg>
        <pc:picChg chg="add mod">
          <ac:chgData name="VENTER, Wendy" userId="c0669ad9-b3e8-40cc-ac16-4ce7248a352d" providerId="ADAL" clId="{3319C262-054C-40B7-ADC7-AB0D4D21D95E}" dt="2022-03-13T10:31:27.380" v="8398" actId="14100"/>
          <ac:picMkLst>
            <pc:docMk/>
            <pc:sldMk cId="477391200" sldId="2141411457"/>
            <ac:picMk id="6" creationId="{8A58E224-CFCF-41F3-A59D-C7218E9FD870}"/>
          </ac:picMkLst>
        </pc:picChg>
      </pc:sldChg>
      <pc:sldChg chg="modSp new del mod">
        <pc:chgData name="VENTER, Wendy" userId="c0669ad9-b3e8-40cc-ac16-4ce7248a352d" providerId="ADAL" clId="{3319C262-054C-40B7-ADC7-AB0D4D21D95E}" dt="2022-03-13T05:04:22.011" v="5505" actId="47"/>
        <pc:sldMkLst>
          <pc:docMk/>
          <pc:sldMk cId="1319585126" sldId="2141411457"/>
        </pc:sldMkLst>
        <pc:spChg chg="mod">
          <ac:chgData name="VENTER, Wendy" userId="c0669ad9-b3e8-40cc-ac16-4ce7248a352d" providerId="ADAL" clId="{3319C262-054C-40B7-ADC7-AB0D4D21D95E}" dt="2022-03-12T21:37:03.486" v="5502" actId="20577"/>
          <ac:spMkLst>
            <pc:docMk/>
            <pc:sldMk cId="1319585126" sldId="2141411457"/>
            <ac:spMk id="2" creationId="{7BC2D5B9-C5DD-4AA1-809C-7798986DCCE9}"/>
          </ac:spMkLst>
        </pc:spChg>
        <pc:spChg chg="mod">
          <ac:chgData name="VENTER, Wendy" userId="c0669ad9-b3e8-40cc-ac16-4ce7248a352d" providerId="ADAL" clId="{3319C262-054C-40B7-ADC7-AB0D4D21D95E}" dt="2022-03-13T05:04:20.306" v="5504" actId="27636"/>
          <ac:spMkLst>
            <pc:docMk/>
            <pc:sldMk cId="1319585126" sldId="2141411457"/>
            <ac:spMk id="4" creationId="{7CAE9002-CBB4-42FC-971E-9C2B95102AAC}"/>
          </ac:spMkLst>
        </pc:spChg>
      </pc:sldChg>
      <pc:sldChg chg="addSp delSp modSp add mod">
        <pc:chgData name="VENTER, Wendy" userId="c0669ad9-b3e8-40cc-ac16-4ce7248a352d" providerId="ADAL" clId="{3319C262-054C-40B7-ADC7-AB0D4D21D95E}" dt="2022-03-13T10:34:58.075" v="8418" actId="14100"/>
        <pc:sldMkLst>
          <pc:docMk/>
          <pc:sldMk cId="3465033426" sldId="2141411458"/>
        </pc:sldMkLst>
        <pc:spChg chg="add mod">
          <ac:chgData name="VENTER, Wendy" userId="c0669ad9-b3e8-40cc-ac16-4ce7248a352d" providerId="ADAL" clId="{3319C262-054C-40B7-ADC7-AB0D4D21D95E}" dt="2022-03-13T05:31:22.920" v="6355" actId="1076"/>
          <ac:spMkLst>
            <pc:docMk/>
            <pc:sldMk cId="3465033426" sldId="2141411458"/>
            <ac:spMk id="2" creationId="{437974C6-FFA7-4C14-B8FF-FAA81A2F7694}"/>
          </ac:spMkLst>
        </pc:spChg>
        <pc:spChg chg="add mod">
          <ac:chgData name="VENTER, Wendy" userId="c0669ad9-b3e8-40cc-ac16-4ce7248a352d" providerId="ADAL" clId="{3319C262-054C-40B7-ADC7-AB0D4D21D95E}" dt="2022-03-13T05:31:46.320" v="6361" actId="1076"/>
          <ac:spMkLst>
            <pc:docMk/>
            <pc:sldMk cId="3465033426" sldId="2141411458"/>
            <ac:spMk id="13" creationId="{6CB6F1B5-A73F-42D4-AFC8-0499F58FD45F}"/>
          </ac:spMkLst>
        </pc:spChg>
        <pc:spChg chg="add mod">
          <ac:chgData name="VENTER, Wendy" userId="c0669ad9-b3e8-40cc-ac16-4ce7248a352d" providerId="ADAL" clId="{3319C262-054C-40B7-ADC7-AB0D4D21D95E}" dt="2022-03-13T05:31:53.478" v="6363" actId="1076"/>
          <ac:spMkLst>
            <pc:docMk/>
            <pc:sldMk cId="3465033426" sldId="2141411458"/>
            <ac:spMk id="14" creationId="{04CED3BB-A795-421D-A728-7BE77E2F7789}"/>
          </ac:spMkLst>
        </pc:spChg>
        <pc:spChg chg="add mod">
          <ac:chgData name="VENTER, Wendy" userId="c0669ad9-b3e8-40cc-ac16-4ce7248a352d" providerId="ADAL" clId="{3319C262-054C-40B7-ADC7-AB0D4D21D95E}" dt="2022-03-13T10:34:58.075" v="8418" actId="14100"/>
          <ac:spMkLst>
            <pc:docMk/>
            <pc:sldMk cId="3465033426" sldId="2141411458"/>
            <ac:spMk id="15" creationId="{883638B5-3DDC-425E-929F-D86F4EFCD0CF}"/>
          </ac:spMkLst>
        </pc:spChg>
        <pc:spChg chg="mod">
          <ac:chgData name="VENTER, Wendy" userId="c0669ad9-b3e8-40cc-ac16-4ce7248a352d" providerId="ADAL" clId="{3319C262-054C-40B7-ADC7-AB0D4D21D95E}" dt="2022-03-13T10:34:22.711" v="8412"/>
          <ac:spMkLst>
            <pc:docMk/>
            <pc:sldMk cId="3465033426" sldId="2141411458"/>
            <ac:spMk id="26" creationId="{2FA05DE3-797B-4AA6-B59A-ED41C1A80E1E}"/>
          </ac:spMkLst>
        </pc:spChg>
        <pc:spChg chg="mod">
          <ac:chgData name="VENTER, Wendy" userId="c0669ad9-b3e8-40cc-ac16-4ce7248a352d" providerId="ADAL" clId="{3319C262-054C-40B7-ADC7-AB0D4D21D95E}" dt="2022-03-13T10:34:22.711" v="8412"/>
          <ac:spMkLst>
            <pc:docMk/>
            <pc:sldMk cId="3465033426" sldId="2141411458"/>
            <ac:spMk id="27" creationId="{DDE07382-9FEA-4980-AA07-814AA9A45995}"/>
          </ac:spMkLst>
        </pc:spChg>
        <pc:spChg chg="mod">
          <ac:chgData name="VENTER, Wendy" userId="c0669ad9-b3e8-40cc-ac16-4ce7248a352d" providerId="ADAL" clId="{3319C262-054C-40B7-ADC7-AB0D4D21D95E}" dt="2022-03-13T10:34:22.711" v="8412"/>
          <ac:spMkLst>
            <pc:docMk/>
            <pc:sldMk cId="3465033426" sldId="2141411458"/>
            <ac:spMk id="28" creationId="{5F2523AA-4A72-44E7-B6DF-AC5C1682A703}"/>
          </ac:spMkLst>
        </pc:spChg>
        <pc:spChg chg="mod">
          <ac:chgData name="VENTER, Wendy" userId="c0669ad9-b3e8-40cc-ac16-4ce7248a352d" providerId="ADAL" clId="{3319C262-054C-40B7-ADC7-AB0D4D21D95E}" dt="2022-03-13T10:34:22.711" v="8412"/>
          <ac:spMkLst>
            <pc:docMk/>
            <pc:sldMk cId="3465033426" sldId="2141411458"/>
            <ac:spMk id="29" creationId="{C07D3A51-F20A-4F3D-8497-63BE9EC8F314}"/>
          </ac:spMkLst>
        </pc:spChg>
        <pc:spChg chg="mod">
          <ac:chgData name="VENTER, Wendy" userId="c0669ad9-b3e8-40cc-ac16-4ce7248a352d" providerId="ADAL" clId="{3319C262-054C-40B7-ADC7-AB0D4D21D95E}" dt="2022-03-13T10:34:22.711" v="8412"/>
          <ac:spMkLst>
            <pc:docMk/>
            <pc:sldMk cId="3465033426" sldId="2141411458"/>
            <ac:spMk id="31" creationId="{9585445F-BF44-4B80-A235-EB23120DF36A}"/>
          </ac:spMkLst>
        </pc:spChg>
        <pc:spChg chg="mod">
          <ac:chgData name="VENTER, Wendy" userId="c0669ad9-b3e8-40cc-ac16-4ce7248a352d" providerId="ADAL" clId="{3319C262-054C-40B7-ADC7-AB0D4D21D95E}" dt="2022-03-13T10:34:22.711" v="8412"/>
          <ac:spMkLst>
            <pc:docMk/>
            <pc:sldMk cId="3465033426" sldId="2141411458"/>
            <ac:spMk id="32" creationId="{37446B03-27D3-4A6E-A171-A543A01871FE}"/>
          </ac:spMkLst>
        </pc:spChg>
        <pc:spChg chg="mod">
          <ac:chgData name="VENTER, Wendy" userId="c0669ad9-b3e8-40cc-ac16-4ce7248a352d" providerId="ADAL" clId="{3319C262-054C-40B7-ADC7-AB0D4D21D95E}" dt="2022-03-13T10:34:22.711" v="8412"/>
          <ac:spMkLst>
            <pc:docMk/>
            <pc:sldMk cId="3465033426" sldId="2141411458"/>
            <ac:spMk id="33" creationId="{6B6B4368-A170-4CFE-A9F5-78BF67BF8D84}"/>
          </ac:spMkLst>
        </pc:spChg>
        <pc:grpChg chg="mod">
          <ac:chgData name="VENTER, Wendy" userId="c0669ad9-b3e8-40cc-ac16-4ce7248a352d" providerId="ADAL" clId="{3319C262-054C-40B7-ADC7-AB0D4D21D95E}" dt="2022-03-13T10:34:37.390" v="8414" actId="1076"/>
          <ac:grpSpMkLst>
            <pc:docMk/>
            <pc:sldMk cId="3465033426" sldId="2141411458"/>
            <ac:grpSpMk id="3" creationId="{5C0CBB3D-64CD-4BF4-AC22-626EAF88FD0D}"/>
          </ac:grpSpMkLst>
        </pc:grpChg>
        <pc:grpChg chg="del">
          <ac:chgData name="VENTER, Wendy" userId="c0669ad9-b3e8-40cc-ac16-4ce7248a352d" providerId="ADAL" clId="{3319C262-054C-40B7-ADC7-AB0D4D21D95E}" dt="2022-03-13T10:32:17.214" v="8403" actId="478"/>
          <ac:grpSpMkLst>
            <pc:docMk/>
            <pc:sldMk cId="3465033426" sldId="2141411458"/>
            <ac:grpSpMk id="16" creationId="{B0A8B8B5-4814-4B7E-A1AC-BCD863F8D206}"/>
          </ac:grpSpMkLst>
        </pc:grpChg>
        <pc:grpChg chg="add mod">
          <ac:chgData name="VENTER, Wendy" userId="c0669ad9-b3e8-40cc-ac16-4ce7248a352d" providerId="ADAL" clId="{3319C262-054C-40B7-ADC7-AB0D4D21D95E}" dt="2022-03-13T10:34:22.711" v="8412"/>
          <ac:grpSpMkLst>
            <pc:docMk/>
            <pc:sldMk cId="3465033426" sldId="2141411458"/>
            <ac:grpSpMk id="23" creationId="{DDDC5168-801D-4822-BCA5-82B9620D3234}"/>
          </ac:grpSpMkLst>
        </pc:grpChg>
        <pc:grpChg chg="mod">
          <ac:chgData name="VENTER, Wendy" userId="c0669ad9-b3e8-40cc-ac16-4ce7248a352d" providerId="ADAL" clId="{3319C262-054C-40B7-ADC7-AB0D4D21D95E}" dt="2022-03-13T10:34:22.711" v="8412"/>
          <ac:grpSpMkLst>
            <pc:docMk/>
            <pc:sldMk cId="3465033426" sldId="2141411458"/>
            <ac:grpSpMk id="25" creationId="{020EA22B-9152-45C1-953D-D46B113845C5}"/>
          </ac:grpSpMkLst>
        </pc:grpChg>
        <pc:graphicFrameChg chg="mod modGraphic">
          <ac:chgData name="VENTER, Wendy" userId="c0669ad9-b3e8-40cc-ac16-4ce7248a352d" providerId="ADAL" clId="{3319C262-054C-40B7-ADC7-AB0D4D21D95E}" dt="2022-03-13T10:34:49.448" v="8416" actId="14100"/>
          <ac:graphicFrameMkLst>
            <pc:docMk/>
            <pc:sldMk cId="3465033426" sldId="2141411458"/>
            <ac:graphicFrameMk id="12" creationId="{B30B4F04-5DD6-4059-8BD1-1C0D12D54B57}"/>
          </ac:graphicFrameMkLst>
        </pc:graphicFrameChg>
        <pc:picChg chg="mod">
          <ac:chgData name="VENTER, Wendy" userId="c0669ad9-b3e8-40cc-ac16-4ce7248a352d" providerId="ADAL" clId="{3319C262-054C-40B7-ADC7-AB0D4D21D95E}" dt="2022-03-13T05:31:39.797" v="6360" actId="1076"/>
          <ac:picMkLst>
            <pc:docMk/>
            <pc:sldMk cId="3465033426" sldId="2141411458"/>
            <ac:picMk id="8" creationId="{C56C7418-F423-468F-B941-8509CABD0B98}"/>
          </ac:picMkLst>
        </pc:picChg>
        <pc:picChg chg="mod">
          <ac:chgData name="VENTER, Wendy" userId="c0669ad9-b3e8-40cc-ac16-4ce7248a352d" providerId="ADAL" clId="{3319C262-054C-40B7-ADC7-AB0D4D21D95E}" dt="2022-03-13T05:32:49.420" v="6369" actId="1076"/>
          <ac:picMkLst>
            <pc:docMk/>
            <pc:sldMk cId="3465033426" sldId="2141411458"/>
            <ac:picMk id="11" creationId="{39BFE1A4-3956-4AA2-A39F-7FAF2425D466}"/>
          </ac:picMkLst>
        </pc:picChg>
      </pc:sldChg>
      <pc:sldChg chg="addSp delSp modSp add mod">
        <pc:chgData name="VENTER, Wendy" userId="c0669ad9-b3e8-40cc-ac16-4ce7248a352d" providerId="ADAL" clId="{3319C262-054C-40B7-ADC7-AB0D4D21D95E}" dt="2022-03-13T10:38:44.567" v="8450" actId="1076"/>
        <pc:sldMkLst>
          <pc:docMk/>
          <pc:sldMk cId="434854715" sldId="2141411459"/>
        </pc:sldMkLst>
        <pc:spChg chg="mod">
          <ac:chgData name="VENTER, Wendy" userId="c0669ad9-b3e8-40cc-ac16-4ce7248a352d" providerId="ADAL" clId="{3319C262-054C-40B7-ADC7-AB0D4D21D95E}" dt="2022-03-13T10:38:32.912" v="8448" actId="1076"/>
          <ac:spMkLst>
            <pc:docMk/>
            <pc:sldMk cId="434854715" sldId="2141411459"/>
            <ac:spMk id="10" creationId="{63FF79E5-8C28-4186-A623-84A6D43D112B}"/>
          </ac:spMkLst>
        </pc:spChg>
        <pc:spChg chg="del">
          <ac:chgData name="VENTER, Wendy" userId="c0669ad9-b3e8-40cc-ac16-4ce7248a352d" providerId="ADAL" clId="{3319C262-054C-40B7-ADC7-AB0D4D21D95E}" dt="2022-03-13T10:37:29.480" v="8443" actId="478"/>
          <ac:spMkLst>
            <pc:docMk/>
            <pc:sldMk cId="434854715" sldId="2141411459"/>
            <ac:spMk id="13" creationId="{9F9EDC1A-B36E-40DB-B863-040AF504A4F7}"/>
          </ac:spMkLst>
        </pc:spChg>
        <pc:spChg chg="mod">
          <ac:chgData name="VENTER, Wendy" userId="c0669ad9-b3e8-40cc-ac16-4ce7248a352d" providerId="ADAL" clId="{3319C262-054C-40B7-ADC7-AB0D4D21D95E}" dt="2022-03-13T10:38:44.567" v="8450" actId="1076"/>
          <ac:spMkLst>
            <pc:docMk/>
            <pc:sldMk cId="434854715" sldId="2141411459"/>
            <ac:spMk id="14" creationId="{DCACEB2C-F593-4BE8-9ECB-06C8424C51EE}"/>
          </ac:spMkLst>
        </pc:spChg>
        <pc:spChg chg="mod">
          <ac:chgData name="VENTER, Wendy" userId="c0669ad9-b3e8-40cc-ac16-4ce7248a352d" providerId="ADAL" clId="{3319C262-054C-40B7-ADC7-AB0D4D21D95E}" dt="2022-03-13T10:38:02.728" v="8445" actId="1076"/>
          <ac:spMkLst>
            <pc:docMk/>
            <pc:sldMk cId="434854715" sldId="2141411459"/>
            <ac:spMk id="15" creationId="{DA367913-9DA9-4D94-AA13-8DC93E1A2B41}"/>
          </ac:spMkLst>
        </pc:spChg>
        <pc:spChg chg="mod">
          <ac:chgData name="VENTER, Wendy" userId="c0669ad9-b3e8-40cc-ac16-4ce7248a352d" providerId="ADAL" clId="{3319C262-054C-40B7-ADC7-AB0D4D21D95E}" dt="2022-03-13T10:38:02.728" v="8445" actId="1076"/>
          <ac:spMkLst>
            <pc:docMk/>
            <pc:sldMk cId="434854715" sldId="2141411459"/>
            <ac:spMk id="16" creationId="{964E93D7-2277-490A-9A45-94B8FC596005}"/>
          </ac:spMkLst>
        </pc:spChg>
        <pc:spChg chg="mod">
          <ac:chgData name="VENTER, Wendy" userId="c0669ad9-b3e8-40cc-ac16-4ce7248a352d" providerId="ADAL" clId="{3319C262-054C-40B7-ADC7-AB0D4D21D95E}" dt="2022-03-13T10:36:51.859" v="8436" actId="14100"/>
          <ac:spMkLst>
            <pc:docMk/>
            <pc:sldMk cId="434854715" sldId="2141411459"/>
            <ac:spMk id="20" creationId="{F4A9D7F7-331D-40EC-BE86-9312A54C421C}"/>
          </ac:spMkLst>
        </pc:spChg>
        <pc:spChg chg="mod">
          <ac:chgData name="VENTER, Wendy" userId="c0669ad9-b3e8-40cc-ac16-4ce7248a352d" providerId="ADAL" clId="{3319C262-054C-40B7-ADC7-AB0D4D21D95E}" dt="2022-03-13T10:38:02.728" v="8445" actId="1076"/>
          <ac:spMkLst>
            <pc:docMk/>
            <pc:sldMk cId="434854715" sldId="2141411459"/>
            <ac:spMk id="21" creationId="{A796EABE-90EC-4EEA-95F0-6F037D6407F1}"/>
          </ac:spMkLst>
        </pc:spChg>
        <pc:spChg chg="mod">
          <ac:chgData name="VENTER, Wendy" userId="c0669ad9-b3e8-40cc-ac16-4ce7248a352d" providerId="ADAL" clId="{3319C262-054C-40B7-ADC7-AB0D4D21D95E}" dt="2022-03-13T10:37:31.546" v="8444"/>
          <ac:spMkLst>
            <pc:docMk/>
            <pc:sldMk cId="434854715" sldId="2141411459"/>
            <ac:spMk id="23" creationId="{A66E5335-1AA4-4AF7-8A92-09E72E27A7A1}"/>
          </ac:spMkLst>
        </pc:spChg>
        <pc:spChg chg="mod">
          <ac:chgData name="VENTER, Wendy" userId="c0669ad9-b3e8-40cc-ac16-4ce7248a352d" providerId="ADAL" clId="{3319C262-054C-40B7-ADC7-AB0D4D21D95E}" dt="2022-03-13T10:37:31.546" v="8444"/>
          <ac:spMkLst>
            <pc:docMk/>
            <pc:sldMk cId="434854715" sldId="2141411459"/>
            <ac:spMk id="24" creationId="{A9F09B7D-41C9-4462-98BE-4820327E6BBC}"/>
          </ac:spMkLst>
        </pc:spChg>
        <pc:spChg chg="mod">
          <ac:chgData name="VENTER, Wendy" userId="c0669ad9-b3e8-40cc-ac16-4ce7248a352d" providerId="ADAL" clId="{3319C262-054C-40B7-ADC7-AB0D4D21D95E}" dt="2022-03-13T10:37:27.092" v="8442" actId="1076"/>
          <ac:spMkLst>
            <pc:docMk/>
            <pc:sldMk cId="434854715" sldId="2141411459"/>
            <ac:spMk id="26" creationId="{CF673649-F49A-4C55-946C-8A30572476BB}"/>
          </ac:spMkLst>
        </pc:spChg>
        <pc:spChg chg="mod">
          <ac:chgData name="VENTER, Wendy" userId="c0669ad9-b3e8-40cc-ac16-4ce7248a352d" providerId="ADAL" clId="{3319C262-054C-40B7-ADC7-AB0D4D21D95E}" dt="2022-03-13T10:37:31.546" v="8444"/>
          <ac:spMkLst>
            <pc:docMk/>
            <pc:sldMk cId="434854715" sldId="2141411459"/>
            <ac:spMk id="27" creationId="{BD8F32E1-17F6-4A5A-9908-5295BDED2F2F}"/>
          </ac:spMkLst>
        </pc:spChg>
        <pc:spChg chg="mod">
          <ac:chgData name="VENTER, Wendy" userId="c0669ad9-b3e8-40cc-ac16-4ce7248a352d" providerId="ADAL" clId="{3319C262-054C-40B7-ADC7-AB0D4D21D95E}" dt="2022-03-13T10:37:31.546" v="8444"/>
          <ac:spMkLst>
            <pc:docMk/>
            <pc:sldMk cId="434854715" sldId="2141411459"/>
            <ac:spMk id="28" creationId="{AFB514D6-390C-46E1-9FD5-C29D21D68FE6}"/>
          </ac:spMkLst>
        </pc:spChg>
        <pc:spChg chg="mod">
          <ac:chgData name="VENTER, Wendy" userId="c0669ad9-b3e8-40cc-ac16-4ce7248a352d" providerId="ADAL" clId="{3319C262-054C-40B7-ADC7-AB0D4D21D95E}" dt="2022-03-13T10:37:31.546" v="8444"/>
          <ac:spMkLst>
            <pc:docMk/>
            <pc:sldMk cId="434854715" sldId="2141411459"/>
            <ac:spMk id="29" creationId="{1862A203-7BD9-43E6-B97B-30FB7A6E89EF}"/>
          </ac:spMkLst>
        </pc:spChg>
        <pc:spChg chg="mod">
          <ac:chgData name="VENTER, Wendy" userId="c0669ad9-b3e8-40cc-ac16-4ce7248a352d" providerId="ADAL" clId="{3319C262-054C-40B7-ADC7-AB0D4D21D95E}" dt="2022-03-13T10:37:31.546" v="8444"/>
          <ac:spMkLst>
            <pc:docMk/>
            <pc:sldMk cId="434854715" sldId="2141411459"/>
            <ac:spMk id="30" creationId="{5188B428-6A3E-4B3D-B3FC-FF7201783C01}"/>
          </ac:spMkLst>
        </pc:spChg>
        <pc:spChg chg="mod">
          <ac:chgData name="VENTER, Wendy" userId="c0669ad9-b3e8-40cc-ac16-4ce7248a352d" providerId="ADAL" clId="{3319C262-054C-40B7-ADC7-AB0D4D21D95E}" dt="2022-03-13T10:37:31.546" v="8444"/>
          <ac:spMkLst>
            <pc:docMk/>
            <pc:sldMk cId="434854715" sldId="2141411459"/>
            <ac:spMk id="31" creationId="{8F0B1523-3D27-4E52-8136-E8E80407B5E7}"/>
          </ac:spMkLst>
        </pc:spChg>
        <pc:grpChg chg="add mod">
          <ac:chgData name="VENTER, Wendy" userId="c0669ad9-b3e8-40cc-ac16-4ce7248a352d" providerId="ADAL" clId="{3319C262-054C-40B7-ADC7-AB0D4D21D95E}" dt="2022-03-13T10:37:31.546" v="8444"/>
          <ac:grpSpMkLst>
            <pc:docMk/>
            <pc:sldMk cId="434854715" sldId="2141411459"/>
            <ac:grpSpMk id="17" creationId="{2BFDCCD1-640B-42F9-9DF5-4CD431FD6D78}"/>
          </ac:grpSpMkLst>
        </pc:grpChg>
        <pc:grpChg chg="mod">
          <ac:chgData name="VENTER, Wendy" userId="c0669ad9-b3e8-40cc-ac16-4ce7248a352d" providerId="ADAL" clId="{3319C262-054C-40B7-ADC7-AB0D4D21D95E}" dt="2022-03-13T10:37:31.546" v="8444"/>
          <ac:grpSpMkLst>
            <pc:docMk/>
            <pc:sldMk cId="434854715" sldId="2141411459"/>
            <ac:grpSpMk id="22" creationId="{5FBDF1A5-9FED-4F42-B7C3-41EB9475D2E5}"/>
          </ac:grpSpMkLst>
        </pc:grpChg>
        <pc:picChg chg="mod">
          <ac:chgData name="VENTER, Wendy" userId="c0669ad9-b3e8-40cc-ac16-4ce7248a352d" providerId="ADAL" clId="{3319C262-054C-40B7-ADC7-AB0D4D21D95E}" dt="2022-03-13T10:38:40.790" v="8449" actId="1076"/>
          <ac:picMkLst>
            <pc:docMk/>
            <pc:sldMk cId="434854715" sldId="2141411459"/>
            <ac:picMk id="12" creationId="{B997685F-F934-48A7-8366-39AAB6799632}"/>
          </ac:picMkLst>
        </pc:picChg>
        <pc:picChg chg="mod">
          <ac:chgData name="VENTER, Wendy" userId="c0669ad9-b3e8-40cc-ac16-4ce7248a352d" providerId="ADAL" clId="{3319C262-054C-40B7-ADC7-AB0D4D21D95E}" dt="2022-03-13T10:38:29.334" v="8447" actId="14100"/>
          <ac:picMkLst>
            <pc:docMk/>
            <pc:sldMk cId="434854715" sldId="2141411459"/>
            <ac:picMk id="25" creationId="{4C799BD5-07DF-4138-8748-E40EAB9AA23B}"/>
          </ac:picMkLst>
        </pc:picChg>
      </pc:sldChg>
      <pc:sldChg chg="addSp modSp add mod">
        <pc:chgData name="VENTER, Wendy" userId="c0669ad9-b3e8-40cc-ac16-4ce7248a352d" providerId="ADAL" clId="{3319C262-054C-40B7-ADC7-AB0D4D21D95E}" dt="2022-03-13T10:39:06.780" v="8453" actId="207"/>
        <pc:sldMkLst>
          <pc:docMk/>
          <pc:sldMk cId="1001982370" sldId="2141411460"/>
        </pc:sldMkLst>
        <pc:spChg chg="mod">
          <ac:chgData name="VENTER, Wendy" userId="c0669ad9-b3e8-40cc-ac16-4ce7248a352d" providerId="ADAL" clId="{3319C262-054C-40B7-ADC7-AB0D4D21D95E}" dt="2022-03-13T10:38:53.082" v="8451"/>
          <ac:spMkLst>
            <pc:docMk/>
            <pc:sldMk cId="1001982370" sldId="2141411460"/>
            <ac:spMk id="25" creationId="{A0E10814-61F1-4BFB-A630-0C8F9799652F}"/>
          </ac:spMkLst>
        </pc:spChg>
        <pc:spChg chg="mod">
          <ac:chgData name="VENTER, Wendy" userId="c0669ad9-b3e8-40cc-ac16-4ce7248a352d" providerId="ADAL" clId="{3319C262-054C-40B7-ADC7-AB0D4D21D95E}" dt="2022-03-13T10:38:53.082" v="8451"/>
          <ac:spMkLst>
            <pc:docMk/>
            <pc:sldMk cId="1001982370" sldId="2141411460"/>
            <ac:spMk id="26" creationId="{54A1229C-CF06-4D22-AFCA-4FF842066359}"/>
          </ac:spMkLst>
        </pc:spChg>
        <pc:spChg chg="mod">
          <ac:chgData name="VENTER, Wendy" userId="c0669ad9-b3e8-40cc-ac16-4ce7248a352d" providerId="ADAL" clId="{3319C262-054C-40B7-ADC7-AB0D4D21D95E}" dt="2022-03-13T10:38:53.082" v="8451"/>
          <ac:spMkLst>
            <pc:docMk/>
            <pc:sldMk cId="1001982370" sldId="2141411460"/>
            <ac:spMk id="33" creationId="{B3BD387E-2752-4967-9839-D51DED092711}"/>
          </ac:spMkLst>
        </pc:spChg>
        <pc:spChg chg="mod">
          <ac:chgData name="VENTER, Wendy" userId="c0669ad9-b3e8-40cc-ac16-4ce7248a352d" providerId="ADAL" clId="{3319C262-054C-40B7-ADC7-AB0D4D21D95E}" dt="2022-03-13T10:38:53.082" v="8451"/>
          <ac:spMkLst>
            <pc:docMk/>
            <pc:sldMk cId="1001982370" sldId="2141411460"/>
            <ac:spMk id="34" creationId="{95F2C796-0F63-4F35-B689-BC2B947C8D2E}"/>
          </ac:spMkLst>
        </pc:spChg>
        <pc:spChg chg="mod">
          <ac:chgData name="VENTER, Wendy" userId="c0669ad9-b3e8-40cc-ac16-4ce7248a352d" providerId="ADAL" clId="{3319C262-054C-40B7-ADC7-AB0D4D21D95E}" dt="2022-03-13T10:38:53.082" v="8451"/>
          <ac:spMkLst>
            <pc:docMk/>
            <pc:sldMk cId="1001982370" sldId="2141411460"/>
            <ac:spMk id="37" creationId="{3A8CF772-144B-4250-A48E-112F05AEC57B}"/>
          </ac:spMkLst>
        </pc:spChg>
        <pc:spChg chg="mod">
          <ac:chgData name="VENTER, Wendy" userId="c0669ad9-b3e8-40cc-ac16-4ce7248a352d" providerId="ADAL" clId="{3319C262-054C-40B7-ADC7-AB0D4D21D95E}" dt="2022-03-13T06:57:32.052" v="6471" actId="14100"/>
          <ac:spMkLst>
            <pc:docMk/>
            <pc:sldMk cId="1001982370" sldId="2141411460"/>
            <ac:spMk id="38" creationId="{54C8A580-E8BE-4CF5-857C-1445EB553EEE}"/>
          </ac:spMkLst>
        </pc:spChg>
        <pc:spChg chg="mod">
          <ac:chgData name="VENTER, Wendy" userId="c0669ad9-b3e8-40cc-ac16-4ce7248a352d" providerId="ADAL" clId="{3319C262-054C-40B7-ADC7-AB0D4D21D95E}" dt="2022-03-13T10:39:00.229" v="8452" actId="207"/>
          <ac:spMkLst>
            <pc:docMk/>
            <pc:sldMk cId="1001982370" sldId="2141411460"/>
            <ac:spMk id="39" creationId="{9580BFFD-7ACB-4D60-92D7-CDB95A10EAC6}"/>
          </ac:spMkLst>
        </pc:spChg>
        <pc:spChg chg="mod">
          <ac:chgData name="VENTER, Wendy" userId="c0669ad9-b3e8-40cc-ac16-4ce7248a352d" providerId="ADAL" clId="{3319C262-054C-40B7-ADC7-AB0D4D21D95E}" dt="2022-03-13T10:39:06.780" v="8453" actId="207"/>
          <ac:spMkLst>
            <pc:docMk/>
            <pc:sldMk cId="1001982370" sldId="2141411460"/>
            <ac:spMk id="40" creationId="{A2C53FC4-E6AB-42EE-BEB2-5A03C64057DB}"/>
          </ac:spMkLst>
        </pc:spChg>
        <pc:grpChg chg="add mod">
          <ac:chgData name="VENTER, Wendy" userId="c0669ad9-b3e8-40cc-ac16-4ce7248a352d" providerId="ADAL" clId="{3319C262-054C-40B7-ADC7-AB0D4D21D95E}" dt="2022-03-13T10:38:53.082" v="8451"/>
          <ac:grpSpMkLst>
            <pc:docMk/>
            <pc:sldMk cId="1001982370" sldId="2141411460"/>
            <ac:grpSpMk id="23" creationId="{B30B8BBF-7BFA-47DC-8690-20699B8A652E}"/>
          </ac:grpSpMkLst>
        </pc:grpChg>
        <pc:grpChg chg="mod">
          <ac:chgData name="VENTER, Wendy" userId="c0669ad9-b3e8-40cc-ac16-4ce7248a352d" providerId="ADAL" clId="{3319C262-054C-40B7-ADC7-AB0D4D21D95E}" dt="2022-03-13T10:38:53.082" v="8451"/>
          <ac:grpSpMkLst>
            <pc:docMk/>
            <pc:sldMk cId="1001982370" sldId="2141411460"/>
            <ac:grpSpMk id="24" creationId="{7696184C-3C5C-432E-B637-CAC3112C1B3E}"/>
          </ac:grpSpMkLst>
        </pc:grpChg>
      </pc:sldChg>
      <pc:sldChg chg="addSp modSp add mod">
        <pc:chgData name="VENTER, Wendy" userId="c0669ad9-b3e8-40cc-ac16-4ce7248a352d" providerId="ADAL" clId="{3319C262-054C-40B7-ADC7-AB0D4D21D95E}" dt="2022-03-13T10:42:03.640" v="8473" actId="207"/>
        <pc:sldMkLst>
          <pc:docMk/>
          <pc:sldMk cId="677936925" sldId="2141411461"/>
        </pc:sldMkLst>
        <pc:spChg chg="mod">
          <ac:chgData name="VENTER, Wendy" userId="c0669ad9-b3e8-40cc-ac16-4ce7248a352d" providerId="ADAL" clId="{3319C262-054C-40B7-ADC7-AB0D4D21D95E}" dt="2022-03-13T10:42:03.640" v="8473" actId="207"/>
          <ac:spMkLst>
            <pc:docMk/>
            <pc:sldMk cId="677936925" sldId="2141411461"/>
            <ac:spMk id="26" creationId="{DA9DDAB2-69CD-4012-8B47-02D39AB4B85F}"/>
          </ac:spMkLst>
        </pc:spChg>
        <pc:spChg chg="mod">
          <ac:chgData name="VENTER, Wendy" userId="c0669ad9-b3e8-40cc-ac16-4ce7248a352d" providerId="ADAL" clId="{3319C262-054C-40B7-ADC7-AB0D4D21D95E}" dt="2022-03-13T10:41:32.443" v="8471"/>
          <ac:spMkLst>
            <pc:docMk/>
            <pc:sldMk cId="677936925" sldId="2141411461"/>
            <ac:spMk id="33" creationId="{816534BA-8A42-42E9-9BD1-355A94E6EA13}"/>
          </ac:spMkLst>
        </pc:spChg>
        <pc:spChg chg="mod">
          <ac:chgData name="VENTER, Wendy" userId="c0669ad9-b3e8-40cc-ac16-4ce7248a352d" providerId="ADAL" clId="{3319C262-054C-40B7-ADC7-AB0D4D21D95E}" dt="2022-03-13T10:41:32.443" v="8471"/>
          <ac:spMkLst>
            <pc:docMk/>
            <pc:sldMk cId="677936925" sldId="2141411461"/>
            <ac:spMk id="34" creationId="{E86D6897-5064-465A-903D-77A916B5CE21}"/>
          </ac:spMkLst>
        </pc:spChg>
        <pc:spChg chg="mod">
          <ac:chgData name="VENTER, Wendy" userId="c0669ad9-b3e8-40cc-ac16-4ce7248a352d" providerId="ADAL" clId="{3319C262-054C-40B7-ADC7-AB0D4D21D95E}" dt="2022-03-13T10:41:32.443" v="8471"/>
          <ac:spMkLst>
            <pc:docMk/>
            <pc:sldMk cId="677936925" sldId="2141411461"/>
            <ac:spMk id="37" creationId="{FC643834-D032-4BDA-8E3C-4DE05570DC9C}"/>
          </ac:spMkLst>
        </pc:spChg>
        <pc:spChg chg="mod">
          <ac:chgData name="VENTER, Wendy" userId="c0669ad9-b3e8-40cc-ac16-4ce7248a352d" providerId="ADAL" clId="{3319C262-054C-40B7-ADC7-AB0D4D21D95E}" dt="2022-03-13T07:07:19.447" v="6478" actId="14100"/>
          <ac:spMkLst>
            <pc:docMk/>
            <pc:sldMk cId="677936925" sldId="2141411461"/>
            <ac:spMk id="38" creationId="{54C8A580-E8BE-4CF5-857C-1445EB553EEE}"/>
          </ac:spMkLst>
        </pc:spChg>
        <pc:spChg chg="mod">
          <ac:chgData name="VENTER, Wendy" userId="c0669ad9-b3e8-40cc-ac16-4ce7248a352d" providerId="ADAL" clId="{3319C262-054C-40B7-ADC7-AB0D4D21D95E}" dt="2022-03-13T10:41:32.443" v="8471"/>
          <ac:spMkLst>
            <pc:docMk/>
            <pc:sldMk cId="677936925" sldId="2141411461"/>
            <ac:spMk id="39" creationId="{F5F1E5A3-E95D-4E74-BCC1-AA8C3086C45D}"/>
          </ac:spMkLst>
        </pc:spChg>
        <pc:spChg chg="mod">
          <ac:chgData name="VENTER, Wendy" userId="c0669ad9-b3e8-40cc-ac16-4ce7248a352d" providerId="ADAL" clId="{3319C262-054C-40B7-ADC7-AB0D4D21D95E}" dt="2022-03-13T10:41:32.443" v="8471"/>
          <ac:spMkLst>
            <pc:docMk/>
            <pc:sldMk cId="677936925" sldId="2141411461"/>
            <ac:spMk id="40" creationId="{21281D06-EFDC-46D7-99D8-F9307B8527BF}"/>
          </ac:spMkLst>
        </pc:spChg>
        <pc:spChg chg="mod">
          <ac:chgData name="VENTER, Wendy" userId="c0669ad9-b3e8-40cc-ac16-4ce7248a352d" providerId="ADAL" clId="{3319C262-054C-40B7-ADC7-AB0D4D21D95E}" dt="2022-03-13T10:41:45.121" v="8472" actId="207"/>
          <ac:spMkLst>
            <pc:docMk/>
            <pc:sldMk cId="677936925" sldId="2141411461"/>
            <ac:spMk id="41" creationId="{D99F5B33-34E8-40CE-888D-3AE8CB35D750}"/>
          </ac:spMkLst>
        </pc:spChg>
        <pc:grpChg chg="add mod">
          <ac:chgData name="VENTER, Wendy" userId="c0669ad9-b3e8-40cc-ac16-4ce7248a352d" providerId="ADAL" clId="{3319C262-054C-40B7-ADC7-AB0D4D21D95E}" dt="2022-03-13T10:41:32.443" v="8471"/>
          <ac:grpSpMkLst>
            <pc:docMk/>
            <pc:sldMk cId="677936925" sldId="2141411461"/>
            <ac:grpSpMk id="24" creationId="{B55D6B3E-2A16-4C7D-AF0A-166BBEBE26B9}"/>
          </ac:grpSpMkLst>
        </pc:grpChg>
        <pc:grpChg chg="mod">
          <ac:chgData name="VENTER, Wendy" userId="c0669ad9-b3e8-40cc-ac16-4ce7248a352d" providerId="ADAL" clId="{3319C262-054C-40B7-ADC7-AB0D4D21D95E}" dt="2022-03-13T10:41:32.443" v="8471"/>
          <ac:grpSpMkLst>
            <pc:docMk/>
            <pc:sldMk cId="677936925" sldId="2141411461"/>
            <ac:grpSpMk id="25" creationId="{D0C97C1A-1A69-44FB-AB7D-27DB15DF093E}"/>
          </ac:grpSpMkLst>
        </pc:grpChg>
      </pc:sldChg>
      <pc:sldChg chg="addSp delSp modSp new mod">
        <pc:chgData name="VENTER, Wendy" userId="c0669ad9-b3e8-40cc-ac16-4ce7248a352d" providerId="ADAL" clId="{3319C262-054C-40B7-ADC7-AB0D4D21D95E}" dt="2022-03-13T10:50:25.706" v="8597" actId="1076"/>
        <pc:sldMkLst>
          <pc:docMk/>
          <pc:sldMk cId="108373733" sldId="2141411462"/>
        </pc:sldMkLst>
        <pc:spChg chg="mod">
          <ac:chgData name="VENTER, Wendy" userId="c0669ad9-b3e8-40cc-ac16-4ce7248a352d" providerId="ADAL" clId="{3319C262-054C-40B7-ADC7-AB0D4D21D95E}" dt="2022-03-13T10:50:25.706" v="8597" actId="1076"/>
          <ac:spMkLst>
            <pc:docMk/>
            <pc:sldMk cId="108373733" sldId="2141411462"/>
            <ac:spMk id="2" creationId="{1A004067-8509-4465-85C4-624E8827F342}"/>
          </ac:spMkLst>
        </pc:spChg>
        <pc:spChg chg="del mod">
          <ac:chgData name="VENTER, Wendy" userId="c0669ad9-b3e8-40cc-ac16-4ce7248a352d" providerId="ADAL" clId="{3319C262-054C-40B7-ADC7-AB0D4D21D95E}" dt="2022-03-13T10:50:06.450" v="8591" actId="478"/>
          <ac:spMkLst>
            <pc:docMk/>
            <pc:sldMk cId="108373733" sldId="2141411462"/>
            <ac:spMk id="3" creationId="{43E641F4-20CD-4875-86DC-A1A7B1B91819}"/>
          </ac:spMkLst>
        </pc:spChg>
        <pc:spChg chg="add del mod">
          <ac:chgData name="VENTER, Wendy" userId="c0669ad9-b3e8-40cc-ac16-4ce7248a352d" providerId="ADAL" clId="{3319C262-054C-40B7-ADC7-AB0D4D21D95E}" dt="2022-03-13T10:50:12.768" v="8593" actId="478"/>
          <ac:spMkLst>
            <pc:docMk/>
            <pc:sldMk cId="108373733" sldId="2141411462"/>
            <ac:spMk id="5" creationId="{F5562460-2492-4588-898D-246B9E90510B}"/>
          </ac:spMkLst>
        </pc:spChg>
      </pc:sldChg>
      <pc:sldChg chg="addSp delSp modSp add mod modAnim">
        <pc:chgData name="VENTER, Wendy" userId="c0669ad9-b3e8-40cc-ac16-4ce7248a352d" providerId="ADAL" clId="{3319C262-054C-40B7-ADC7-AB0D4D21D95E}" dt="2022-03-13T10:49:49.674" v="8588"/>
        <pc:sldMkLst>
          <pc:docMk/>
          <pc:sldMk cId="1657333369" sldId="2141411463"/>
        </pc:sldMkLst>
        <pc:spChg chg="mod">
          <ac:chgData name="VENTER, Wendy" userId="c0669ad9-b3e8-40cc-ac16-4ce7248a352d" providerId="ADAL" clId="{3319C262-054C-40B7-ADC7-AB0D4D21D95E}" dt="2022-03-13T07:16:00.421" v="6668" actId="20577"/>
          <ac:spMkLst>
            <pc:docMk/>
            <pc:sldMk cId="1657333369" sldId="2141411463"/>
            <ac:spMk id="2" creationId="{35033A66-971A-DB45-A589-8C0F9D83DA93}"/>
          </ac:spMkLst>
        </pc:spChg>
        <pc:spChg chg="mod">
          <ac:chgData name="VENTER, Wendy" userId="c0669ad9-b3e8-40cc-ac16-4ce7248a352d" providerId="ADAL" clId="{3319C262-054C-40B7-ADC7-AB0D4D21D95E}" dt="2022-03-13T10:49:47.889" v="8587" actId="5793"/>
          <ac:spMkLst>
            <pc:docMk/>
            <pc:sldMk cId="1657333369" sldId="2141411463"/>
            <ac:spMk id="3" creationId="{E55C4F0C-0E32-9845-AD76-E0B3DAFFDB1E}"/>
          </ac:spMkLst>
        </pc:spChg>
        <pc:spChg chg="mod">
          <ac:chgData name="VENTER, Wendy" userId="c0669ad9-b3e8-40cc-ac16-4ce7248a352d" providerId="ADAL" clId="{3319C262-054C-40B7-ADC7-AB0D4D21D95E}" dt="2022-03-13T10:44:52.465" v="8495"/>
          <ac:spMkLst>
            <pc:docMk/>
            <pc:sldMk cId="1657333369" sldId="2141411463"/>
            <ac:spMk id="6" creationId="{ED3188B9-082F-4CF0-A897-DEF454216F4E}"/>
          </ac:spMkLst>
        </pc:spChg>
        <pc:spChg chg="mod">
          <ac:chgData name="VENTER, Wendy" userId="c0669ad9-b3e8-40cc-ac16-4ce7248a352d" providerId="ADAL" clId="{3319C262-054C-40B7-ADC7-AB0D4D21D95E}" dt="2022-03-13T10:44:52.465" v="8495"/>
          <ac:spMkLst>
            <pc:docMk/>
            <pc:sldMk cId="1657333369" sldId="2141411463"/>
            <ac:spMk id="7" creationId="{A31078B2-1B62-4BD2-938F-70E46371299A}"/>
          </ac:spMkLst>
        </pc:spChg>
        <pc:spChg chg="mod">
          <ac:chgData name="VENTER, Wendy" userId="c0669ad9-b3e8-40cc-ac16-4ce7248a352d" providerId="ADAL" clId="{3319C262-054C-40B7-ADC7-AB0D4D21D95E}" dt="2022-03-13T10:44:52.465" v="8495"/>
          <ac:spMkLst>
            <pc:docMk/>
            <pc:sldMk cId="1657333369" sldId="2141411463"/>
            <ac:spMk id="8" creationId="{95D4785A-9E12-44CD-BB54-314A034DD219}"/>
          </ac:spMkLst>
        </pc:spChg>
        <pc:spChg chg="mod">
          <ac:chgData name="VENTER, Wendy" userId="c0669ad9-b3e8-40cc-ac16-4ce7248a352d" providerId="ADAL" clId="{3319C262-054C-40B7-ADC7-AB0D4D21D95E}" dt="2022-03-13T10:44:52.465" v="8495"/>
          <ac:spMkLst>
            <pc:docMk/>
            <pc:sldMk cId="1657333369" sldId="2141411463"/>
            <ac:spMk id="9" creationId="{AC3966FC-945C-440B-8EF0-FFEE5776A8E8}"/>
          </ac:spMkLst>
        </pc:spChg>
        <pc:spChg chg="mod">
          <ac:chgData name="VENTER, Wendy" userId="c0669ad9-b3e8-40cc-ac16-4ce7248a352d" providerId="ADAL" clId="{3319C262-054C-40B7-ADC7-AB0D4D21D95E}" dt="2022-03-13T10:44:52.465" v="8495"/>
          <ac:spMkLst>
            <pc:docMk/>
            <pc:sldMk cId="1657333369" sldId="2141411463"/>
            <ac:spMk id="10" creationId="{30107422-3951-4681-B952-404CF699BFF1}"/>
          </ac:spMkLst>
        </pc:spChg>
        <pc:spChg chg="mod">
          <ac:chgData name="VENTER, Wendy" userId="c0669ad9-b3e8-40cc-ac16-4ce7248a352d" providerId="ADAL" clId="{3319C262-054C-40B7-ADC7-AB0D4D21D95E}" dt="2022-03-13T10:44:52.465" v="8495"/>
          <ac:spMkLst>
            <pc:docMk/>
            <pc:sldMk cId="1657333369" sldId="2141411463"/>
            <ac:spMk id="11" creationId="{43DA52AC-F6D6-49AC-B204-F2A38EA49D15}"/>
          </ac:spMkLst>
        </pc:spChg>
        <pc:spChg chg="mod">
          <ac:chgData name="VENTER, Wendy" userId="c0669ad9-b3e8-40cc-ac16-4ce7248a352d" providerId="ADAL" clId="{3319C262-054C-40B7-ADC7-AB0D4D21D95E}" dt="2022-03-13T10:44:52.465" v="8495"/>
          <ac:spMkLst>
            <pc:docMk/>
            <pc:sldMk cId="1657333369" sldId="2141411463"/>
            <ac:spMk id="12" creationId="{D6D4547D-EC36-4DAF-9C0A-5AE334524CF9}"/>
          </ac:spMkLst>
        </pc:spChg>
        <pc:spChg chg="add mod">
          <ac:chgData name="VENTER, Wendy" userId="c0669ad9-b3e8-40cc-ac16-4ce7248a352d" providerId="ADAL" clId="{3319C262-054C-40B7-ADC7-AB0D4D21D95E}" dt="2022-03-13T10:49:28.849" v="8585" actId="1076"/>
          <ac:spMkLst>
            <pc:docMk/>
            <pc:sldMk cId="1657333369" sldId="2141411463"/>
            <ac:spMk id="13" creationId="{C800F36C-F2EB-40B6-9B70-678CA7583B25}"/>
          </ac:spMkLst>
        </pc:spChg>
        <pc:spChg chg="mod">
          <ac:chgData name="VENTER, Wendy" userId="c0669ad9-b3e8-40cc-ac16-4ce7248a352d" providerId="ADAL" clId="{3319C262-054C-40B7-ADC7-AB0D4D21D95E}" dt="2022-03-13T10:49:49.674" v="8588"/>
          <ac:spMkLst>
            <pc:docMk/>
            <pc:sldMk cId="1657333369" sldId="2141411463"/>
            <ac:spMk id="16" creationId="{BB1AF491-63C1-4AC6-A2EF-946DCF6847C1}"/>
          </ac:spMkLst>
        </pc:spChg>
        <pc:spChg chg="mod">
          <ac:chgData name="VENTER, Wendy" userId="c0669ad9-b3e8-40cc-ac16-4ce7248a352d" providerId="ADAL" clId="{3319C262-054C-40B7-ADC7-AB0D4D21D95E}" dt="2022-03-13T10:49:49.674" v="8588"/>
          <ac:spMkLst>
            <pc:docMk/>
            <pc:sldMk cId="1657333369" sldId="2141411463"/>
            <ac:spMk id="17" creationId="{245A5F43-1999-4A30-AFBA-98D6ECBBE097}"/>
          </ac:spMkLst>
        </pc:spChg>
        <pc:spChg chg="mod">
          <ac:chgData name="VENTER, Wendy" userId="c0669ad9-b3e8-40cc-ac16-4ce7248a352d" providerId="ADAL" clId="{3319C262-054C-40B7-ADC7-AB0D4D21D95E}" dt="2022-03-13T10:49:49.674" v="8588"/>
          <ac:spMkLst>
            <pc:docMk/>
            <pc:sldMk cId="1657333369" sldId="2141411463"/>
            <ac:spMk id="18" creationId="{75409E7B-E1F1-4B37-9F4B-8A600357B0E8}"/>
          </ac:spMkLst>
        </pc:spChg>
        <pc:spChg chg="mod">
          <ac:chgData name="VENTER, Wendy" userId="c0669ad9-b3e8-40cc-ac16-4ce7248a352d" providerId="ADAL" clId="{3319C262-054C-40B7-ADC7-AB0D4D21D95E}" dt="2022-03-13T10:49:49.674" v="8588"/>
          <ac:spMkLst>
            <pc:docMk/>
            <pc:sldMk cId="1657333369" sldId="2141411463"/>
            <ac:spMk id="19" creationId="{0037D61A-5B8D-41D3-ACE0-4E31710652C4}"/>
          </ac:spMkLst>
        </pc:spChg>
        <pc:spChg chg="mod">
          <ac:chgData name="VENTER, Wendy" userId="c0669ad9-b3e8-40cc-ac16-4ce7248a352d" providerId="ADAL" clId="{3319C262-054C-40B7-ADC7-AB0D4D21D95E}" dt="2022-03-13T10:49:49.674" v="8588"/>
          <ac:spMkLst>
            <pc:docMk/>
            <pc:sldMk cId="1657333369" sldId="2141411463"/>
            <ac:spMk id="20" creationId="{95461986-761C-4B23-A063-23B9986B41D7}"/>
          </ac:spMkLst>
        </pc:spChg>
        <pc:spChg chg="mod">
          <ac:chgData name="VENTER, Wendy" userId="c0669ad9-b3e8-40cc-ac16-4ce7248a352d" providerId="ADAL" clId="{3319C262-054C-40B7-ADC7-AB0D4D21D95E}" dt="2022-03-13T10:49:49.674" v="8588"/>
          <ac:spMkLst>
            <pc:docMk/>
            <pc:sldMk cId="1657333369" sldId="2141411463"/>
            <ac:spMk id="21" creationId="{596274CF-6FD9-4B7A-9436-DCC28E72B062}"/>
          </ac:spMkLst>
        </pc:spChg>
        <pc:spChg chg="mod">
          <ac:chgData name="VENTER, Wendy" userId="c0669ad9-b3e8-40cc-ac16-4ce7248a352d" providerId="ADAL" clId="{3319C262-054C-40B7-ADC7-AB0D4D21D95E}" dt="2022-03-13T10:49:49.674" v="8588"/>
          <ac:spMkLst>
            <pc:docMk/>
            <pc:sldMk cId="1657333369" sldId="2141411463"/>
            <ac:spMk id="22" creationId="{1DB6A2CC-6738-444B-A758-B215E6B5FC96}"/>
          </ac:spMkLst>
        </pc:spChg>
        <pc:grpChg chg="add del mod">
          <ac:chgData name="VENTER, Wendy" userId="c0669ad9-b3e8-40cc-ac16-4ce7248a352d" providerId="ADAL" clId="{3319C262-054C-40B7-ADC7-AB0D4D21D95E}" dt="2022-03-13T10:49:38.883" v="8586" actId="478"/>
          <ac:grpSpMkLst>
            <pc:docMk/>
            <pc:sldMk cId="1657333369" sldId="2141411463"/>
            <ac:grpSpMk id="4" creationId="{BF69B844-0271-46DD-9996-273269A1E5E4}"/>
          </ac:grpSpMkLst>
        </pc:grpChg>
        <pc:grpChg chg="mod">
          <ac:chgData name="VENTER, Wendy" userId="c0669ad9-b3e8-40cc-ac16-4ce7248a352d" providerId="ADAL" clId="{3319C262-054C-40B7-ADC7-AB0D4D21D95E}" dt="2022-03-13T10:44:52.465" v="8495"/>
          <ac:grpSpMkLst>
            <pc:docMk/>
            <pc:sldMk cId="1657333369" sldId="2141411463"/>
            <ac:grpSpMk id="5" creationId="{5C744C15-1A56-4E05-9E34-E3397E938051}"/>
          </ac:grpSpMkLst>
        </pc:grpChg>
        <pc:grpChg chg="add mod">
          <ac:chgData name="VENTER, Wendy" userId="c0669ad9-b3e8-40cc-ac16-4ce7248a352d" providerId="ADAL" clId="{3319C262-054C-40B7-ADC7-AB0D4D21D95E}" dt="2022-03-13T10:49:49.674" v="8588"/>
          <ac:grpSpMkLst>
            <pc:docMk/>
            <pc:sldMk cId="1657333369" sldId="2141411463"/>
            <ac:grpSpMk id="14" creationId="{F2231C4B-5648-4EDA-9316-A7962F8B8B19}"/>
          </ac:grpSpMkLst>
        </pc:grpChg>
        <pc:grpChg chg="mod">
          <ac:chgData name="VENTER, Wendy" userId="c0669ad9-b3e8-40cc-ac16-4ce7248a352d" providerId="ADAL" clId="{3319C262-054C-40B7-ADC7-AB0D4D21D95E}" dt="2022-03-13T10:49:49.674" v="8588"/>
          <ac:grpSpMkLst>
            <pc:docMk/>
            <pc:sldMk cId="1657333369" sldId="2141411463"/>
            <ac:grpSpMk id="15" creationId="{0C2F323E-873B-4058-B661-BB07E2DEEDDE}"/>
          </ac:grpSpMkLst>
        </pc:grpChg>
      </pc:sldChg>
      <pc:sldChg chg="new del">
        <pc:chgData name="VENTER, Wendy" userId="c0669ad9-b3e8-40cc-ac16-4ce7248a352d" providerId="ADAL" clId="{3319C262-054C-40B7-ADC7-AB0D4D21D95E}" dt="2022-03-13T07:14:47.024" v="6569" actId="47"/>
        <pc:sldMkLst>
          <pc:docMk/>
          <pc:sldMk cId="3246290436" sldId="2141411463"/>
        </pc:sldMkLst>
      </pc:sldChg>
      <pc:sldChg chg="addSp modSp add mod">
        <pc:chgData name="VENTER, Wendy" userId="c0669ad9-b3e8-40cc-ac16-4ce7248a352d" providerId="ADAL" clId="{3319C262-054C-40B7-ADC7-AB0D4D21D95E}" dt="2022-03-13T10:44:29.426" v="8493" actId="207"/>
        <pc:sldMkLst>
          <pc:docMk/>
          <pc:sldMk cId="1086513846" sldId="2141411464"/>
        </pc:sldMkLst>
        <pc:spChg chg="mod">
          <ac:chgData name="VENTER, Wendy" userId="c0669ad9-b3e8-40cc-ac16-4ce7248a352d" providerId="ADAL" clId="{3319C262-054C-40B7-ADC7-AB0D4D21D95E}" dt="2022-03-13T10:44:16.562" v="8492" actId="207"/>
          <ac:spMkLst>
            <pc:docMk/>
            <pc:sldMk cId="1086513846" sldId="2141411464"/>
            <ac:spMk id="26" creationId="{2CB05C12-F5FE-4697-A2BB-BE280940DD8C}"/>
          </ac:spMkLst>
        </pc:spChg>
        <pc:spChg chg="mod">
          <ac:chgData name="VENTER, Wendy" userId="c0669ad9-b3e8-40cc-ac16-4ce7248a352d" providerId="ADAL" clId="{3319C262-054C-40B7-ADC7-AB0D4D21D95E}" dt="2022-03-13T10:44:29.426" v="8493" actId="207"/>
          <ac:spMkLst>
            <pc:docMk/>
            <pc:sldMk cId="1086513846" sldId="2141411464"/>
            <ac:spMk id="33" creationId="{142F001B-24E1-4725-AF19-D52936818DAB}"/>
          </ac:spMkLst>
        </pc:spChg>
        <pc:spChg chg="mod">
          <ac:chgData name="VENTER, Wendy" userId="c0669ad9-b3e8-40cc-ac16-4ce7248a352d" providerId="ADAL" clId="{3319C262-054C-40B7-ADC7-AB0D4D21D95E}" dt="2022-03-13T10:43:37.297" v="8488"/>
          <ac:spMkLst>
            <pc:docMk/>
            <pc:sldMk cId="1086513846" sldId="2141411464"/>
            <ac:spMk id="34" creationId="{40A39A50-2F22-415E-B3D5-F022D5C6F8B1}"/>
          </ac:spMkLst>
        </pc:spChg>
        <pc:spChg chg="mod">
          <ac:chgData name="VENTER, Wendy" userId="c0669ad9-b3e8-40cc-ac16-4ce7248a352d" providerId="ADAL" clId="{3319C262-054C-40B7-ADC7-AB0D4D21D95E}" dt="2022-03-13T10:43:37.297" v="8488"/>
          <ac:spMkLst>
            <pc:docMk/>
            <pc:sldMk cId="1086513846" sldId="2141411464"/>
            <ac:spMk id="37" creationId="{8EB20F5E-62B9-4EB7-A64E-9C42AC2F659C}"/>
          </ac:spMkLst>
        </pc:spChg>
        <pc:spChg chg="mod">
          <ac:chgData name="VENTER, Wendy" userId="c0669ad9-b3e8-40cc-ac16-4ce7248a352d" providerId="ADAL" clId="{3319C262-054C-40B7-ADC7-AB0D4D21D95E}" dt="2022-03-13T10:43:37.297" v="8488"/>
          <ac:spMkLst>
            <pc:docMk/>
            <pc:sldMk cId="1086513846" sldId="2141411464"/>
            <ac:spMk id="39" creationId="{A3DCF83F-CB59-496B-8124-64EF0747C396}"/>
          </ac:spMkLst>
        </pc:spChg>
        <pc:spChg chg="mod">
          <ac:chgData name="VENTER, Wendy" userId="c0669ad9-b3e8-40cc-ac16-4ce7248a352d" providerId="ADAL" clId="{3319C262-054C-40B7-ADC7-AB0D4D21D95E}" dt="2022-03-13T10:43:37.297" v="8488"/>
          <ac:spMkLst>
            <pc:docMk/>
            <pc:sldMk cId="1086513846" sldId="2141411464"/>
            <ac:spMk id="40" creationId="{422D3190-5E6B-412B-9547-D1F81C6BAFFE}"/>
          </ac:spMkLst>
        </pc:spChg>
        <pc:spChg chg="mod">
          <ac:chgData name="VENTER, Wendy" userId="c0669ad9-b3e8-40cc-ac16-4ce7248a352d" providerId="ADAL" clId="{3319C262-054C-40B7-ADC7-AB0D4D21D95E}" dt="2022-03-13T10:43:37.297" v="8488"/>
          <ac:spMkLst>
            <pc:docMk/>
            <pc:sldMk cId="1086513846" sldId="2141411464"/>
            <ac:spMk id="41" creationId="{AB2748AF-BA00-4147-8542-4083F91C94CC}"/>
          </ac:spMkLst>
        </pc:spChg>
        <pc:grpChg chg="add mod">
          <ac:chgData name="VENTER, Wendy" userId="c0669ad9-b3e8-40cc-ac16-4ce7248a352d" providerId="ADAL" clId="{3319C262-054C-40B7-ADC7-AB0D4D21D95E}" dt="2022-03-13T10:43:37.297" v="8488"/>
          <ac:grpSpMkLst>
            <pc:docMk/>
            <pc:sldMk cId="1086513846" sldId="2141411464"/>
            <ac:grpSpMk id="24" creationId="{38293AEE-2B11-41BD-9F6D-6DDE94C5F214}"/>
          </ac:grpSpMkLst>
        </pc:grpChg>
        <pc:grpChg chg="mod">
          <ac:chgData name="VENTER, Wendy" userId="c0669ad9-b3e8-40cc-ac16-4ce7248a352d" providerId="ADAL" clId="{3319C262-054C-40B7-ADC7-AB0D4D21D95E}" dt="2022-03-13T10:43:37.297" v="8488"/>
          <ac:grpSpMkLst>
            <pc:docMk/>
            <pc:sldMk cId="1086513846" sldId="2141411464"/>
            <ac:grpSpMk id="25" creationId="{2BE84B13-B687-4DB8-AEA3-1EEFF42D7411}"/>
          </ac:grpSpMkLst>
        </pc:grpChg>
      </pc:sldChg>
      <pc:sldChg chg="modSp add mod">
        <pc:chgData name="VENTER, Wendy" userId="c0669ad9-b3e8-40cc-ac16-4ce7248a352d" providerId="ADAL" clId="{3319C262-054C-40B7-ADC7-AB0D4D21D95E}" dt="2022-03-13T11:52:54.912" v="9065" actId="20577"/>
        <pc:sldMkLst>
          <pc:docMk/>
          <pc:sldMk cId="203436929" sldId="2141411468"/>
        </pc:sldMkLst>
        <pc:spChg chg="mod">
          <ac:chgData name="VENTER, Wendy" userId="c0669ad9-b3e8-40cc-ac16-4ce7248a352d" providerId="ADAL" clId="{3319C262-054C-40B7-ADC7-AB0D4D21D95E}" dt="2022-03-13T10:20:10.219" v="8136" actId="20577"/>
          <ac:spMkLst>
            <pc:docMk/>
            <pc:sldMk cId="203436929" sldId="2141411468"/>
            <ac:spMk id="2" creationId="{60616D82-F325-480B-8150-6FD1337281A2}"/>
          </ac:spMkLst>
        </pc:spChg>
        <pc:spChg chg="mod">
          <ac:chgData name="VENTER, Wendy" userId="c0669ad9-b3e8-40cc-ac16-4ce7248a352d" providerId="ADAL" clId="{3319C262-054C-40B7-ADC7-AB0D4D21D95E}" dt="2022-03-13T11:52:54.912" v="9065" actId="20577"/>
          <ac:spMkLst>
            <pc:docMk/>
            <pc:sldMk cId="203436929" sldId="2141411468"/>
            <ac:spMk id="3" creationId="{9705724E-AEFA-42D0-A20E-DEF93FDE6F55}"/>
          </ac:spMkLst>
        </pc:spChg>
      </pc:sldChg>
      <pc:sldChg chg="new del">
        <pc:chgData name="VENTER, Wendy" userId="c0669ad9-b3e8-40cc-ac16-4ce7248a352d" providerId="ADAL" clId="{3319C262-054C-40B7-ADC7-AB0D4D21D95E}" dt="2022-03-13T10:19:53.642" v="8119" actId="47"/>
        <pc:sldMkLst>
          <pc:docMk/>
          <pc:sldMk cId="3941244706" sldId="2141411468"/>
        </pc:sldMkLst>
      </pc:sldChg>
      <pc:sldChg chg="add del">
        <pc:chgData name="VENTER, Wendy" userId="c0669ad9-b3e8-40cc-ac16-4ce7248a352d" providerId="ADAL" clId="{3319C262-054C-40B7-ADC7-AB0D4D21D95E}" dt="2022-03-13T10:25:48.110" v="8366"/>
        <pc:sldMkLst>
          <pc:docMk/>
          <pc:sldMk cId="737356158" sldId="2141411469"/>
        </pc:sldMkLst>
      </pc:sldChg>
      <pc:sldChg chg="add">
        <pc:chgData name="VENTER, Wendy" userId="c0669ad9-b3e8-40cc-ac16-4ce7248a352d" providerId="ADAL" clId="{3319C262-054C-40B7-ADC7-AB0D4D21D95E}" dt="2022-03-13T10:59:22.996" v="8612"/>
        <pc:sldMkLst>
          <pc:docMk/>
          <pc:sldMk cId="1047856320" sldId="2141411469"/>
        </pc:sldMkLst>
      </pc:sldChg>
      <pc:sldChg chg="new del">
        <pc:chgData name="VENTER, Wendy" userId="c0669ad9-b3e8-40cc-ac16-4ce7248a352d" providerId="ADAL" clId="{3319C262-054C-40B7-ADC7-AB0D4D21D95E}" dt="2022-03-13T10:50:47.473" v="8599" actId="47"/>
        <pc:sldMkLst>
          <pc:docMk/>
          <pc:sldMk cId="3892138484" sldId="2141411469"/>
        </pc:sldMkLst>
      </pc:sldChg>
      <pc:sldChg chg="modSp add mod">
        <pc:chgData name="VENTER, Wendy" userId="c0669ad9-b3e8-40cc-ac16-4ce7248a352d" providerId="ADAL" clId="{3319C262-054C-40B7-ADC7-AB0D4D21D95E}" dt="2022-03-13T11:02:06.182" v="8665" actId="20577"/>
        <pc:sldMkLst>
          <pc:docMk/>
          <pc:sldMk cId="848002226" sldId="2141411470"/>
        </pc:sldMkLst>
        <pc:spChg chg="mod">
          <ac:chgData name="VENTER, Wendy" userId="c0669ad9-b3e8-40cc-ac16-4ce7248a352d" providerId="ADAL" clId="{3319C262-054C-40B7-ADC7-AB0D4D21D95E}" dt="2022-03-13T11:02:06.182" v="8665" actId="20577"/>
          <ac:spMkLst>
            <pc:docMk/>
            <pc:sldMk cId="848002226" sldId="2141411470"/>
            <ac:spMk id="2" creationId="{3776BB58-1139-474C-AF04-337D6AEFB4B6}"/>
          </ac:spMkLst>
        </pc:spChg>
      </pc:sldChg>
      <pc:sldChg chg="add">
        <pc:chgData name="VENTER, Wendy" userId="c0669ad9-b3e8-40cc-ac16-4ce7248a352d" providerId="ADAL" clId="{3319C262-054C-40B7-ADC7-AB0D4D21D95E}" dt="2022-03-13T11:10:15.827" v="8667"/>
        <pc:sldMkLst>
          <pc:docMk/>
          <pc:sldMk cId="2609285936" sldId="2141411471"/>
        </pc:sldMkLst>
      </pc:sldChg>
      <pc:sldChg chg="delSp modSp add mod">
        <pc:chgData name="VENTER, Wendy" userId="c0669ad9-b3e8-40cc-ac16-4ce7248a352d" providerId="ADAL" clId="{3319C262-054C-40B7-ADC7-AB0D4D21D95E}" dt="2022-03-13T11:13:01.687" v="8692" actId="6549"/>
        <pc:sldMkLst>
          <pc:docMk/>
          <pc:sldMk cId="1342065957" sldId="2141411472"/>
        </pc:sldMkLst>
        <pc:spChg chg="mod">
          <ac:chgData name="VENTER, Wendy" userId="c0669ad9-b3e8-40cc-ac16-4ce7248a352d" providerId="ADAL" clId="{3319C262-054C-40B7-ADC7-AB0D4D21D95E}" dt="2022-03-13T11:13:01.687" v="8692" actId="6549"/>
          <ac:spMkLst>
            <pc:docMk/>
            <pc:sldMk cId="1342065957" sldId="2141411472"/>
            <ac:spMk id="3" creationId="{4BD35FD9-2FB8-A247-B3E7-AEC46E2F34DF}"/>
          </ac:spMkLst>
        </pc:spChg>
        <pc:grpChg chg="del">
          <ac:chgData name="VENTER, Wendy" userId="c0669ad9-b3e8-40cc-ac16-4ce7248a352d" providerId="ADAL" clId="{3319C262-054C-40B7-ADC7-AB0D4D21D95E}" dt="2022-03-13T11:12:13.121" v="8670" actId="478"/>
          <ac:grpSpMkLst>
            <pc:docMk/>
            <pc:sldMk cId="1342065957" sldId="2141411472"/>
            <ac:grpSpMk id="5" creationId="{FABA6051-492E-4920-864A-6699226CF47B}"/>
          </ac:grpSpMkLst>
        </pc:grpChg>
      </pc:sldChg>
      <pc:sldChg chg="addSp delSp modSp new mod">
        <pc:chgData name="VENTER, Wendy" userId="c0669ad9-b3e8-40cc-ac16-4ce7248a352d" providerId="ADAL" clId="{3319C262-054C-40B7-ADC7-AB0D4D21D95E}" dt="2022-03-13T11:23:55.260" v="8947" actId="14100"/>
        <pc:sldMkLst>
          <pc:docMk/>
          <pc:sldMk cId="2235211229" sldId="2141411473"/>
        </pc:sldMkLst>
        <pc:spChg chg="del">
          <ac:chgData name="VENTER, Wendy" userId="c0669ad9-b3e8-40cc-ac16-4ce7248a352d" providerId="ADAL" clId="{3319C262-054C-40B7-ADC7-AB0D4D21D95E}" dt="2022-03-13T11:21:50.106" v="8894" actId="478"/>
          <ac:spMkLst>
            <pc:docMk/>
            <pc:sldMk cId="2235211229" sldId="2141411473"/>
            <ac:spMk id="2" creationId="{B7C03E6D-5FE1-4A4A-BF14-BFE0B28B2DCA}"/>
          </ac:spMkLst>
        </pc:spChg>
        <pc:spChg chg="del">
          <ac:chgData name="VENTER, Wendy" userId="c0669ad9-b3e8-40cc-ac16-4ce7248a352d" providerId="ADAL" clId="{3319C262-054C-40B7-ADC7-AB0D4D21D95E}" dt="2022-03-13T11:21:48.394" v="8893" actId="478"/>
          <ac:spMkLst>
            <pc:docMk/>
            <pc:sldMk cId="2235211229" sldId="2141411473"/>
            <ac:spMk id="3" creationId="{2C98160A-9986-4CEC-B0FB-AD3F1C2E58F1}"/>
          </ac:spMkLst>
        </pc:spChg>
        <pc:spChg chg="mod">
          <ac:chgData name="VENTER, Wendy" userId="c0669ad9-b3e8-40cc-ac16-4ce7248a352d" providerId="ADAL" clId="{3319C262-054C-40B7-ADC7-AB0D4D21D95E}" dt="2022-03-13T11:21:06.602" v="8890" actId="27636"/>
          <ac:spMkLst>
            <pc:docMk/>
            <pc:sldMk cId="2235211229" sldId="2141411473"/>
            <ac:spMk id="4" creationId="{BB80848B-888F-4C4B-AEB7-9640BB8D2E5D}"/>
          </ac:spMkLst>
        </pc:spChg>
        <pc:spChg chg="add mod">
          <ac:chgData name="VENTER, Wendy" userId="c0669ad9-b3e8-40cc-ac16-4ce7248a352d" providerId="ADAL" clId="{3319C262-054C-40B7-ADC7-AB0D4D21D95E}" dt="2022-03-13T11:21:54.202" v="8895" actId="1076"/>
          <ac:spMkLst>
            <pc:docMk/>
            <pc:sldMk cId="2235211229" sldId="2141411473"/>
            <ac:spMk id="6" creationId="{10E1113B-0AB1-4536-9B02-8853D999D411}"/>
          </ac:spMkLst>
        </pc:spChg>
        <pc:spChg chg="add mod">
          <ac:chgData name="VENTER, Wendy" userId="c0669ad9-b3e8-40cc-ac16-4ce7248a352d" providerId="ADAL" clId="{3319C262-054C-40B7-ADC7-AB0D4D21D95E}" dt="2022-03-13T11:23:55.260" v="8947" actId="14100"/>
          <ac:spMkLst>
            <pc:docMk/>
            <pc:sldMk cId="2235211229" sldId="2141411473"/>
            <ac:spMk id="8" creationId="{83C9DB55-2B75-49C7-8F42-AF704B356EE4}"/>
          </ac:spMkLst>
        </pc:spChg>
        <pc:picChg chg="add del mod modCrop">
          <ac:chgData name="VENTER, Wendy" userId="c0669ad9-b3e8-40cc-ac16-4ce7248a352d" providerId="ADAL" clId="{3319C262-054C-40B7-ADC7-AB0D4D21D95E}" dt="2022-03-13T11:23:43.990" v="8945" actId="1076"/>
          <ac:picMkLst>
            <pc:docMk/>
            <pc:sldMk cId="2235211229" sldId="2141411473"/>
            <ac:picMk id="7" creationId="{3A5810BF-5056-49BB-B3DC-3405CA08E0DF}"/>
          </ac:picMkLst>
        </pc:picChg>
      </pc:sldChg>
      <pc:sldChg chg="addSp delSp modSp new mod">
        <pc:chgData name="VENTER, Wendy" userId="c0669ad9-b3e8-40cc-ac16-4ce7248a352d" providerId="ADAL" clId="{3319C262-054C-40B7-ADC7-AB0D4D21D95E}" dt="2022-03-13T11:33:11.340" v="8987" actId="1076"/>
        <pc:sldMkLst>
          <pc:docMk/>
          <pc:sldMk cId="4053225262" sldId="2141411474"/>
        </pc:sldMkLst>
        <pc:spChg chg="del">
          <ac:chgData name="VENTER, Wendy" userId="c0669ad9-b3e8-40cc-ac16-4ce7248a352d" providerId="ADAL" clId="{3319C262-054C-40B7-ADC7-AB0D4D21D95E}" dt="2022-03-13T11:29:59.155" v="8967" actId="478"/>
          <ac:spMkLst>
            <pc:docMk/>
            <pc:sldMk cId="4053225262" sldId="2141411474"/>
            <ac:spMk id="2" creationId="{A083A419-A216-4580-AAFE-1F540BD6E3EA}"/>
          </ac:spMkLst>
        </pc:spChg>
        <pc:spChg chg="del">
          <ac:chgData name="VENTER, Wendy" userId="c0669ad9-b3e8-40cc-ac16-4ce7248a352d" providerId="ADAL" clId="{3319C262-054C-40B7-ADC7-AB0D4D21D95E}" dt="2022-03-13T11:30:02.340" v="8968" actId="478"/>
          <ac:spMkLst>
            <pc:docMk/>
            <pc:sldMk cId="4053225262" sldId="2141411474"/>
            <ac:spMk id="3" creationId="{065D93DD-2919-4913-9D1A-715534E5D5C5}"/>
          </ac:spMkLst>
        </pc:spChg>
        <pc:spChg chg="mod">
          <ac:chgData name="VENTER, Wendy" userId="c0669ad9-b3e8-40cc-ac16-4ce7248a352d" providerId="ADAL" clId="{3319C262-054C-40B7-ADC7-AB0D4D21D95E}" dt="2022-03-13T11:28:25.481" v="8955" actId="27636"/>
          <ac:spMkLst>
            <pc:docMk/>
            <pc:sldMk cId="4053225262" sldId="2141411474"/>
            <ac:spMk id="4" creationId="{822EB582-94CA-46FC-A512-9F47A23380A5}"/>
          </ac:spMkLst>
        </pc:spChg>
        <pc:spChg chg="add mod">
          <ac:chgData name="VENTER, Wendy" userId="c0669ad9-b3e8-40cc-ac16-4ce7248a352d" providerId="ADAL" clId="{3319C262-054C-40B7-ADC7-AB0D4D21D95E}" dt="2022-03-13T11:33:11.340" v="8987" actId="1076"/>
          <ac:spMkLst>
            <pc:docMk/>
            <pc:sldMk cId="4053225262" sldId="2141411474"/>
            <ac:spMk id="12" creationId="{60DDE775-B621-446D-A578-185D30619DDB}"/>
          </ac:spMkLst>
        </pc:spChg>
        <pc:picChg chg="add del mod">
          <ac:chgData name="VENTER, Wendy" userId="c0669ad9-b3e8-40cc-ac16-4ce7248a352d" providerId="ADAL" clId="{3319C262-054C-40B7-ADC7-AB0D4D21D95E}" dt="2022-03-13T11:26:55.188" v="8952" actId="478"/>
          <ac:picMkLst>
            <pc:docMk/>
            <pc:sldMk cId="4053225262" sldId="2141411474"/>
            <ac:picMk id="6" creationId="{C07C415C-CF8E-4F7E-A9DF-D2C01ED73C3F}"/>
          </ac:picMkLst>
        </pc:picChg>
        <pc:picChg chg="add mod modCrop">
          <ac:chgData name="VENTER, Wendy" userId="c0669ad9-b3e8-40cc-ac16-4ce7248a352d" providerId="ADAL" clId="{3319C262-054C-40B7-ADC7-AB0D4D21D95E}" dt="2022-03-13T11:33:01.362" v="8984" actId="1076"/>
          <ac:picMkLst>
            <pc:docMk/>
            <pc:sldMk cId="4053225262" sldId="2141411474"/>
            <ac:picMk id="8" creationId="{F351FEDD-9ECE-4F0F-94FE-F7DDB232B5B5}"/>
          </ac:picMkLst>
        </pc:picChg>
        <pc:picChg chg="add mod modCrop">
          <ac:chgData name="VENTER, Wendy" userId="c0669ad9-b3e8-40cc-ac16-4ce7248a352d" providerId="ADAL" clId="{3319C262-054C-40B7-ADC7-AB0D4D21D95E}" dt="2022-03-13T11:32:39.815" v="8982" actId="14100"/>
          <ac:picMkLst>
            <pc:docMk/>
            <pc:sldMk cId="4053225262" sldId="2141411474"/>
            <ac:picMk id="9" creationId="{6F06F41C-A7D7-4AF5-98AE-71C437BFC6DD}"/>
          </ac:picMkLst>
        </pc:picChg>
        <pc:picChg chg="add mod">
          <ac:chgData name="VENTER, Wendy" userId="c0669ad9-b3e8-40cc-ac16-4ce7248a352d" providerId="ADAL" clId="{3319C262-054C-40B7-ADC7-AB0D4D21D95E}" dt="2022-03-13T11:32:17.733" v="8980" actId="14100"/>
          <ac:picMkLst>
            <pc:docMk/>
            <pc:sldMk cId="4053225262" sldId="2141411474"/>
            <ac:picMk id="11" creationId="{58EDA36A-5E00-45C4-9957-97480A21D984}"/>
          </ac:picMkLst>
        </pc:picChg>
      </pc:sldChg>
      <pc:sldMasterChg chg="delSldLayout">
        <pc:chgData name="VENTER, Wendy" userId="c0669ad9-b3e8-40cc-ac16-4ce7248a352d" providerId="ADAL" clId="{3319C262-054C-40B7-ADC7-AB0D4D21D95E}" dt="2022-03-13T06:58:57.315" v="6473" actId="2696"/>
        <pc:sldMasterMkLst>
          <pc:docMk/>
          <pc:sldMasterMk cId="1718406036" sldId="2147483699"/>
        </pc:sldMasterMkLst>
        <pc:sldLayoutChg chg="del">
          <pc:chgData name="VENTER, Wendy" userId="c0669ad9-b3e8-40cc-ac16-4ce7248a352d" providerId="ADAL" clId="{3319C262-054C-40B7-ADC7-AB0D4D21D95E}" dt="2022-03-13T06:58:57.315" v="6473" actId="2696"/>
          <pc:sldLayoutMkLst>
            <pc:docMk/>
            <pc:sldMasterMk cId="1718406036" sldId="2147483699"/>
            <pc:sldLayoutMk cId="2638878666" sldId="2147483715"/>
          </pc:sldLayoutMkLst>
        </pc:sldLayoutChg>
      </pc:sldMasterChg>
    </pc:docChg>
  </pc:docChgLst>
  <pc:docChgLst>
    <pc:chgData name="VENTER, Wendy" userId="c0669ad9-b3e8-40cc-ac16-4ce7248a352d" providerId="ADAL" clId="{63E57D7F-FD12-4FF8-9040-A12C8EA4BEC1}"/>
    <pc:docChg chg="custSel delSld modSld">
      <pc:chgData name="VENTER, Wendy" userId="c0669ad9-b3e8-40cc-ac16-4ce7248a352d" providerId="ADAL" clId="{63E57D7F-FD12-4FF8-9040-A12C8EA4BEC1}" dt="2022-03-18T10:22:38.594" v="192" actId="6549"/>
      <pc:docMkLst>
        <pc:docMk/>
      </pc:docMkLst>
      <pc:sldChg chg="del">
        <pc:chgData name="VENTER, Wendy" userId="c0669ad9-b3e8-40cc-ac16-4ce7248a352d" providerId="ADAL" clId="{63E57D7F-FD12-4FF8-9040-A12C8EA4BEC1}" dt="2022-03-13T12:09:04.995" v="0" actId="47"/>
        <pc:sldMkLst>
          <pc:docMk/>
          <pc:sldMk cId="684801915" sldId="257"/>
        </pc:sldMkLst>
      </pc:sldChg>
      <pc:sldChg chg="del">
        <pc:chgData name="VENTER, Wendy" userId="c0669ad9-b3e8-40cc-ac16-4ce7248a352d" providerId="ADAL" clId="{63E57D7F-FD12-4FF8-9040-A12C8EA4BEC1}" dt="2022-03-13T12:09:04.995" v="0" actId="47"/>
        <pc:sldMkLst>
          <pc:docMk/>
          <pc:sldMk cId="3441406641" sldId="258"/>
        </pc:sldMkLst>
      </pc:sldChg>
      <pc:sldChg chg="del">
        <pc:chgData name="VENTER, Wendy" userId="c0669ad9-b3e8-40cc-ac16-4ce7248a352d" providerId="ADAL" clId="{63E57D7F-FD12-4FF8-9040-A12C8EA4BEC1}" dt="2022-03-13T12:09:04.995" v="0" actId="47"/>
        <pc:sldMkLst>
          <pc:docMk/>
          <pc:sldMk cId="2981152684" sldId="260"/>
        </pc:sldMkLst>
      </pc:sldChg>
      <pc:sldChg chg="del">
        <pc:chgData name="VENTER, Wendy" userId="c0669ad9-b3e8-40cc-ac16-4ce7248a352d" providerId="ADAL" clId="{63E57D7F-FD12-4FF8-9040-A12C8EA4BEC1}" dt="2022-03-13T12:09:04.995" v="0" actId="47"/>
        <pc:sldMkLst>
          <pc:docMk/>
          <pc:sldMk cId="1292138710" sldId="2076137999"/>
        </pc:sldMkLst>
      </pc:sldChg>
      <pc:sldChg chg="del">
        <pc:chgData name="VENTER, Wendy" userId="c0669ad9-b3e8-40cc-ac16-4ce7248a352d" providerId="ADAL" clId="{63E57D7F-FD12-4FF8-9040-A12C8EA4BEC1}" dt="2022-03-13T12:09:04.995" v="0" actId="47"/>
        <pc:sldMkLst>
          <pc:docMk/>
          <pc:sldMk cId="110916320" sldId="2076138021"/>
        </pc:sldMkLst>
      </pc:sldChg>
      <pc:sldChg chg="del">
        <pc:chgData name="VENTER, Wendy" userId="c0669ad9-b3e8-40cc-ac16-4ce7248a352d" providerId="ADAL" clId="{63E57D7F-FD12-4FF8-9040-A12C8EA4BEC1}" dt="2022-03-13T12:09:04.995" v="0" actId="47"/>
        <pc:sldMkLst>
          <pc:docMk/>
          <pc:sldMk cId="1830190004" sldId="2076138023"/>
        </pc:sldMkLst>
      </pc:sldChg>
      <pc:sldChg chg="del">
        <pc:chgData name="VENTER, Wendy" userId="c0669ad9-b3e8-40cc-ac16-4ce7248a352d" providerId="ADAL" clId="{63E57D7F-FD12-4FF8-9040-A12C8EA4BEC1}" dt="2022-03-13T12:09:04.995" v="0" actId="47"/>
        <pc:sldMkLst>
          <pc:docMk/>
          <pc:sldMk cId="220050076" sldId="2076138025"/>
        </pc:sldMkLst>
      </pc:sldChg>
      <pc:sldChg chg="del">
        <pc:chgData name="VENTER, Wendy" userId="c0669ad9-b3e8-40cc-ac16-4ce7248a352d" providerId="ADAL" clId="{63E57D7F-FD12-4FF8-9040-A12C8EA4BEC1}" dt="2022-03-13T12:09:04.995" v="0" actId="47"/>
        <pc:sldMkLst>
          <pc:docMk/>
          <pc:sldMk cId="419890238" sldId="2076138033"/>
        </pc:sldMkLst>
      </pc:sldChg>
      <pc:sldChg chg="del">
        <pc:chgData name="VENTER, Wendy" userId="c0669ad9-b3e8-40cc-ac16-4ce7248a352d" providerId="ADAL" clId="{63E57D7F-FD12-4FF8-9040-A12C8EA4BEC1}" dt="2022-03-13T12:09:04.995" v="0" actId="47"/>
        <pc:sldMkLst>
          <pc:docMk/>
          <pc:sldMk cId="2281741196" sldId="2076138034"/>
        </pc:sldMkLst>
      </pc:sldChg>
      <pc:sldChg chg="del">
        <pc:chgData name="VENTER, Wendy" userId="c0669ad9-b3e8-40cc-ac16-4ce7248a352d" providerId="ADAL" clId="{63E57D7F-FD12-4FF8-9040-A12C8EA4BEC1}" dt="2022-03-13T12:09:04.995" v="0" actId="47"/>
        <pc:sldMkLst>
          <pc:docMk/>
          <pc:sldMk cId="2149149932" sldId="2076138035"/>
        </pc:sldMkLst>
      </pc:sldChg>
      <pc:sldChg chg="del">
        <pc:chgData name="VENTER, Wendy" userId="c0669ad9-b3e8-40cc-ac16-4ce7248a352d" providerId="ADAL" clId="{63E57D7F-FD12-4FF8-9040-A12C8EA4BEC1}" dt="2022-03-13T12:09:04.995" v="0" actId="47"/>
        <pc:sldMkLst>
          <pc:docMk/>
          <pc:sldMk cId="839572499" sldId="2076138036"/>
        </pc:sldMkLst>
      </pc:sldChg>
      <pc:sldChg chg="del">
        <pc:chgData name="VENTER, Wendy" userId="c0669ad9-b3e8-40cc-ac16-4ce7248a352d" providerId="ADAL" clId="{63E57D7F-FD12-4FF8-9040-A12C8EA4BEC1}" dt="2022-03-13T12:09:04.995" v="0" actId="47"/>
        <pc:sldMkLst>
          <pc:docMk/>
          <pc:sldMk cId="3796496377" sldId="2076138037"/>
        </pc:sldMkLst>
      </pc:sldChg>
      <pc:sldChg chg="del">
        <pc:chgData name="VENTER, Wendy" userId="c0669ad9-b3e8-40cc-ac16-4ce7248a352d" providerId="ADAL" clId="{63E57D7F-FD12-4FF8-9040-A12C8EA4BEC1}" dt="2022-03-13T12:09:04.995" v="0" actId="47"/>
        <pc:sldMkLst>
          <pc:docMk/>
          <pc:sldMk cId="1140421166" sldId="2076138038"/>
        </pc:sldMkLst>
      </pc:sldChg>
      <pc:sldChg chg="del">
        <pc:chgData name="VENTER, Wendy" userId="c0669ad9-b3e8-40cc-ac16-4ce7248a352d" providerId="ADAL" clId="{63E57D7F-FD12-4FF8-9040-A12C8EA4BEC1}" dt="2022-03-13T12:09:04.995" v="0" actId="47"/>
        <pc:sldMkLst>
          <pc:docMk/>
          <pc:sldMk cId="376561787" sldId="2076138039"/>
        </pc:sldMkLst>
      </pc:sldChg>
      <pc:sldChg chg="del">
        <pc:chgData name="VENTER, Wendy" userId="c0669ad9-b3e8-40cc-ac16-4ce7248a352d" providerId="ADAL" clId="{63E57D7F-FD12-4FF8-9040-A12C8EA4BEC1}" dt="2022-03-13T12:09:04.995" v="0" actId="47"/>
        <pc:sldMkLst>
          <pc:docMk/>
          <pc:sldMk cId="548272791" sldId="2076138040"/>
        </pc:sldMkLst>
      </pc:sldChg>
      <pc:sldChg chg="del">
        <pc:chgData name="VENTER, Wendy" userId="c0669ad9-b3e8-40cc-ac16-4ce7248a352d" providerId="ADAL" clId="{63E57D7F-FD12-4FF8-9040-A12C8EA4BEC1}" dt="2022-03-13T12:09:04.995" v="0" actId="47"/>
        <pc:sldMkLst>
          <pc:docMk/>
          <pc:sldMk cId="1640955543" sldId="2076138041"/>
        </pc:sldMkLst>
      </pc:sldChg>
      <pc:sldChg chg="del">
        <pc:chgData name="VENTER, Wendy" userId="c0669ad9-b3e8-40cc-ac16-4ce7248a352d" providerId="ADAL" clId="{63E57D7F-FD12-4FF8-9040-A12C8EA4BEC1}" dt="2022-03-13T12:09:04.995" v="0" actId="47"/>
        <pc:sldMkLst>
          <pc:docMk/>
          <pc:sldMk cId="3767086592" sldId="2076138042"/>
        </pc:sldMkLst>
      </pc:sldChg>
      <pc:sldChg chg="del">
        <pc:chgData name="VENTER, Wendy" userId="c0669ad9-b3e8-40cc-ac16-4ce7248a352d" providerId="ADAL" clId="{63E57D7F-FD12-4FF8-9040-A12C8EA4BEC1}" dt="2022-03-13T12:09:04.995" v="0" actId="47"/>
        <pc:sldMkLst>
          <pc:docMk/>
          <pc:sldMk cId="1911212234" sldId="2076138043"/>
        </pc:sldMkLst>
      </pc:sldChg>
      <pc:sldChg chg="del">
        <pc:chgData name="VENTER, Wendy" userId="c0669ad9-b3e8-40cc-ac16-4ce7248a352d" providerId="ADAL" clId="{63E57D7F-FD12-4FF8-9040-A12C8EA4BEC1}" dt="2022-03-13T12:09:04.995" v="0" actId="47"/>
        <pc:sldMkLst>
          <pc:docMk/>
          <pc:sldMk cId="1565841392" sldId="2076138044"/>
        </pc:sldMkLst>
      </pc:sldChg>
      <pc:sldChg chg="del">
        <pc:chgData name="VENTER, Wendy" userId="c0669ad9-b3e8-40cc-ac16-4ce7248a352d" providerId="ADAL" clId="{63E57D7F-FD12-4FF8-9040-A12C8EA4BEC1}" dt="2022-03-13T12:09:04.995" v="0" actId="47"/>
        <pc:sldMkLst>
          <pc:docMk/>
          <pc:sldMk cId="879100940" sldId="2076138045"/>
        </pc:sldMkLst>
      </pc:sldChg>
      <pc:sldChg chg="del">
        <pc:chgData name="VENTER, Wendy" userId="c0669ad9-b3e8-40cc-ac16-4ce7248a352d" providerId="ADAL" clId="{63E57D7F-FD12-4FF8-9040-A12C8EA4BEC1}" dt="2022-03-13T12:09:04.995" v="0" actId="47"/>
        <pc:sldMkLst>
          <pc:docMk/>
          <pc:sldMk cId="3648106506" sldId="2076138047"/>
        </pc:sldMkLst>
      </pc:sldChg>
      <pc:sldChg chg="del">
        <pc:chgData name="VENTER, Wendy" userId="c0669ad9-b3e8-40cc-ac16-4ce7248a352d" providerId="ADAL" clId="{63E57D7F-FD12-4FF8-9040-A12C8EA4BEC1}" dt="2022-03-13T12:09:04.995" v="0" actId="47"/>
        <pc:sldMkLst>
          <pc:docMk/>
          <pc:sldMk cId="2342988227" sldId="2076138049"/>
        </pc:sldMkLst>
      </pc:sldChg>
      <pc:sldChg chg="del">
        <pc:chgData name="VENTER, Wendy" userId="c0669ad9-b3e8-40cc-ac16-4ce7248a352d" providerId="ADAL" clId="{63E57D7F-FD12-4FF8-9040-A12C8EA4BEC1}" dt="2022-03-13T12:09:04.995" v="0" actId="47"/>
        <pc:sldMkLst>
          <pc:docMk/>
          <pc:sldMk cId="1792297478" sldId="2076138051"/>
        </pc:sldMkLst>
      </pc:sldChg>
      <pc:sldChg chg="addSp modSp mod">
        <pc:chgData name="VENTER, Wendy" userId="c0669ad9-b3e8-40cc-ac16-4ce7248a352d" providerId="ADAL" clId="{63E57D7F-FD12-4FF8-9040-A12C8EA4BEC1}" dt="2022-03-18T10:20:00.159" v="148" actId="20577"/>
        <pc:sldMkLst>
          <pc:docMk/>
          <pc:sldMk cId="3825602592" sldId="2076138058"/>
        </pc:sldMkLst>
        <pc:spChg chg="mod">
          <ac:chgData name="VENTER, Wendy" userId="c0669ad9-b3e8-40cc-ac16-4ce7248a352d" providerId="ADAL" clId="{63E57D7F-FD12-4FF8-9040-A12C8EA4BEC1}" dt="2022-03-18T10:20:00.159" v="148" actId="20577"/>
          <ac:spMkLst>
            <pc:docMk/>
            <pc:sldMk cId="3825602592" sldId="2076138058"/>
            <ac:spMk id="2" creationId="{3776BB58-1139-474C-AF04-337D6AEFB4B6}"/>
          </ac:spMkLst>
        </pc:spChg>
        <pc:spChg chg="add mod">
          <ac:chgData name="VENTER, Wendy" userId="c0669ad9-b3e8-40cc-ac16-4ce7248a352d" providerId="ADAL" clId="{63E57D7F-FD12-4FF8-9040-A12C8EA4BEC1}" dt="2022-03-14T06:46:00.851" v="110" actId="1076"/>
          <ac:spMkLst>
            <pc:docMk/>
            <pc:sldMk cId="3825602592" sldId="2076138058"/>
            <ac:spMk id="3" creationId="{DAD197B4-51CA-4065-8DA5-E03F1832E5A8}"/>
          </ac:spMkLst>
        </pc:spChg>
      </pc:sldChg>
      <pc:sldChg chg="modSp mod">
        <pc:chgData name="VENTER, Wendy" userId="c0669ad9-b3e8-40cc-ac16-4ce7248a352d" providerId="ADAL" clId="{63E57D7F-FD12-4FF8-9040-A12C8EA4BEC1}" dt="2022-03-13T12:10:02.197" v="20" actId="20577"/>
        <pc:sldMkLst>
          <pc:docMk/>
          <pc:sldMk cId="1634130008" sldId="2076138379"/>
        </pc:sldMkLst>
        <pc:spChg chg="mod">
          <ac:chgData name="VENTER, Wendy" userId="c0669ad9-b3e8-40cc-ac16-4ce7248a352d" providerId="ADAL" clId="{63E57D7F-FD12-4FF8-9040-A12C8EA4BEC1}" dt="2022-03-13T12:10:02.197" v="20" actId="20577"/>
          <ac:spMkLst>
            <pc:docMk/>
            <pc:sldMk cId="1634130008" sldId="2076138379"/>
            <ac:spMk id="2" creationId="{3776BB58-1139-474C-AF04-337D6AEFB4B6}"/>
          </ac:spMkLst>
        </pc:spChg>
      </pc:sldChg>
      <pc:sldChg chg="del">
        <pc:chgData name="VENTER, Wendy" userId="c0669ad9-b3e8-40cc-ac16-4ce7248a352d" providerId="ADAL" clId="{63E57D7F-FD12-4FF8-9040-A12C8EA4BEC1}" dt="2022-03-13T12:09:04.995" v="0" actId="47"/>
        <pc:sldMkLst>
          <pc:docMk/>
          <pc:sldMk cId="773940079" sldId="2076138383"/>
        </pc:sldMkLst>
      </pc:sldChg>
      <pc:sldChg chg="del">
        <pc:chgData name="VENTER, Wendy" userId="c0669ad9-b3e8-40cc-ac16-4ce7248a352d" providerId="ADAL" clId="{63E57D7F-FD12-4FF8-9040-A12C8EA4BEC1}" dt="2022-03-13T12:09:04.995" v="0" actId="47"/>
        <pc:sldMkLst>
          <pc:docMk/>
          <pc:sldMk cId="563581971" sldId="2076138387"/>
        </pc:sldMkLst>
      </pc:sldChg>
      <pc:sldChg chg="del">
        <pc:chgData name="VENTER, Wendy" userId="c0669ad9-b3e8-40cc-ac16-4ce7248a352d" providerId="ADAL" clId="{63E57D7F-FD12-4FF8-9040-A12C8EA4BEC1}" dt="2022-03-13T12:09:04.995" v="0" actId="47"/>
        <pc:sldMkLst>
          <pc:docMk/>
          <pc:sldMk cId="3395137801" sldId="2076138394"/>
        </pc:sldMkLst>
      </pc:sldChg>
      <pc:sldChg chg="modSp mod">
        <pc:chgData name="VENTER, Wendy" userId="c0669ad9-b3e8-40cc-ac16-4ce7248a352d" providerId="ADAL" clId="{63E57D7F-FD12-4FF8-9040-A12C8EA4BEC1}" dt="2022-03-13T19:22:02.061" v="46" actId="13926"/>
        <pc:sldMkLst>
          <pc:docMk/>
          <pc:sldMk cId="846334616" sldId="2076138395"/>
        </pc:sldMkLst>
        <pc:graphicFrameChg chg="modGraphic">
          <ac:chgData name="VENTER, Wendy" userId="c0669ad9-b3e8-40cc-ac16-4ce7248a352d" providerId="ADAL" clId="{63E57D7F-FD12-4FF8-9040-A12C8EA4BEC1}" dt="2022-03-13T19:22:02.061" v="46" actId="13926"/>
          <ac:graphicFrameMkLst>
            <pc:docMk/>
            <pc:sldMk cId="846334616" sldId="2076138395"/>
            <ac:graphicFrameMk id="7" creationId="{A816CE5D-7751-404F-8916-E8A0ED8A83B3}"/>
          </ac:graphicFrameMkLst>
        </pc:graphicFrameChg>
      </pc:sldChg>
      <pc:sldChg chg="modNotesTx">
        <pc:chgData name="VENTER, Wendy" userId="c0669ad9-b3e8-40cc-ac16-4ce7248a352d" providerId="ADAL" clId="{63E57D7F-FD12-4FF8-9040-A12C8EA4BEC1}" dt="2022-03-18T10:21:08.629" v="183" actId="20577"/>
        <pc:sldMkLst>
          <pc:docMk/>
          <pc:sldMk cId="1608321071" sldId="2076138411"/>
        </pc:sldMkLst>
      </pc:sldChg>
      <pc:sldChg chg="del">
        <pc:chgData name="VENTER, Wendy" userId="c0669ad9-b3e8-40cc-ac16-4ce7248a352d" providerId="ADAL" clId="{63E57D7F-FD12-4FF8-9040-A12C8EA4BEC1}" dt="2022-03-13T12:09:04.995" v="0" actId="47"/>
        <pc:sldMkLst>
          <pc:docMk/>
          <pc:sldMk cId="2308659623" sldId="2076138421"/>
        </pc:sldMkLst>
      </pc:sldChg>
      <pc:sldChg chg="del">
        <pc:chgData name="VENTER, Wendy" userId="c0669ad9-b3e8-40cc-ac16-4ce7248a352d" providerId="ADAL" clId="{63E57D7F-FD12-4FF8-9040-A12C8EA4BEC1}" dt="2022-03-13T12:09:04.995" v="0" actId="47"/>
        <pc:sldMkLst>
          <pc:docMk/>
          <pc:sldMk cId="3129028415" sldId="2076138432"/>
        </pc:sldMkLst>
      </pc:sldChg>
      <pc:sldChg chg="del">
        <pc:chgData name="VENTER, Wendy" userId="c0669ad9-b3e8-40cc-ac16-4ce7248a352d" providerId="ADAL" clId="{63E57D7F-FD12-4FF8-9040-A12C8EA4BEC1}" dt="2022-03-13T12:09:04.995" v="0" actId="47"/>
        <pc:sldMkLst>
          <pc:docMk/>
          <pc:sldMk cId="556310944" sldId="2076138434"/>
        </pc:sldMkLst>
      </pc:sldChg>
      <pc:sldChg chg="del">
        <pc:chgData name="VENTER, Wendy" userId="c0669ad9-b3e8-40cc-ac16-4ce7248a352d" providerId="ADAL" clId="{63E57D7F-FD12-4FF8-9040-A12C8EA4BEC1}" dt="2022-03-13T12:09:04.995" v="0" actId="47"/>
        <pc:sldMkLst>
          <pc:docMk/>
          <pc:sldMk cId="4083308906" sldId="2076138436"/>
        </pc:sldMkLst>
      </pc:sldChg>
      <pc:sldChg chg="del">
        <pc:chgData name="VENTER, Wendy" userId="c0669ad9-b3e8-40cc-ac16-4ce7248a352d" providerId="ADAL" clId="{63E57D7F-FD12-4FF8-9040-A12C8EA4BEC1}" dt="2022-03-13T12:09:04.995" v="0" actId="47"/>
        <pc:sldMkLst>
          <pc:docMk/>
          <pc:sldMk cId="1694729254" sldId="2076138437"/>
        </pc:sldMkLst>
      </pc:sldChg>
      <pc:sldChg chg="del">
        <pc:chgData name="VENTER, Wendy" userId="c0669ad9-b3e8-40cc-ac16-4ce7248a352d" providerId="ADAL" clId="{63E57D7F-FD12-4FF8-9040-A12C8EA4BEC1}" dt="2022-03-13T12:09:04.995" v="0" actId="47"/>
        <pc:sldMkLst>
          <pc:docMk/>
          <pc:sldMk cId="2371054737" sldId="2076138458"/>
        </pc:sldMkLst>
      </pc:sldChg>
      <pc:sldChg chg="del">
        <pc:chgData name="VENTER, Wendy" userId="c0669ad9-b3e8-40cc-ac16-4ce7248a352d" providerId="ADAL" clId="{63E57D7F-FD12-4FF8-9040-A12C8EA4BEC1}" dt="2022-03-13T12:09:04.995" v="0" actId="47"/>
        <pc:sldMkLst>
          <pc:docMk/>
          <pc:sldMk cId="4154477915" sldId="2076138464"/>
        </pc:sldMkLst>
      </pc:sldChg>
      <pc:sldChg chg="del">
        <pc:chgData name="VENTER, Wendy" userId="c0669ad9-b3e8-40cc-ac16-4ce7248a352d" providerId="ADAL" clId="{63E57D7F-FD12-4FF8-9040-A12C8EA4BEC1}" dt="2022-03-13T12:09:04.995" v="0" actId="47"/>
        <pc:sldMkLst>
          <pc:docMk/>
          <pc:sldMk cId="93003831" sldId="2076138467"/>
        </pc:sldMkLst>
      </pc:sldChg>
      <pc:sldChg chg="del">
        <pc:chgData name="VENTER, Wendy" userId="c0669ad9-b3e8-40cc-ac16-4ce7248a352d" providerId="ADAL" clId="{63E57D7F-FD12-4FF8-9040-A12C8EA4BEC1}" dt="2022-03-13T12:09:04.995" v="0" actId="47"/>
        <pc:sldMkLst>
          <pc:docMk/>
          <pc:sldMk cId="2837239055" sldId="2076138468"/>
        </pc:sldMkLst>
      </pc:sldChg>
      <pc:sldChg chg="modNotesTx">
        <pc:chgData name="VENTER, Wendy" userId="c0669ad9-b3e8-40cc-ac16-4ce7248a352d" providerId="ADAL" clId="{63E57D7F-FD12-4FF8-9040-A12C8EA4BEC1}" dt="2022-03-18T10:21:57.131" v="190" actId="6549"/>
        <pc:sldMkLst>
          <pc:docMk/>
          <pc:sldMk cId="4135723630" sldId="2141411434"/>
        </pc:sldMkLst>
      </pc:sldChg>
      <pc:sldChg chg="del">
        <pc:chgData name="VENTER, Wendy" userId="c0669ad9-b3e8-40cc-ac16-4ce7248a352d" providerId="ADAL" clId="{63E57D7F-FD12-4FF8-9040-A12C8EA4BEC1}" dt="2022-03-13T12:09:04.995" v="0" actId="47"/>
        <pc:sldMkLst>
          <pc:docMk/>
          <pc:sldMk cId="3993758161" sldId="2141411440"/>
        </pc:sldMkLst>
      </pc:sldChg>
      <pc:sldChg chg="modNotesTx">
        <pc:chgData name="VENTER, Wendy" userId="c0669ad9-b3e8-40cc-ac16-4ce7248a352d" providerId="ADAL" clId="{63E57D7F-FD12-4FF8-9040-A12C8EA4BEC1}" dt="2022-03-18T10:22:33.056" v="191" actId="6549"/>
        <pc:sldMkLst>
          <pc:docMk/>
          <pc:sldMk cId="115353366" sldId="2141411441"/>
        </pc:sldMkLst>
      </pc:sldChg>
      <pc:sldChg chg="del">
        <pc:chgData name="VENTER, Wendy" userId="c0669ad9-b3e8-40cc-ac16-4ce7248a352d" providerId="ADAL" clId="{63E57D7F-FD12-4FF8-9040-A12C8EA4BEC1}" dt="2022-03-13T12:09:04.995" v="0" actId="47"/>
        <pc:sldMkLst>
          <pc:docMk/>
          <pc:sldMk cId="3701119420" sldId="2141411446"/>
        </pc:sldMkLst>
      </pc:sldChg>
      <pc:sldChg chg="del">
        <pc:chgData name="VENTER, Wendy" userId="c0669ad9-b3e8-40cc-ac16-4ce7248a352d" providerId="ADAL" clId="{63E57D7F-FD12-4FF8-9040-A12C8EA4BEC1}" dt="2022-03-13T12:09:04.995" v="0" actId="47"/>
        <pc:sldMkLst>
          <pc:docMk/>
          <pc:sldMk cId="2492811613" sldId="2141411451"/>
        </pc:sldMkLst>
      </pc:sldChg>
      <pc:sldChg chg="del">
        <pc:chgData name="VENTER, Wendy" userId="c0669ad9-b3e8-40cc-ac16-4ce7248a352d" providerId="ADAL" clId="{63E57D7F-FD12-4FF8-9040-A12C8EA4BEC1}" dt="2022-03-13T12:09:04.995" v="0" actId="47"/>
        <pc:sldMkLst>
          <pc:docMk/>
          <pc:sldMk cId="392490384" sldId="2141411452"/>
        </pc:sldMkLst>
      </pc:sldChg>
      <pc:sldChg chg="del">
        <pc:chgData name="VENTER, Wendy" userId="c0669ad9-b3e8-40cc-ac16-4ce7248a352d" providerId="ADAL" clId="{63E57D7F-FD12-4FF8-9040-A12C8EA4BEC1}" dt="2022-03-13T12:09:04.995" v="0" actId="47"/>
        <pc:sldMkLst>
          <pc:docMk/>
          <pc:sldMk cId="3696062916" sldId="2141411454"/>
        </pc:sldMkLst>
      </pc:sldChg>
      <pc:sldChg chg="del">
        <pc:chgData name="VENTER, Wendy" userId="c0669ad9-b3e8-40cc-ac16-4ce7248a352d" providerId="ADAL" clId="{63E57D7F-FD12-4FF8-9040-A12C8EA4BEC1}" dt="2022-03-13T12:09:04.995" v="0" actId="47"/>
        <pc:sldMkLst>
          <pc:docMk/>
          <pc:sldMk cId="1919644620" sldId="2141411455"/>
        </pc:sldMkLst>
      </pc:sldChg>
      <pc:sldChg chg="del">
        <pc:chgData name="VENTER, Wendy" userId="c0669ad9-b3e8-40cc-ac16-4ce7248a352d" providerId="ADAL" clId="{63E57D7F-FD12-4FF8-9040-A12C8EA4BEC1}" dt="2022-03-13T12:09:04.995" v="0" actId="47"/>
        <pc:sldMkLst>
          <pc:docMk/>
          <pc:sldMk cId="2788542001" sldId="2141411456"/>
        </pc:sldMkLst>
      </pc:sldChg>
      <pc:sldChg chg="del">
        <pc:chgData name="VENTER, Wendy" userId="c0669ad9-b3e8-40cc-ac16-4ce7248a352d" providerId="ADAL" clId="{63E57D7F-FD12-4FF8-9040-A12C8EA4BEC1}" dt="2022-03-13T12:09:04.995" v="0" actId="47"/>
        <pc:sldMkLst>
          <pc:docMk/>
          <pc:sldMk cId="477391200" sldId="2141411457"/>
        </pc:sldMkLst>
      </pc:sldChg>
      <pc:sldChg chg="del">
        <pc:chgData name="VENTER, Wendy" userId="c0669ad9-b3e8-40cc-ac16-4ce7248a352d" providerId="ADAL" clId="{63E57D7F-FD12-4FF8-9040-A12C8EA4BEC1}" dt="2022-03-13T12:09:04.995" v="0" actId="47"/>
        <pc:sldMkLst>
          <pc:docMk/>
          <pc:sldMk cId="3465033426" sldId="2141411458"/>
        </pc:sldMkLst>
      </pc:sldChg>
      <pc:sldChg chg="del">
        <pc:chgData name="VENTER, Wendy" userId="c0669ad9-b3e8-40cc-ac16-4ce7248a352d" providerId="ADAL" clId="{63E57D7F-FD12-4FF8-9040-A12C8EA4BEC1}" dt="2022-03-13T12:09:04.995" v="0" actId="47"/>
        <pc:sldMkLst>
          <pc:docMk/>
          <pc:sldMk cId="434854715" sldId="2141411459"/>
        </pc:sldMkLst>
      </pc:sldChg>
      <pc:sldChg chg="del">
        <pc:chgData name="VENTER, Wendy" userId="c0669ad9-b3e8-40cc-ac16-4ce7248a352d" providerId="ADAL" clId="{63E57D7F-FD12-4FF8-9040-A12C8EA4BEC1}" dt="2022-03-13T12:09:04.995" v="0" actId="47"/>
        <pc:sldMkLst>
          <pc:docMk/>
          <pc:sldMk cId="1001982370" sldId="2141411460"/>
        </pc:sldMkLst>
      </pc:sldChg>
      <pc:sldChg chg="del">
        <pc:chgData name="VENTER, Wendy" userId="c0669ad9-b3e8-40cc-ac16-4ce7248a352d" providerId="ADAL" clId="{63E57D7F-FD12-4FF8-9040-A12C8EA4BEC1}" dt="2022-03-13T12:09:04.995" v="0" actId="47"/>
        <pc:sldMkLst>
          <pc:docMk/>
          <pc:sldMk cId="677936925" sldId="2141411461"/>
        </pc:sldMkLst>
      </pc:sldChg>
      <pc:sldChg chg="del">
        <pc:chgData name="VENTER, Wendy" userId="c0669ad9-b3e8-40cc-ac16-4ce7248a352d" providerId="ADAL" clId="{63E57D7F-FD12-4FF8-9040-A12C8EA4BEC1}" dt="2022-03-13T12:09:04.995" v="0" actId="47"/>
        <pc:sldMkLst>
          <pc:docMk/>
          <pc:sldMk cId="108373733" sldId="2141411462"/>
        </pc:sldMkLst>
      </pc:sldChg>
      <pc:sldChg chg="del">
        <pc:chgData name="VENTER, Wendy" userId="c0669ad9-b3e8-40cc-ac16-4ce7248a352d" providerId="ADAL" clId="{63E57D7F-FD12-4FF8-9040-A12C8EA4BEC1}" dt="2022-03-13T12:09:04.995" v="0" actId="47"/>
        <pc:sldMkLst>
          <pc:docMk/>
          <pc:sldMk cId="1657333369" sldId="2141411463"/>
        </pc:sldMkLst>
      </pc:sldChg>
      <pc:sldChg chg="del">
        <pc:chgData name="VENTER, Wendy" userId="c0669ad9-b3e8-40cc-ac16-4ce7248a352d" providerId="ADAL" clId="{63E57D7F-FD12-4FF8-9040-A12C8EA4BEC1}" dt="2022-03-13T12:09:04.995" v="0" actId="47"/>
        <pc:sldMkLst>
          <pc:docMk/>
          <pc:sldMk cId="1086513846" sldId="2141411464"/>
        </pc:sldMkLst>
      </pc:sldChg>
      <pc:sldChg chg="modAnim modNotesTx">
        <pc:chgData name="VENTER, Wendy" userId="c0669ad9-b3e8-40cc-ac16-4ce7248a352d" providerId="ADAL" clId="{63E57D7F-FD12-4FF8-9040-A12C8EA4BEC1}" dt="2022-03-18T10:22:38.594" v="192" actId="6549"/>
        <pc:sldMkLst>
          <pc:docMk/>
          <pc:sldMk cId="2962925488" sldId="2141411465"/>
        </pc:sldMkLst>
      </pc:sldChg>
      <pc:sldChg chg="del">
        <pc:chgData name="VENTER, Wendy" userId="c0669ad9-b3e8-40cc-ac16-4ce7248a352d" providerId="ADAL" clId="{63E57D7F-FD12-4FF8-9040-A12C8EA4BEC1}" dt="2022-03-13T12:09:04.995" v="0" actId="47"/>
        <pc:sldMkLst>
          <pc:docMk/>
          <pc:sldMk cId="1979335784" sldId="2141411466"/>
        </pc:sldMkLst>
      </pc:sldChg>
      <pc:sldChg chg="del">
        <pc:chgData name="VENTER, Wendy" userId="c0669ad9-b3e8-40cc-ac16-4ce7248a352d" providerId="ADAL" clId="{63E57D7F-FD12-4FF8-9040-A12C8EA4BEC1}" dt="2022-03-13T12:09:04.995" v="0" actId="47"/>
        <pc:sldMkLst>
          <pc:docMk/>
          <pc:sldMk cId="800090352" sldId="2141411467"/>
        </pc:sldMkLst>
      </pc:sldChg>
      <pc:sldChg chg="modSp mod modNotesTx">
        <pc:chgData name="VENTER, Wendy" userId="c0669ad9-b3e8-40cc-ac16-4ce7248a352d" providerId="ADAL" clId="{63E57D7F-FD12-4FF8-9040-A12C8EA4BEC1}" dt="2022-03-18T10:20:24.095" v="173" actId="6549"/>
        <pc:sldMkLst>
          <pc:docMk/>
          <pc:sldMk cId="203436929" sldId="2141411468"/>
        </pc:sldMkLst>
        <pc:spChg chg="mod">
          <ac:chgData name="VENTER, Wendy" userId="c0669ad9-b3e8-40cc-ac16-4ce7248a352d" providerId="ADAL" clId="{63E57D7F-FD12-4FF8-9040-A12C8EA4BEC1}" dt="2022-03-18T10:20:11.785" v="172" actId="20577"/>
          <ac:spMkLst>
            <pc:docMk/>
            <pc:sldMk cId="203436929" sldId="2141411468"/>
            <ac:spMk id="3" creationId="{9705724E-AEFA-42D0-A20E-DEF93FDE6F55}"/>
          </ac:spMkLst>
        </pc:spChg>
      </pc:sldChg>
      <pc:sldChg chg="del">
        <pc:chgData name="VENTER, Wendy" userId="c0669ad9-b3e8-40cc-ac16-4ce7248a352d" providerId="ADAL" clId="{63E57D7F-FD12-4FF8-9040-A12C8EA4BEC1}" dt="2022-03-13T12:09:04.995" v="0" actId="47"/>
        <pc:sldMkLst>
          <pc:docMk/>
          <pc:sldMk cId="848002226" sldId="2141411470"/>
        </pc:sldMkLst>
      </pc:sldChg>
      <pc:sldChg chg="del">
        <pc:chgData name="VENTER, Wendy" userId="c0669ad9-b3e8-40cc-ac16-4ce7248a352d" providerId="ADAL" clId="{63E57D7F-FD12-4FF8-9040-A12C8EA4BEC1}" dt="2022-03-13T12:09:04.995" v="0" actId="47"/>
        <pc:sldMkLst>
          <pc:docMk/>
          <pc:sldMk cId="2609285936" sldId="2141411471"/>
        </pc:sldMkLst>
      </pc:sldChg>
      <pc:sldChg chg="del">
        <pc:chgData name="VENTER, Wendy" userId="c0669ad9-b3e8-40cc-ac16-4ce7248a352d" providerId="ADAL" clId="{63E57D7F-FD12-4FF8-9040-A12C8EA4BEC1}" dt="2022-03-13T12:09:04.995" v="0" actId="47"/>
        <pc:sldMkLst>
          <pc:docMk/>
          <pc:sldMk cId="1342065957" sldId="2141411472"/>
        </pc:sldMkLst>
      </pc:sldChg>
      <pc:sldChg chg="del">
        <pc:chgData name="VENTER, Wendy" userId="c0669ad9-b3e8-40cc-ac16-4ce7248a352d" providerId="ADAL" clId="{63E57D7F-FD12-4FF8-9040-A12C8EA4BEC1}" dt="2022-03-13T12:09:04.995" v="0" actId="47"/>
        <pc:sldMkLst>
          <pc:docMk/>
          <pc:sldMk cId="2235211229" sldId="2141411473"/>
        </pc:sldMkLst>
      </pc:sldChg>
      <pc:sldChg chg="del">
        <pc:chgData name="VENTER, Wendy" userId="c0669ad9-b3e8-40cc-ac16-4ce7248a352d" providerId="ADAL" clId="{63E57D7F-FD12-4FF8-9040-A12C8EA4BEC1}" dt="2022-03-13T12:09:04.995" v="0" actId="47"/>
        <pc:sldMkLst>
          <pc:docMk/>
          <pc:sldMk cId="4053225262" sldId="2141411474"/>
        </pc:sldMkLst>
      </pc:sldChg>
      <pc:sldMasterChg chg="delSldLayout">
        <pc:chgData name="VENTER, Wendy" userId="c0669ad9-b3e8-40cc-ac16-4ce7248a352d" providerId="ADAL" clId="{63E57D7F-FD12-4FF8-9040-A12C8EA4BEC1}" dt="2022-03-13T12:09:04.995" v="0" actId="47"/>
        <pc:sldMasterMkLst>
          <pc:docMk/>
          <pc:sldMasterMk cId="1718406036" sldId="2147483699"/>
        </pc:sldMasterMkLst>
        <pc:sldLayoutChg chg="del">
          <pc:chgData name="VENTER, Wendy" userId="c0669ad9-b3e8-40cc-ac16-4ce7248a352d" providerId="ADAL" clId="{63E57D7F-FD12-4FF8-9040-A12C8EA4BEC1}" dt="2022-03-13T12:09:04.995" v="0" actId="47"/>
          <pc:sldLayoutMkLst>
            <pc:docMk/>
            <pc:sldMasterMk cId="1718406036" sldId="2147483699"/>
            <pc:sldLayoutMk cId="797429529" sldId="214748371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329B07-2A7B-4627-B7A5-ACEE8D96FC90}" type="datetimeFigureOut">
              <a:rPr lang="en-US" smtClean="0"/>
              <a:t>4/25/2022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16680-9B87-48DD-8F89-5DC997830C42}" type="slidenum">
              <a:rPr lang="en-US" smtClean="0"/>
              <a:t>‹#›</a:t>
            </a:fld>
            <a:endParaRPr lang="en-US"/>
          </a:p>
        </p:txBody>
      </p:sp>
    </p:spTree>
    <p:extLst>
      <p:ext uri="{BB962C8B-B14F-4D97-AF65-F5344CB8AC3E}">
        <p14:creationId xmlns:p14="http://schemas.microsoft.com/office/powerpoint/2010/main" val="97924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Now we are going to look at the actual content of the survey, starting at the highlest level of how the content is organized.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HHFA content is organized in 4 overarching topical areas called modules.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service availability, readiness, and management and finance modules are grouped together, as they use the same facility audit methodology.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quality of care module is different in that is uses a record review methodology, which is different from the facility audit. These questionnaires will be available later in 2022.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People are sometimes concerned that the 3 facility audit questionnaires do not contain anything on QoC. This is not true. Quality of care is a complex subject, that includes many dimensions, including the availability of resources and systems required to implement good quality services. It is therefore difficult to separate quality related questions from the readiness and M&amp;F modules, and so they are integrated into these questionnaires.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record review questionnaire specifically look patient records to see if providers are following the correct processes in the care of individual patients.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rest of the presentation will focus on the three facility audit modules.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a:p>
        </p:txBody>
      </p:sp>
    </p:spTree>
    <p:extLst>
      <p:ext uri="{BB962C8B-B14F-4D97-AF65-F5344CB8AC3E}">
        <p14:creationId xmlns:p14="http://schemas.microsoft.com/office/powerpoint/2010/main" val="4083604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Each module contains a number of topics. </a:t>
            </a:r>
          </a:p>
          <a:p>
            <a:pPr marL="171450" indent="-171450">
              <a:buFont typeface="Arial" panose="020B0604020202020204" pitchFamily="34" charset="0"/>
              <a:buChar char="•"/>
            </a:pPr>
            <a:r>
              <a:rPr lang="en-US"/>
              <a:t>The service availability module looks at key infrastructure and services </a:t>
            </a:r>
          </a:p>
          <a:p>
            <a:pPr marL="171450" indent="-171450">
              <a:buFont typeface="Arial" panose="020B0604020202020204" pitchFamily="34" charset="0"/>
              <a:buChar char="•"/>
            </a:pPr>
            <a:r>
              <a:rPr lang="en-US"/>
              <a:t>The readiness module looks at the key items and systems needed to deliver the services. </a:t>
            </a:r>
          </a:p>
          <a:p>
            <a:pPr marL="171450" indent="-171450">
              <a:buFont typeface="Arial" panose="020B0604020202020204" pitchFamily="34" charset="0"/>
              <a:buChar char="•"/>
            </a:pPr>
            <a:r>
              <a:rPr lang="en-US"/>
              <a:t>And the management  and finance module looks at various management systems at facility level</a:t>
            </a:r>
          </a:p>
          <a:p>
            <a:pPr marL="171450" indent="-171450">
              <a:buFont typeface="Arial" panose="020B0604020202020204" pitchFamily="34" charset="0"/>
              <a:buChar char="•"/>
            </a:pPr>
            <a:r>
              <a:rPr lang="en-US"/>
              <a:t>These topics are assessed across all programme and services.</a:t>
            </a:r>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11</a:t>
            </a:fld>
            <a:endParaRPr lang="en-US"/>
          </a:p>
        </p:txBody>
      </p:sp>
    </p:spTree>
    <p:extLst>
      <p:ext uri="{BB962C8B-B14F-4D97-AF65-F5344CB8AC3E}">
        <p14:creationId xmlns:p14="http://schemas.microsoft.com/office/powerpoint/2010/main" val="2197014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Each module has a set of questions and indicators.</a:t>
            </a: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12</a:t>
            </a:fld>
            <a:endParaRPr lang="en-US"/>
          </a:p>
        </p:txBody>
      </p:sp>
    </p:spTree>
    <p:extLst>
      <p:ext uri="{BB962C8B-B14F-4D97-AF65-F5344CB8AC3E}">
        <p14:creationId xmlns:p14="http://schemas.microsoft.com/office/powerpoint/2010/main" val="129845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a:t>
            </a:r>
            <a:r>
              <a:rPr lang="en-US" dirty="0"/>
              <a:t>HHFA questions give us the data that are then analyzed to produce indicators.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HHFA indicators are mostly percentages.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examples of the indicators used in each </a:t>
            </a:r>
            <a:r>
              <a:rPr lang="en-US"/>
              <a:t>module. You’ll see here that readiness is divided into general and service specific readiness. This is the way the indicators are organized in the indicator inventory and also in the outputs of the analysis platform. We’ll be explaining how this works in a later session.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Note the difference between the general readiness and service-specific readiness indicators: different denominators.</a:t>
            </a: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13</a:t>
            </a:fld>
            <a:endParaRPr lang="en-US"/>
          </a:p>
        </p:txBody>
      </p:sp>
    </p:spTree>
    <p:extLst>
      <p:ext uri="{BB962C8B-B14F-4D97-AF65-F5344CB8AC3E}">
        <p14:creationId xmlns:p14="http://schemas.microsoft.com/office/powerpoint/2010/main" val="2261365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We </a:t>
            </a:r>
            <a:r>
              <a:rPr lang="en-US" dirty="0"/>
              <a:t>also have indices, which are used to summarize a set of related indicators. For example , the family planning readiness index is….</a:t>
            </a:r>
          </a:p>
        </p:txBody>
      </p:sp>
      <p:sp>
        <p:nvSpPr>
          <p:cNvPr id="4" name="Slide Number Placeholder 3"/>
          <p:cNvSpPr>
            <a:spLocks noGrp="1"/>
          </p:cNvSpPr>
          <p:nvPr>
            <p:ph type="sldNum" sz="quarter" idx="5"/>
          </p:nvPr>
        </p:nvSpPr>
        <p:spPr/>
        <p:txBody>
          <a:bodyPr/>
          <a:lstStyle/>
          <a:p>
            <a:fld id="{32416680-9B87-48DD-8F89-5DC997830C42}" type="slidenum">
              <a:rPr lang="en-US" smtClean="0"/>
              <a:t>14</a:t>
            </a:fld>
            <a:endParaRPr lang="en-US"/>
          </a:p>
        </p:txBody>
      </p:sp>
    </p:spTree>
    <p:extLst>
      <p:ext uri="{BB962C8B-B14F-4D97-AF65-F5344CB8AC3E}">
        <p14:creationId xmlns:p14="http://schemas.microsoft.com/office/powerpoint/2010/main" val="2272071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15</a:t>
            </a:fld>
            <a:endParaRPr lang="en-US"/>
          </a:p>
        </p:txBody>
      </p:sp>
    </p:spTree>
    <p:extLst>
      <p:ext uri="{BB962C8B-B14F-4D97-AF65-F5344CB8AC3E}">
        <p14:creationId xmlns:p14="http://schemas.microsoft.com/office/powerpoint/2010/main" val="2254922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shows key </a:t>
            </a:r>
            <a:r>
              <a:rPr lang="en-US" dirty="0"/>
              <a:t>steps in the </a:t>
            </a:r>
            <a:r>
              <a:rPr lang="en-US"/>
              <a:t>survey process, and where the report writing workshop fits in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16</a:t>
            </a:fld>
            <a:endParaRPr lang="en-GB"/>
          </a:p>
        </p:txBody>
      </p:sp>
    </p:spTree>
    <p:extLst>
      <p:ext uri="{BB962C8B-B14F-4D97-AF65-F5344CB8AC3E}">
        <p14:creationId xmlns:p14="http://schemas.microsoft.com/office/powerpoint/2010/main" val="3669642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17</a:t>
            </a:fld>
            <a:endParaRPr lang="en-US"/>
          </a:p>
        </p:txBody>
      </p:sp>
    </p:spTree>
    <p:extLst>
      <p:ext uri="{BB962C8B-B14F-4D97-AF65-F5344CB8AC3E}">
        <p14:creationId xmlns:p14="http://schemas.microsoft.com/office/powerpoint/2010/main" val="2147400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 skey </a:t>
            </a:r>
            <a:r>
              <a:rPr lang="en-US" dirty="0"/>
              <a:t>steps in the survey process in the blue arrows, and in the yellow boxes, you can see the tools to support each </a:t>
            </a:r>
            <a:r>
              <a:rPr lang="en-US"/>
              <a:t>step.</a:t>
            </a:r>
          </a:p>
          <a:p>
            <a:pPr marL="171450" indent="-171450">
              <a:buFont typeface="Arial" panose="020B0604020202020204" pitchFamily="34" charset="0"/>
              <a:buChar char="•"/>
            </a:pPr>
            <a:r>
              <a:rPr lang="en-US" sz="1200"/>
              <a:t>The resource package is a set of tools and guidance to help country conduct high quality facility surveys. </a:t>
            </a:r>
          </a:p>
          <a:p>
            <a:pPr marL="171450" indent="-171450">
              <a:buFont typeface="Arial" panose="020B0604020202020204" pitchFamily="34" charset="0"/>
              <a:buChar char="•"/>
            </a:pPr>
            <a:r>
              <a:rPr lang="en-US" sz="1200"/>
              <a:t>The red boxes show the tools you will be using or referring to during the report-writing workshop.</a:t>
            </a:r>
          </a:p>
          <a:p>
            <a:pPr marL="171450" indent="-171450">
              <a:buFont typeface="Arial" panose="020B0604020202020204" pitchFamily="34" charset="0"/>
              <a:buChar char="•"/>
            </a:pPr>
            <a:r>
              <a:rPr lang="en-US" sz="1200"/>
              <a:t>You will mainly be working with the outputs of the analysis platform, but to help you understand these better, you will probably want to refer to the indicator inventory and the questionnaires. </a:t>
            </a:r>
          </a:p>
          <a:p>
            <a:pPr marL="171450" indent="-171450">
              <a:buFont typeface="Arial" panose="020B0604020202020204" pitchFamily="34" charset="0"/>
              <a:buChar char="•"/>
            </a:pPr>
            <a:r>
              <a:rPr lang="en-US" sz="1200"/>
              <a:t>The quick guide provides detailed explanations about how the indicators, indices and tables work.</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18</a:t>
            </a:fld>
            <a:endParaRPr lang="en-GB"/>
          </a:p>
        </p:txBody>
      </p:sp>
    </p:spTree>
    <p:extLst>
      <p:ext uri="{BB962C8B-B14F-4D97-AF65-F5344CB8AC3E}">
        <p14:creationId xmlns:p14="http://schemas.microsoft.com/office/powerpoint/2010/main" val="2110308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19</a:t>
            </a:fld>
            <a:endParaRPr lang="en-US"/>
          </a:p>
        </p:txBody>
      </p:sp>
    </p:spTree>
    <p:extLst>
      <p:ext uri="{BB962C8B-B14F-4D97-AF65-F5344CB8AC3E}">
        <p14:creationId xmlns:p14="http://schemas.microsoft.com/office/powerpoint/2010/main" val="1798690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As background for this workshop, this presentation aims to give a quick overview of the HHFA process and some of the tools you will be using during the workshop. </a:t>
            </a:r>
            <a:endParaRPr lang="en-GB"/>
          </a:p>
          <a:p>
            <a:pPr marL="171450" indent="-171450">
              <a:buFont typeface="Arial" panose="020B0604020202020204" pitchFamily="34" charset="0"/>
              <a:buChar char="•"/>
            </a:pPr>
            <a:r>
              <a:rPr lang="en-US"/>
              <a:t>We’ll be briefly covering these topics </a:t>
            </a:r>
            <a:r>
              <a:rPr lang="en-US" dirty="0"/>
              <a:t>in this session.</a:t>
            </a: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a:t>
            </a:fld>
            <a:endParaRPr lang="en-US"/>
          </a:p>
        </p:txBody>
      </p:sp>
    </p:spTree>
    <p:extLst>
      <p:ext uri="{BB962C8B-B14F-4D97-AF65-F5344CB8AC3E}">
        <p14:creationId xmlns:p14="http://schemas.microsoft.com/office/powerpoint/2010/main" val="3351453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3</a:t>
            </a:fld>
            <a:endParaRPr lang="en-US"/>
          </a:p>
        </p:txBody>
      </p:sp>
    </p:spTree>
    <p:extLst>
      <p:ext uri="{BB962C8B-B14F-4D97-AF65-F5344CB8AC3E}">
        <p14:creationId xmlns:p14="http://schemas.microsoft.com/office/powerpoint/2010/main" val="4072250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effectLst/>
                <a:latin typeface="Calibri" panose="020F0502020204030204" pitchFamily="34" charset="0"/>
                <a:ea typeface="Calibri" panose="020F0502020204030204" pitchFamily="34" charset="0"/>
                <a:cs typeface="Times New Roman" panose="02020603050405020304" pitchFamily="18" charset="0"/>
              </a:rPr>
              <a:t>The HHFA is usually carried out in either a representative sample of facilities, or in some cases, through a census of all facilities in the country. </a:t>
            </a:r>
          </a:p>
          <a:p>
            <a:pPr marL="171450" marR="0" indent="-171450">
              <a:spcBef>
                <a:spcPts val="0"/>
              </a:spcBef>
              <a:spcAft>
                <a:spcPts val="0"/>
              </a:spcAft>
              <a:buFont typeface="Arial" panose="020B0604020202020204" pitchFamily="34" charset="0"/>
              <a:buChar char="•"/>
            </a:pPr>
            <a:r>
              <a:rPr lang="en-US" sz="1100">
                <a:effectLst/>
                <a:latin typeface="Calibri" panose="020F0502020204030204" pitchFamily="34" charset="0"/>
                <a:ea typeface="Calibri" panose="020F0502020204030204" pitchFamily="34" charset="0"/>
                <a:cs typeface="Times New Roman" panose="02020603050405020304" pitchFamily="18" charset="0"/>
              </a:rPr>
              <a:t>It </a:t>
            </a:r>
            <a:r>
              <a:rPr lang="en-US" sz="1100" dirty="0">
                <a:effectLst/>
                <a:latin typeface="Calibri" panose="020F0502020204030204" pitchFamily="34" charset="0"/>
                <a:ea typeface="Calibri" panose="020F0502020204030204" pitchFamily="34" charset="0"/>
                <a:cs typeface="Times New Roman" panose="02020603050405020304" pitchFamily="18" charset="0"/>
              </a:rPr>
              <a:t>involves trained teams of data collectors going to health facilities and using a questionnaire to collect data about various aspects of health services</a:t>
            </a:r>
            <a:r>
              <a:rPr lang="en-US" sz="1100">
                <a:effectLst/>
                <a:latin typeface="Calibri" panose="020F0502020204030204" pitchFamily="34" charset="0"/>
                <a:ea typeface="Calibri" panose="020F0502020204030204" pitchFamily="34" charset="0"/>
                <a:cs typeface="Times New Roman" panose="02020603050405020304" pitchFamily="18" charset="0"/>
              </a:rPr>
              <a:t>. </a:t>
            </a:r>
          </a:p>
          <a:p>
            <a:pPr marL="171450" marR="0" indent="-171450">
              <a:spcBef>
                <a:spcPts val="0"/>
              </a:spcBef>
              <a:spcAft>
                <a:spcPts val="0"/>
              </a:spcAft>
              <a:buFont typeface="Arial" panose="020B0604020202020204" pitchFamily="34" charset="0"/>
              <a:buChar char="•"/>
            </a:pPr>
            <a:r>
              <a:rPr lang="en-US" sz="1100">
                <a:effectLst/>
                <a:latin typeface="Calibri" panose="020F0502020204030204" pitchFamily="34" charset="0"/>
                <a:ea typeface="Calibri" panose="020F0502020204030204" pitchFamily="34" charset="0"/>
                <a:cs typeface="Times New Roman" panose="02020603050405020304" pitchFamily="18" charset="0"/>
              </a:rPr>
              <a:t>The HHFA provides standardardized questionnaires, that are then adapted to the needs and context of the country.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4</a:t>
            </a:fld>
            <a:endParaRPr lang="en-US"/>
          </a:p>
        </p:txBody>
      </p:sp>
    </p:spTree>
    <p:extLst>
      <p:ext uri="{BB962C8B-B14F-4D97-AF65-F5344CB8AC3E}">
        <p14:creationId xmlns:p14="http://schemas.microsoft.com/office/powerpoint/2010/main" val="366298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spcBef>
                <a:spcPts val="0"/>
              </a:spcBef>
              <a:spcAft>
                <a:spcPts val="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It has been developed by WHO and partners, building on WHO’s previous health facility survey, the SARA, and other global survey instruments – this is why it is called “Harmonized”.</a:t>
            </a:r>
          </a:p>
          <a:p>
            <a:pPr marL="171450" marR="0" indent="-171450">
              <a:spcBef>
                <a:spcPts val="0"/>
              </a:spcBef>
              <a:spcAft>
                <a:spcPts val="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People often ask what the difference is between the SARA and the HHFA. The HHFA includes all the SARA questions, but is much more extensive than the SARA, and the HHFA has an entire new package of tools and resources, which we’ll be discussing today.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effectLst/>
                <a:latin typeface="Calibri" panose="020F0502020204030204" pitchFamily="34" charset="0"/>
                <a:ea typeface="Calibri" panose="020F0502020204030204" pitchFamily="34" charset="0"/>
                <a:cs typeface="Times New Roman" panose="02020603050405020304" pitchFamily="18" charset="0"/>
              </a:rPr>
              <a:t>I’d like to point out that several of the indicators in the forthcoming Global PHC indicator list can be obtained through the HHFA – an in fact we have already tagged these indicators in the HHFA indicator inventory.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effectLst/>
                <a:latin typeface="Calibri" panose="020F0502020204030204" pitchFamily="34" charset="0"/>
                <a:ea typeface="Calibri" panose="020F0502020204030204" pitchFamily="34" charset="0"/>
                <a:cs typeface="Times New Roman" panose="02020603050405020304" pitchFamily="18" charset="0"/>
              </a:rPr>
              <a:t>Its important to understand that health facility surveys are different from the RHIS: they are done usually only every few years, they collect data on different aspects of health services compared with routine data systems, and they are not done by facility staff but by external data collectors which enables objective assessment.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effectLst/>
                <a:latin typeface="Calibri" panose="020F0502020204030204" pitchFamily="34" charset="0"/>
                <a:ea typeface="Calibri" panose="020F0502020204030204" pitchFamily="34" charset="0"/>
                <a:cs typeface="Times New Roman" panose="02020603050405020304" pitchFamily="18" charset="0"/>
              </a:rPr>
              <a:t>The HHFA can been seen as a precursor to an accreditation or certification 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indent="-171450">
              <a:spcBef>
                <a:spcPts val="0"/>
              </a:spcBef>
              <a:spcAft>
                <a:spcPts val="0"/>
              </a:spcAft>
              <a:buFont typeface="Arial" panose="020B0604020202020204" pitchFamily="34" charset="0"/>
              <a:buChar char="•"/>
            </a:pPr>
            <a:endParaRPr lang="en-US" sz="10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5</a:t>
            </a:fld>
            <a:endParaRPr lang="en-US"/>
          </a:p>
        </p:txBody>
      </p:sp>
    </p:spTree>
    <p:extLst>
      <p:ext uri="{BB962C8B-B14F-4D97-AF65-F5344CB8AC3E}">
        <p14:creationId xmlns:p14="http://schemas.microsoft.com/office/powerpoint/2010/main" val="2030311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All countries are working toward achieving universal health coverage and well-functioning health facility services are central to UHC.</a:t>
            </a:r>
          </a:p>
          <a:p>
            <a:pPr marL="171450" indent="-171450">
              <a:buFont typeface="Arial" panose="020B0604020202020204" pitchFamily="34" charset="0"/>
              <a:buChar char="•"/>
            </a:pPr>
            <a:r>
              <a:rPr lang="en-US"/>
              <a:t>The HHFA can </a:t>
            </a:r>
            <a:r>
              <a:rPr lang="en-US" dirty="0"/>
              <a:t>provide key information on how well facility services are working. And, importantly, in many countries, this information is not available from any other data sources. </a:t>
            </a:r>
          </a:p>
          <a:p>
            <a:pPr marL="171450" indent="-171450">
              <a:buFont typeface="Arial" panose="020B0604020202020204" pitchFamily="34" charset="0"/>
              <a:buChar char="•"/>
            </a:pPr>
            <a:r>
              <a:rPr lang="en-GB" dirty="0"/>
              <a:t>The HHFA can identify strengths and gaps in health services, and this can provide objective evidence to support planning and advocacy for resources.</a:t>
            </a:r>
          </a:p>
          <a:p>
            <a:pPr marL="171450" indent="-171450">
              <a:buFont typeface="Arial" panose="020B0604020202020204" pitchFamily="34" charset="0"/>
              <a:buChar char="•"/>
            </a:pPr>
            <a:r>
              <a:rPr lang="en-GB" dirty="0"/>
              <a:t>And, if a country conducts a series of HHFAs over time, it can monitor how well its efforts at health service strengthening are working.</a:t>
            </a:r>
          </a:p>
        </p:txBody>
      </p:sp>
      <p:sp>
        <p:nvSpPr>
          <p:cNvPr id="4" name="Slide Number Placeholder 3"/>
          <p:cNvSpPr>
            <a:spLocks noGrp="1"/>
          </p:cNvSpPr>
          <p:nvPr>
            <p:ph type="sldNum" sz="quarter" idx="5"/>
          </p:nvPr>
        </p:nvSpPr>
        <p:spPr/>
        <p:txBody>
          <a:bodyPr/>
          <a:lstStyle/>
          <a:p>
            <a:fld id="{32416680-9B87-48DD-8F89-5DC997830C42}" type="slidenum">
              <a:rPr lang="en-US" smtClean="0"/>
              <a:t>6</a:t>
            </a:fld>
            <a:endParaRPr lang="en-US"/>
          </a:p>
        </p:txBody>
      </p:sp>
    </p:spTree>
    <p:extLst>
      <p:ext uri="{BB962C8B-B14F-4D97-AF65-F5344CB8AC3E}">
        <p14:creationId xmlns:p14="http://schemas.microsoft.com/office/powerpoint/2010/main" val="474361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7</a:t>
            </a:fld>
            <a:endParaRPr lang="en-US"/>
          </a:p>
        </p:txBody>
      </p:sp>
    </p:spTree>
    <p:extLst>
      <p:ext uri="{BB962C8B-B14F-4D97-AF65-F5344CB8AC3E}">
        <p14:creationId xmlns:p14="http://schemas.microsoft.com/office/powerpoint/2010/main" val="4204100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8</a:t>
            </a:fld>
            <a:endParaRPr lang="en-US"/>
          </a:p>
        </p:txBody>
      </p:sp>
    </p:spTree>
    <p:extLst>
      <p:ext uri="{BB962C8B-B14F-4D97-AF65-F5344CB8AC3E}">
        <p14:creationId xmlns:p14="http://schemas.microsoft.com/office/powerpoint/2010/main" val="773889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The HHFA covers </a:t>
            </a:r>
            <a:r>
              <a:rPr lang="en-US" sz="1100" dirty="0"/>
              <a:t>all key services</a:t>
            </a:r>
            <a:r>
              <a:rPr lang="en-US" sz="1100"/>
              <a:t>, inpatient and outpatient, but </a:t>
            </a:r>
            <a:r>
              <a:rPr lang="en-US" sz="1100" dirty="0"/>
              <a:t>with a strong focus on </a:t>
            </a:r>
            <a:r>
              <a:rPr lang="en-US" sz="1100"/>
              <a:t>PHC.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(While it covers inpatient services, it is important to note that it does not address highly specialized tertiary level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Note that the HHFA does not yet include an Covid specific questions, so this is something to consider adding during this workshop.</a:t>
            </a:r>
            <a:endParaRPr lang="en-US" sz="1100" dirty="0"/>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a:p>
        </p:txBody>
      </p:sp>
    </p:spTree>
    <p:extLst>
      <p:ext uri="{BB962C8B-B14F-4D97-AF65-F5344CB8AC3E}">
        <p14:creationId xmlns:p14="http://schemas.microsoft.com/office/powerpoint/2010/main" val="15768949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Ref idx="1001">
        <a:schemeClr val="bg2"/>
      </p:bgRef>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5BC84F-7DB7-8145-8176-B79865AB0FB9}"/>
              </a:ext>
            </a:extLst>
          </p:cNvPr>
          <p:cNvPicPr>
            <a:picLocks noChangeAspect="1"/>
          </p:cNvPicPr>
          <p:nvPr userDrawn="1"/>
        </p:nvPicPr>
        <p:blipFill>
          <a:blip r:embed="rId2"/>
          <a:stretch>
            <a:fillRect/>
          </a:stretch>
        </p:blipFill>
        <p:spPr>
          <a:xfrm>
            <a:off x="550863" y="1331479"/>
            <a:ext cx="2849336" cy="876719"/>
          </a:xfrm>
          <a:prstGeom prst="rect">
            <a:avLst/>
          </a:prstGeom>
        </p:spPr>
      </p:pic>
      <p:sp>
        <p:nvSpPr>
          <p:cNvPr id="4" name="Text Placeholder 12">
            <a:extLst>
              <a:ext uri="{FF2B5EF4-FFF2-40B4-BE49-F238E27FC236}">
                <a16:creationId xmlns:a16="http://schemas.microsoft.com/office/drawing/2014/main" id="{2EBFA58B-1957-F941-8328-FF54A18CFE1C}"/>
              </a:ext>
            </a:extLst>
          </p:cNvPr>
          <p:cNvSpPr>
            <a:spLocks noGrp="1"/>
          </p:cNvSpPr>
          <p:nvPr>
            <p:ph type="body" sz="quarter" idx="11" hasCustomPrompt="1"/>
          </p:nvPr>
        </p:nvSpPr>
        <p:spPr>
          <a:xfrm>
            <a:off x="459462" y="2783794"/>
            <a:ext cx="10737350" cy="513126"/>
          </a:xfrm>
          <a:prstGeom prst="rect">
            <a:avLst/>
          </a:prstGeom>
        </p:spPr>
        <p:txBody>
          <a:bodyPr/>
          <a:lstStyle>
            <a:lvl1pPr marL="0" indent="0">
              <a:lnSpc>
                <a:spcPct val="100000"/>
              </a:lnSpc>
              <a:spcBef>
                <a:spcPts val="0"/>
              </a:spcBef>
              <a:buNone/>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sp>
        <p:nvSpPr>
          <p:cNvPr id="6" name="Text Placeholder 12">
            <a:extLst>
              <a:ext uri="{FF2B5EF4-FFF2-40B4-BE49-F238E27FC236}">
                <a16:creationId xmlns:a16="http://schemas.microsoft.com/office/drawing/2014/main" id="{EB6328AE-B700-634D-A221-A54E30D0B798}"/>
              </a:ext>
            </a:extLst>
          </p:cNvPr>
          <p:cNvSpPr>
            <a:spLocks noGrp="1"/>
          </p:cNvSpPr>
          <p:nvPr>
            <p:ph type="body" sz="quarter" idx="12" hasCustomPrompt="1"/>
          </p:nvPr>
        </p:nvSpPr>
        <p:spPr>
          <a:xfrm>
            <a:off x="459462" y="3322274"/>
            <a:ext cx="10737350" cy="513126"/>
          </a:xfrm>
          <a:prstGeom prst="rect">
            <a:avLst/>
          </a:prstGeom>
        </p:spPr>
        <p:txBody>
          <a:bodyPr/>
          <a:lstStyle>
            <a:lvl1pPr marL="0" indent="0">
              <a:lnSpc>
                <a:spcPct val="100000"/>
              </a:lnSpc>
              <a:spcBef>
                <a:spcPts val="0"/>
              </a:spcBef>
              <a:buNone/>
              <a:defRPr sz="2800" b="1">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cxnSp>
        <p:nvCxnSpPr>
          <p:cNvPr id="7" name="Straight Arrow Connector 6">
            <a:extLst>
              <a:ext uri="{FF2B5EF4-FFF2-40B4-BE49-F238E27FC236}">
                <a16:creationId xmlns:a16="http://schemas.microsoft.com/office/drawing/2014/main" id="{1A673927-921E-8449-9AB2-61E2D1B6C5CC}"/>
              </a:ext>
            </a:extLst>
          </p:cNvPr>
          <p:cNvCxnSpPr>
            <a:cxnSpLocks/>
          </p:cNvCxnSpPr>
          <p:nvPr userDrawn="1"/>
        </p:nvCxnSpPr>
        <p:spPr>
          <a:xfrm>
            <a:off x="459462" y="2911644"/>
            <a:ext cx="0" cy="876584"/>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60BC40E-909F-0147-AC79-A54D7AE696FD}"/>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53431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905829"/>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11090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59557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line title -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256" y="420960"/>
            <a:ext cx="3907751" cy="249383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5 line title</a:t>
            </a:r>
          </a:p>
          <a:p>
            <a:pPr lvl="0"/>
            <a:endParaRPr lang="en-US"/>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53079" y="3145700"/>
            <a:ext cx="2815725" cy="1162746"/>
          </a:xfrm>
          <a:prstGeom prst="rect">
            <a:avLst/>
          </a:prstGeom>
        </p:spPr>
        <p:txBody>
          <a:bodyPr/>
          <a:lstStyle>
            <a:lvl1pPr marL="0" indent="0">
              <a:lnSpc>
                <a:spcPct val="100000"/>
              </a:lnSpc>
              <a:spcBef>
                <a:spcPts val="0"/>
              </a:spcBef>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0" name="Straight Arrow Connector 9">
            <a:extLst>
              <a:ext uri="{FF2B5EF4-FFF2-40B4-BE49-F238E27FC236}">
                <a16:creationId xmlns:a16="http://schemas.microsoft.com/office/drawing/2014/main" id="{1F160E6C-C049-414C-87D1-B181BF437818}"/>
              </a:ext>
            </a:extLst>
          </p:cNvPr>
          <p:cNvCxnSpPr>
            <a:cxnSpLocks/>
          </p:cNvCxnSpPr>
          <p:nvPr userDrawn="1"/>
        </p:nvCxnSpPr>
        <p:spPr>
          <a:xfrm>
            <a:off x="433291" y="554760"/>
            <a:ext cx="0" cy="2045482"/>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9036FA59-B04D-1E45-B033-AC4B9A1F653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5655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4970" y="417757"/>
            <a:ext cx="3915544"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0913"/>
            <a:ext cx="3895225"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Oval 11">
            <a:extLst>
              <a:ext uri="{FF2B5EF4-FFF2-40B4-BE49-F238E27FC236}">
                <a16:creationId xmlns:a16="http://schemas.microsoft.com/office/drawing/2014/main" id="{13C9BF78-E0C1-D34D-A6AF-FA50A3B98573}"/>
              </a:ext>
            </a:extLst>
          </p:cNvPr>
          <p:cNvSpPr/>
          <p:nvPr userDrawn="1"/>
        </p:nvSpPr>
        <p:spPr>
          <a:xfrm>
            <a:off x="5625297" y="302646"/>
            <a:ext cx="2753176" cy="2753176"/>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526037" y="855190"/>
            <a:ext cx="4978076" cy="497807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617352" y="946505"/>
            <a:ext cx="4795447" cy="4795447"/>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1" name="Text Placeholder 8">
            <a:extLst>
              <a:ext uri="{FF2B5EF4-FFF2-40B4-BE49-F238E27FC236}">
                <a16:creationId xmlns:a16="http://schemas.microsoft.com/office/drawing/2014/main" id="{D782948B-9D9C-EE42-B6DE-6DAC7236028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8564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3182F51D-2F25-0049-B16C-CDD346F2828A}"/>
              </a:ext>
            </a:extLst>
          </p:cNvPr>
          <p:cNvSpPr/>
          <p:nvPr userDrawn="1"/>
        </p:nvSpPr>
        <p:spPr>
          <a:xfrm>
            <a:off x="2439778" y="1665288"/>
            <a:ext cx="5836735" cy="5836735"/>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8" name="Picture Placeholder 3">
            <a:extLst>
              <a:ext uri="{FF2B5EF4-FFF2-40B4-BE49-F238E27FC236}">
                <a16:creationId xmlns:a16="http://schemas.microsoft.com/office/drawing/2014/main" id="{C1421038-EBD4-9944-8F9A-C59723B6DA1C}"/>
              </a:ext>
            </a:extLst>
          </p:cNvPr>
          <p:cNvSpPr>
            <a:spLocks noGrp="1"/>
          </p:cNvSpPr>
          <p:nvPr>
            <p:ph type="pic" sz="quarter" idx="26" hasCustomPrompt="1"/>
          </p:nvPr>
        </p:nvSpPr>
        <p:spPr>
          <a:xfrm>
            <a:off x="-1643985" y="-757121"/>
            <a:ext cx="6794938" cy="6794938"/>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7" name="Rectangle 6">
            <a:extLst>
              <a:ext uri="{FF2B5EF4-FFF2-40B4-BE49-F238E27FC236}">
                <a16:creationId xmlns:a16="http://schemas.microsoft.com/office/drawing/2014/main" id="{B355BCAA-76DC-394A-B480-FA61872E7E15}"/>
              </a:ext>
            </a:extLst>
          </p:cNvPr>
          <p:cNvSpPr/>
          <p:nvPr userDrawn="1"/>
        </p:nvSpPr>
        <p:spPr>
          <a:xfrm rot="5400000">
            <a:off x="8488657" y="3152481"/>
            <a:ext cx="6858002" cy="5530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5938394" y="425070"/>
            <a:ext cx="5157977" cy="1026047"/>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quote</a:t>
            </a:r>
            <a:endParaRPr lang="en-US"/>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5938394" y="5540041"/>
            <a:ext cx="2111774" cy="1026046"/>
          </a:xfrm>
          <a:prstGeom prst="rect">
            <a:avLst/>
          </a:prstGeom>
        </p:spPr>
        <p:txBody>
          <a:bodyPr/>
          <a:lstStyle>
            <a:lvl1pPr marL="0" indent="0">
              <a:lnSpc>
                <a:spcPts val="20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Name</a:t>
            </a:r>
          </a:p>
          <a:p>
            <a:pPr lvl="0"/>
            <a:r>
              <a:rPr lang="en-US"/>
              <a:t>Place</a:t>
            </a:r>
          </a:p>
          <a:p>
            <a:pPr lvl="0"/>
            <a:r>
              <a:rPr lang="en-US"/>
              <a:t>Date</a:t>
            </a:r>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5579002" y="1196975"/>
            <a:ext cx="0" cy="5076825"/>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BB6D524-2E88-0943-A73F-BF0927F04E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58146" y="542668"/>
            <a:ext cx="420240" cy="363258"/>
          </a:xfrm>
          <a:prstGeom prst="rect">
            <a:avLst/>
          </a:prstGeom>
        </p:spPr>
      </p:pic>
      <p:sp>
        <p:nvSpPr>
          <p:cNvPr id="9" name="Oval 8">
            <a:extLst>
              <a:ext uri="{FF2B5EF4-FFF2-40B4-BE49-F238E27FC236}">
                <a16:creationId xmlns:a16="http://schemas.microsoft.com/office/drawing/2014/main" id="{74666660-689D-7846-9F17-35A33EC1DCF9}"/>
              </a:ext>
            </a:extLst>
          </p:cNvPr>
          <p:cNvSpPr/>
          <p:nvPr userDrawn="1"/>
        </p:nvSpPr>
        <p:spPr>
          <a:xfrm>
            <a:off x="-1751733" y="-847151"/>
            <a:ext cx="6993341" cy="699334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3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rot="5400000">
            <a:off x="-3155580" y="3151559"/>
            <a:ext cx="6858002" cy="5548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Oval 11">
            <a:extLst>
              <a:ext uri="{FF2B5EF4-FFF2-40B4-BE49-F238E27FC236}">
                <a16:creationId xmlns:a16="http://schemas.microsoft.com/office/drawing/2014/main" id="{13C9BF78-E0C1-D34D-A6AF-FA50A3B98573}"/>
              </a:ext>
            </a:extLst>
          </p:cNvPr>
          <p:cNvSpPr/>
          <p:nvPr userDrawn="1"/>
        </p:nvSpPr>
        <p:spPr>
          <a:xfrm>
            <a:off x="4138012" y="-2461351"/>
            <a:ext cx="5383321" cy="5383321"/>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096000" y="768160"/>
            <a:ext cx="7264072" cy="726407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197036" y="869196"/>
            <a:ext cx="7062001" cy="7062001"/>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9" name="Text Placeholder 12">
            <a:extLst>
              <a:ext uri="{FF2B5EF4-FFF2-40B4-BE49-F238E27FC236}">
                <a16:creationId xmlns:a16="http://schemas.microsoft.com/office/drawing/2014/main" id="{98083BA4-5A2D-0C4D-AC5E-AB19E4F73290}"/>
              </a:ext>
            </a:extLst>
          </p:cNvPr>
          <p:cNvSpPr>
            <a:spLocks noGrp="1"/>
          </p:cNvSpPr>
          <p:nvPr>
            <p:ph type="body" sz="quarter" idx="11" hasCustomPrompt="1"/>
          </p:nvPr>
        </p:nvSpPr>
        <p:spPr>
          <a:xfrm>
            <a:off x="2078233" y="420240"/>
            <a:ext cx="3893626" cy="4512690"/>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en-GB"/>
              <a:t>Click to edit pull quote</a:t>
            </a:r>
          </a:p>
        </p:txBody>
      </p:sp>
      <p:cxnSp>
        <p:nvCxnSpPr>
          <p:cNvPr id="20" name="Straight Arrow Connector 19">
            <a:extLst>
              <a:ext uri="{FF2B5EF4-FFF2-40B4-BE49-F238E27FC236}">
                <a16:creationId xmlns:a16="http://schemas.microsoft.com/office/drawing/2014/main" id="{9B5DBD22-8D90-BD48-9249-CECA6ADBDF42}"/>
              </a:ext>
            </a:extLst>
          </p:cNvPr>
          <p:cNvCxnSpPr>
            <a:cxnSpLocks/>
          </p:cNvCxnSpPr>
          <p:nvPr userDrawn="1"/>
        </p:nvCxnSpPr>
        <p:spPr>
          <a:xfrm>
            <a:off x="1739160" y="1212893"/>
            <a:ext cx="0" cy="5060907"/>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5BCDDE35-0E29-8042-A47F-55F1D9C4702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8304" y="552828"/>
            <a:ext cx="420240" cy="363258"/>
          </a:xfrm>
          <a:prstGeom prst="rect">
            <a:avLst/>
          </a:prstGeom>
        </p:spPr>
      </p:pic>
    </p:spTree>
    <p:extLst>
      <p:ext uri="{BB962C8B-B14F-4D97-AF65-F5344CB8AC3E}">
        <p14:creationId xmlns:p14="http://schemas.microsoft.com/office/powerpoint/2010/main" val="230294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35EAD9-3212-8044-8439-79021BBA566E}"/>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A962A4C0-9818-1E44-8E49-B4C420001F90}"/>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4" name="Text Placeholder 12">
            <a:extLst>
              <a:ext uri="{FF2B5EF4-FFF2-40B4-BE49-F238E27FC236}">
                <a16:creationId xmlns:a16="http://schemas.microsoft.com/office/drawing/2014/main" id="{1908F508-6D8D-3346-B98B-54B679B28373}"/>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5" name="Text Placeholder 12">
            <a:extLst>
              <a:ext uri="{FF2B5EF4-FFF2-40B4-BE49-F238E27FC236}">
                <a16:creationId xmlns:a16="http://schemas.microsoft.com/office/drawing/2014/main" id="{4D8704E9-26D7-3042-8490-8566E4CEF746}"/>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A31A281F-3EB3-7441-9CDD-DE4A2FA0A34A}"/>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2491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522" y="419562"/>
            <a:ext cx="4147517" cy="115288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3" name="Picture Placeholder 2">
            <a:extLst>
              <a:ext uri="{FF2B5EF4-FFF2-40B4-BE49-F238E27FC236}">
                <a16:creationId xmlns:a16="http://schemas.microsoft.com/office/drawing/2014/main" id="{77FAEF90-C7A9-CA4D-9406-CFFFAE9B5124}"/>
              </a:ext>
            </a:extLst>
          </p:cNvPr>
          <p:cNvSpPr>
            <a:spLocks noGrp="1"/>
          </p:cNvSpPr>
          <p:nvPr>
            <p:ph type="pic" sz="quarter" idx="14" hasCustomPrompt="1"/>
          </p:nvPr>
        </p:nvSpPr>
        <p:spPr>
          <a:xfrm>
            <a:off x="6203952" y="549276"/>
            <a:ext cx="5437185" cy="5290692"/>
          </a:xfrm>
          <a:prstGeom prst="rect">
            <a:avLst/>
          </a:prstGeom>
          <a:solidFill>
            <a:schemeClr val="accent2">
              <a:alpha val="40000"/>
            </a:schemeClr>
          </a:solidFill>
        </p:spPr>
        <p:txBody>
          <a:bodyPr anchor="ctr"/>
          <a:lstStyle>
            <a:lvl1pPr marL="0" indent="0" algn="ctr">
              <a:buFontTx/>
              <a:buNone/>
              <a:defRPr sz="2400"/>
            </a:lvl1pPr>
          </a:lstStyle>
          <a:p>
            <a:r>
              <a:rPr lang="en-US"/>
              <a:t>Picture, Screenshot </a:t>
            </a:r>
          </a:p>
          <a:p>
            <a:r>
              <a:rPr lang="en-US"/>
              <a:t>or Graphic</a:t>
            </a:r>
          </a:p>
        </p:txBody>
      </p:sp>
      <p:sp>
        <p:nvSpPr>
          <p:cNvPr id="8" name="Picture Placeholder 1">
            <a:extLst>
              <a:ext uri="{FF2B5EF4-FFF2-40B4-BE49-F238E27FC236}">
                <a16:creationId xmlns:a16="http://schemas.microsoft.com/office/drawing/2014/main" id="{F12FE75D-650B-B347-8A8A-D321842C0508}"/>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0" name="Text Placeholder 12">
            <a:extLst>
              <a:ext uri="{FF2B5EF4-FFF2-40B4-BE49-F238E27FC236}">
                <a16:creationId xmlns:a16="http://schemas.microsoft.com/office/drawing/2014/main" id="{F8F95142-0BAF-D946-8292-1F13E447C0C6}"/>
              </a:ext>
            </a:extLst>
          </p:cNvPr>
          <p:cNvSpPr>
            <a:spLocks noGrp="1"/>
          </p:cNvSpPr>
          <p:nvPr>
            <p:ph type="body" sz="quarter" idx="12" hasCustomPrompt="1"/>
          </p:nvPr>
        </p:nvSpPr>
        <p:spPr>
          <a:xfrm>
            <a:off x="440998" y="1496198"/>
            <a:ext cx="5510540"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Text Placeholder 8">
            <a:extLst>
              <a:ext uri="{FF2B5EF4-FFF2-40B4-BE49-F238E27FC236}">
                <a16:creationId xmlns:a16="http://schemas.microsoft.com/office/drawing/2014/main" id="{B25015D1-BD8B-7C4E-92FD-019A38B6EA6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765860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title - 3">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A28D36-E7BA-7946-9A1C-B4B4DC4F6143}"/>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2725" y="417908"/>
            <a:ext cx="3936638" cy="89051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40998" y="1496198"/>
            <a:ext cx="6950402"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F0381C17-FF14-9A4E-A11E-F0DA24EE9FE2}"/>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1AA3672A-C8F5-B44D-8371-78DB3616FB3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0229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title - 4">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57D65-DF90-C84D-A13C-E15ED780DDFC}"/>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458" y="418451"/>
            <a:ext cx="3936637"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6096000" y="454474"/>
            <a:ext cx="5545138" cy="5038534"/>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453293" y="1493446"/>
            <a:ext cx="5327397" cy="3378910"/>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98FEE9A0-4A46-D04E-8A49-1378FF530EC7}"/>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8">
            <a:extLst>
              <a:ext uri="{FF2B5EF4-FFF2-40B4-BE49-F238E27FC236}">
                <a16:creationId xmlns:a16="http://schemas.microsoft.com/office/drawing/2014/main" id="{4918770C-ED23-DF41-A63D-A2E490CF1AA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964371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title - 5">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CE67D3-E46F-4D41-BE3F-120F8AEBEC7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1852341" y="1098362"/>
            <a:ext cx="8383859" cy="3761772"/>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CED96C86-6F48-3340-BE80-61494E977C2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6026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line">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16676" y="2816048"/>
            <a:ext cx="10542748" cy="812799"/>
          </a:xfrm>
          <a:prstGeom prst="rect">
            <a:avLst/>
          </a:prstGeom>
        </p:spPr>
        <p:txBody>
          <a:bodyPr/>
          <a:lstStyle>
            <a:lvl1pPr>
              <a:defRPr sz="6000" b="1"/>
            </a:lvl1pPr>
          </a:lstStyle>
          <a:p>
            <a:r>
              <a:rPr lang="en-US"/>
              <a:t>Section title</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62462" y="2939799"/>
            <a:ext cx="0" cy="565297"/>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0D6AE55-C322-E840-BA54-4749933AAFE6}"/>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361034952"/>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 title -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3AD93DB-2658-8647-AD91-BEDE3E3E7F31}"/>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8" name="Text Placeholder 12">
            <a:extLst>
              <a:ext uri="{FF2B5EF4-FFF2-40B4-BE49-F238E27FC236}">
                <a16:creationId xmlns:a16="http://schemas.microsoft.com/office/drawing/2014/main" id="{FE35A716-220B-F449-92F1-7B17E75575AF}"/>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0" name="Text Placeholder 12">
            <a:extLst>
              <a:ext uri="{FF2B5EF4-FFF2-40B4-BE49-F238E27FC236}">
                <a16:creationId xmlns:a16="http://schemas.microsoft.com/office/drawing/2014/main" id="{B0547A7B-D45D-CE4E-9150-7582764CE4C6}"/>
              </a:ext>
            </a:extLst>
          </p:cNvPr>
          <p:cNvSpPr>
            <a:spLocks noGrp="1"/>
          </p:cNvSpPr>
          <p:nvPr>
            <p:ph type="body" sz="quarter" idx="12" hasCustomPrompt="1"/>
          </p:nvPr>
        </p:nvSpPr>
        <p:spPr>
          <a:xfrm>
            <a:off x="1852341" y="1098362"/>
            <a:ext cx="8383859" cy="3761772"/>
          </a:xfrm>
          <a:prstGeom prst="rect">
            <a:avLst/>
          </a:prstGeom>
        </p:spPr>
        <p:txBody>
          <a:bodyPr numCol="1"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7" name="Text Placeholder 8">
            <a:extLst>
              <a:ext uri="{FF2B5EF4-FFF2-40B4-BE49-F238E27FC236}">
                <a16:creationId xmlns:a16="http://schemas.microsoft.com/office/drawing/2014/main" id="{473EA851-8C72-F54D-99CB-7265890D58E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125466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title - 7">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86EC03-4927-9B4B-8C59-A851E374BC3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E6BA1F65-2692-6C4D-B5ED-BA15D708D38F}"/>
              </a:ext>
            </a:extLst>
          </p:cNvPr>
          <p:cNvSpPr>
            <a:spLocks noGrp="1"/>
          </p:cNvSpPr>
          <p:nvPr>
            <p:ph type="body" sz="quarter" idx="15" hasCustomPrompt="1"/>
          </p:nvPr>
        </p:nvSpPr>
        <p:spPr>
          <a:xfrm>
            <a:off x="1856106" y="2523807"/>
            <a:ext cx="5535294" cy="3302396"/>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527C05B9-FE33-A14A-8C26-19BEA9BE28EE}"/>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4" name="Text Placeholder 12">
            <a:extLst>
              <a:ext uri="{FF2B5EF4-FFF2-40B4-BE49-F238E27FC236}">
                <a16:creationId xmlns:a16="http://schemas.microsoft.com/office/drawing/2014/main" id="{091E4CEC-5BF6-044C-B836-3A2C346947B8}"/>
              </a:ext>
            </a:extLst>
          </p:cNvPr>
          <p:cNvSpPr>
            <a:spLocks noGrp="1"/>
          </p:cNvSpPr>
          <p:nvPr>
            <p:ph type="body" sz="quarter" idx="12" hasCustomPrompt="1"/>
          </p:nvPr>
        </p:nvSpPr>
        <p:spPr>
          <a:xfrm>
            <a:off x="1852341" y="1098362"/>
            <a:ext cx="8383859" cy="890776"/>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3" name="Text Placeholder 8">
            <a:extLst>
              <a:ext uri="{FF2B5EF4-FFF2-40B4-BE49-F238E27FC236}">
                <a16:creationId xmlns:a16="http://schemas.microsoft.com/office/drawing/2014/main" id="{9AF29271-B341-2641-A0DD-FDCAA8767592}"/>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179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ubhead - 1">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A9F3E2-5437-C644-84BE-EC693E8A883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8329249" cy="46099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8292464"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49036EC1-D6B5-E24F-B143-A14E84120100}"/>
              </a:ext>
            </a:extLst>
          </p:cNvPr>
          <p:cNvSpPr>
            <a:spLocks noGrp="1"/>
          </p:cNvSpPr>
          <p:nvPr>
            <p:ph type="body" sz="quarter" idx="17" hasCustomPrompt="1"/>
          </p:nvPr>
        </p:nvSpPr>
        <p:spPr>
          <a:xfrm>
            <a:off x="1865147" y="249202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4" name="Text Placeholder 12">
            <a:extLst>
              <a:ext uri="{FF2B5EF4-FFF2-40B4-BE49-F238E27FC236}">
                <a16:creationId xmlns:a16="http://schemas.microsoft.com/office/drawing/2014/main" id="{B545A54F-BD1C-E34D-8A34-9913CD25B05E}"/>
              </a:ext>
            </a:extLst>
          </p:cNvPr>
          <p:cNvSpPr>
            <a:spLocks noGrp="1"/>
          </p:cNvSpPr>
          <p:nvPr>
            <p:ph type="body" sz="quarter" idx="18" hasCustomPrompt="1"/>
          </p:nvPr>
        </p:nvSpPr>
        <p:spPr>
          <a:xfrm>
            <a:off x="1865147" y="388394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5" name="Text Placeholder 12">
            <a:extLst>
              <a:ext uri="{FF2B5EF4-FFF2-40B4-BE49-F238E27FC236}">
                <a16:creationId xmlns:a16="http://schemas.microsoft.com/office/drawing/2014/main" id="{A3E171AB-2C6B-D347-A8BB-F4B23D4CE422}"/>
              </a:ext>
            </a:extLst>
          </p:cNvPr>
          <p:cNvSpPr>
            <a:spLocks noGrp="1"/>
          </p:cNvSpPr>
          <p:nvPr>
            <p:ph type="body" sz="quarter" idx="19" hasCustomPrompt="1"/>
          </p:nvPr>
        </p:nvSpPr>
        <p:spPr>
          <a:xfrm>
            <a:off x="4711066" y="249037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87DD26FC-EA5A-0A42-B4F7-B478E9810C45}"/>
              </a:ext>
            </a:extLst>
          </p:cNvPr>
          <p:cNvSpPr>
            <a:spLocks noGrp="1"/>
          </p:cNvSpPr>
          <p:nvPr>
            <p:ph type="body" sz="quarter" idx="20" hasCustomPrompt="1"/>
          </p:nvPr>
        </p:nvSpPr>
        <p:spPr>
          <a:xfrm>
            <a:off x="4711066" y="388229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25A20428-73E1-E748-AC8E-77DA5806DF9E}"/>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10651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ubhead -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83F7797-626B-984B-AF13-4FDAE1BC0F8B}"/>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4572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455839"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33020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3300639" y="3435259"/>
            <a:ext cx="2650899"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61192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6117886" y="3435259"/>
            <a:ext cx="267845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989C70AE-AF1B-F443-8E4A-A23FE3B27AD5}"/>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7" name="Text Placeholder 12">
            <a:extLst>
              <a:ext uri="{FF2B5EF4-FFF2-40B4-BE49-F238E27FC236}">
                <a16:creationId xmlns:a16="http://schemas.microsoft.com/office/drawing/2014/main" id="{8B530844-F81B-2C4A-B7C4-71D5DB07019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159A8129-903D-4941-930B-A829625244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30545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ubhead - 3">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CF26703-331D-BC45-B22F-3A89785EDA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3305009" y="2603782"/>
            <a:ext cx="2646529"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3303648" y="3435259"/>
            <a:ext cx="2647890"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Text Placeholder 12">
            <a:extLst>
              <a:ext uri="{FF2B5EF4-FFF2-40B4-BE49-F238E27FC236}">
                <a16:creationId xmlns:a16="http://schemas.microsoft.com/office/drawing/2014/main" id="{86DEA09A-9CAE-C54B-84BC-0A0BC24EE498}"/>
              </a:ext>
            </a:extLst>
          </p:cNvPr>
          <p:cNvSpPr>
            <a:spLocks noGrp="1"/>
          </p:cNvSpPr>
          <p:nvPr>
            <p:ph type="body" sz="quarter" idx="17" hasCustomPrompt="1"/>
          </p:nvPr>
        </p:nvSpPr>
        <p:spPr>
          <a:xfrm>
            <a:off x="4655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8" name="Text Placeholder 12">
            <a:extLst>
              <a:ext uri="{FF2B5EF4-FFF2-40B4-BE49-F238E27FC236}">
                <a16:creationId xmlns:a16="http://schemas.microsoft.com/office/drawing/2014/main" id="{E091496E-3E25-AA4E-BFAF-BF2B1C9DC84E}"/>
              </a:ext>
            </a:extLst>
          </p:cNvPr>
          <p:cNvSpPr>
            <a:spLocks noGrp="1"/>
          </p:cNvSpPr>
          <p:nvPr>
            <p:ph type="body" sz="quarter" idx="18" hasCustomPrompt="1"/>
          </p:nvPr>
        </p:nvSpPr>
        <p:spPr>
          <a:xfrm>
            <a:off x="464186"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61145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61131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89593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89579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8">
            <a:extLst>
              <a:ext uri="{FF2B5EF4-FFF2-40B4-BE49-F238E27FC236}">
                <a16:creationId xmlns:a16="http://schemas.microsoft.com/office/drawing/2014/main" id="{1AB31908-8E3C-DF44-895E-F15D4BDE24F4}"/>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38124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heads with icons - 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14A91FC-C007-0D4C-9877-58183CE0126F}"/>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7568358" y="3212742"/>
            <a:ext cx="4072780"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3310968" y="3212742"/>
            <a:ext cx="4080432"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11DCB30E-B39C-454F-B8B3-D28C80C9C01A}"/>
              </a:ext>
            </a:extLst>
          </p:cNvPr>
          <p:cNvSpPr>
            <a:spLocks noGrp="1"/>
          </p:cNvSpPr>
          <p:nvPr>
            <p:ph type="body" sz="quarter" idx="17" hasCustomPrompt="1"/>
          </p:nvPr>
        </p:nvSpPr>
        <p:spPr>
          <a:xfrm>
            <a:off x="468106" y="1901736"/>
            <a:ext cx="2675144" cy="2023326"/>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E2F76FEE-EEAA-8448-8839-02F1EF5F3B30}"/>
              </a:ext>
            </a:extLst>
          </p:cNvPr>
          <p:cNvSpPr>
            <a:spLocks noGrp="1"/>
          </p:cNvSpPr>
          <p:nvPr>
            <p:ph type="body" sz="quarter" idx="11" hasCustomPrompt="1"/>
          </p:nvPr>
        </p:nvSpPr>
        <p:spPr>
          <a:xfrm>
            <a:off x="450644" y="418949"/>
            <a:ext cx="10737341"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20" name="Picture Placeholder 1">
            <a:extLst>
              <a:ext uri="{FF2B5EF4-FFF2-40B4-BE49-F238E27FC236}">
                <a16:creationId xmlns:a16="http://schemas.microsoft.com/office/drawing/2014/main" id="{FF891636-E2F9-C44E-8944-6C2CADB98FAD}"/>
              </a:ext>
            </a:extLst>
          </p:cNvPr>
          <p:cNvSpPr>
            <a:spLocks noGrp="1"/>
          </p:cNvSpPr>
          <p:nvPr>
            <p:ph type="pic" sz="quarter" idx="13" hasCustomPrompt="1"/>
          </p:nvPr>
        </p:nvSpPr>
        <p:spPr>
          <a:xfrm>
            <a:off x="3395663" y="1989138"/>
            <a:ext cx="974296" cy="974296"/>
          </a:xfrm>
          <a:prstGeom prst="rect">
            <a:avLst/>
          </a:prstGeom>
        </p:spPr>
        <p:txBody>
          <a:bodyPr anchor="ctr"/>
          <a:lstStyle>
            <a:lvl1pPr marL="0" indent="0" algn="ctr">
              <a:buNone/>
              <a:defRPr sz="1800"/>
            </a:lvl1pPr>
          </a:lstStyle>
          <a:p>
            <a:r>
              <a:rPr lang="en-US"/>
              <a:t>ICON</a:t>
            </a:r>
          </a:p>
        </p:txBody>
      </p:sp>
      <p:sp>
        <p:nvSpPr>
          <p:cNvPr id="21" name="Picture Placeholder 1">
            <a:extLst>
              <a:ext uri="{FF2B5EF4-FFF2-40B4-BE49-F238E27FC236}">
                <a16:creationId xmlns:a16="http://schemas.microsoft.com/office/drawing/2014/main" id="{8F56D6FD-52CA-D944-899D-97685FDAED11}"/>
              </a:ext>
            </a:extLst>
          </p:cNvPr>
          <p:cNvSpPr>
            <a:spLocks noGrp="1"/>
          </p:cNvSpPr>
          <p:nvPr>
            <p:ph type="pic" sz="quarter" idx="18" hasCustomPrompt="1"/>
          </p:nvPr>
        </p:nvSpPr>
        <p:spPr>
          <a:xfrm>
            <a:off x="7643813" y="1989138"/>
            <a:ext cx="974296" cy="974296"/>
          </a:xfrm>
          <a:prstGeom prst="rect">
            <a:avLst/>
          </a:prstGeom>
        </p:spPr>
        <p:txBody>
          <a:bodyPr anchor="ctr"/>
          <a:lstStyle>
            <a:lvl1pPr marL="0" indent="0" algn="ctr">
              <a:buNone/>
              <a:defRPr sz="1800"/>
            </a:lvl1pPr>
          </a:lstStyle>
          <a:p>
            <a:r>
              <a:rPr lang="en-US"/>
              <a:t>ICON</a:t>
            </a:r>
          </a:p>
        </p:txBody>
      </p:sp>
      <p:cxnSp>
        <p:nvCxnSpPr>
          <p:cNvPr id="11" name="Straight Arrow Connector 10">
            <a:extLst>
              <a:ext uri="{FF2B5EF4-FFF2-40B4-BE49-F238E27FC236}">
                <a16:creationId xmlns:a16="http://schemas.microsoft.com/office/drawing/2014/main" id="{6641C3E3-7349-094F-8152-DCA9E70A1F24}"/>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19E033D9-8609-404E-8F3C-5CD2CD3CDB3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800553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heads with icons -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FD98BD4-0303-3848-8CEA-7D1D1D8D3B34}"/>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452748"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0" name="Text Placeholder 12">
            <a:extLst>
              <a:ext uri="{FF2B5EF4-FFF2-40B4-BE49-F238E27FC236}">
                <a16:creationId xmlns:a16="http://schemas.microsoft.com/office/drawing/2014/main" id="{4DF755E6-B3A8-864F-A0F0-CC097C91B2FE}"/>
              </a:ext>
            </a:extLst>
          </p:cNvPr>
          <p:cNvSpPr>
            <a:spLocks noGrp="1"/>
          </p:cNvSpPr>
          <p:nvPr>
            <p:ph type="body" sz="quarter" idx="18" hasCustomPrompt="1"/>
          </p:nvPr>
        </p:nvSpPr>
        <p:spPr>
          <a:xfrm>
            <a:off x="4338344"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12">
            <a:extLst>
              <a:ext uri="{FF2B5EF4-FFF2-40B4-BE49-F238E27FC236}">
                <a16:creationId xmlns:a16="http://schemas.microsoft.com/office/drawing/2014/main" id="{8586B56A-AB72-EC4D-9407-DF3B67169CF1}"/>
              </a:ext>
            </a:extLst>
          </p:cNvPr>
          <p:cNvSpPr>
            <a:spLocks noGrp="1"/>
          </p:cNvSpPr>
          <p:nvPr>
            <p:ph type="body" sz="quarter" idx="20" hasCustomPrompt="1"/>
          </p:nvPr>
        </p:nvSpPr>
        <p:spPr>
          <a:xfrm>
            <a:off x="8201455" y="3351925"/>
            <a:ext cx="3436437"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7" name="Text Placeholder 12">
            <a:extLst>
              <a:ext uri="{FF2B5EF4-FFF2-40B4-BE49-F238E27FC236}">
                <a16:creationId xmlns:a16="http://schemas.microsoft.com/office/drawing/2014/main" id="{57249F8F-547E-884E-9AEC-FC59F9DA7919}"/>
              </a:ext>
            </a:extLst>
          </p:cNvPr>
          <p:cNvSpPr>
            <a:spLocks noGrp="1"/>
          </p:cNvSpPr>
          <p:nvPr>
            <p:ph type="body" sz="quarter" idx="11" hasCustomPrompt="1"/>
          </p:nvPr>
        </p:nvSpPr>
        <p:spPr>
          <a:xfrm>
            <a:off x="447035" y="417776"/>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29" name="Text Placeholder 12">
            <a:extLst>
              <a:ext uri="{FF2B5EF4-FFF2-40B4-BE49-F238E27FC236}">
                <a16:creationId xmlns:a16="http://schemas.microsoft.com/office/drawing/2014/main" id="{4FBDCF6D-0ADB-AC4E-8E16-65CE05649ECC}"/>
              </a:ext>
            </a:extLst>
          </p:cNvPr>
          <p:cNvSpPr>
            <a:spLocks noGrp="1"/>
          </p:cNvSpPr>
          <p:nvPr>
            <p:ph type="body" sz="quarter" idx="12" hasCustomPrompt="1"/>
          </p:nvPr>
        </p:nvSpPr>
        <p:spPr>
          <a:xfrm>
            <a:off x="463041" y="1120238"/>
            <a:ext cx="10717031" cy="313085"/>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Picture Placeholder 1">
            <a:extLst>
              <a:ext uri="{FF2B5EF4-FFF2-40B4-BE49-F238E27FC236}">
                <a16:creationId xmlns:a16="http://schemas.microsoft.com/office/drawing/2014/main" id="{59068ED3-8DCE-2B4C-818C-12010A8DB633}"/>
              </a:ext>
            </a:extLst>
          </p:cNvPr>
          <p:cNvSpPr>
            <a:spLocks noGrp="1"/>
          </p:cNvSpPr>
          <p:nvPr>
            <p:ph type="pic" sz="quarter" idx="13" hasCustomPrompt="1"/>
          </p:nvPr>
        </p:nvSpPr>
        <p:spPr>
          <a:xfrm>
            <a:off x="550863" y="1994218"/>
            <a:ext cx="974296" cy="974296"/>
          </a:xfrm>
          <a:prstGeom prst="rect">
            <a:avLst/>
          </a:prstGeom>
        </p:spPr>
        <p:txBody>
          <a:bodyPr anchor="ctr"/>
          <a:lstStyle>
            <a:lvl1pPr marL="0" indent="0" algn="ctr">
              <a:buNone/>
              <a:defRPr sz="1800"/>
            </a:lvl1pPr>
          </a:lstStyle>
          <a:p>
            <a:r>
              <a:rPr lang="en-US"/>
              <a:t>ICON</a:t>
            </a:r>
          </a:p>
        </p:txBody>
      </p:sp>
      <p:sp>
        <p:nvSpPr>
          <p:cNvPr id="26" name="Picture Placeholder 1">
            <a:extLst>
              <a:ext uri="{FF2B5EF4-FFF2-40B4-BE49-F238E27FC236}">
                <a16:creationId xmlns:a16="http://schemas.microsoft.com/office/drawing/2014/main" id="{B4A7983A-9A6D-7D48-A647-2FF5BF3A9097}"/>
              </a:ext>
            </a:extLst>
          </p:cNvPr>
          <p:cNvSpPr>
            <a:spLocks noGrp="1"/>
          </p:cNvSpPr>
          <p:nvPr>
            <p:ph type="pic" sz="quarter" idx="21" hasCustomPrompt="1"/>
          </p:nvPr>
        </p:nvSpPr>
        <p:spPr>
          <a:xfrm>
            <a:off x="4429357" y="1994218"/>
            <a:ext cx="974296" cy="974296"/>
          </a:xfrm>
          <a:prstGeom prst="rect">
            <a:avLst/>
          </a:prstGeom>
        </p:spPr>
        <p:txBody>
          <a:bodyPr anchor="ctr"/>
          <a:lstStyle>
            <a:lvl1pPr marL="0" indent="0" algn="ctr">
              <a:buNone/>
              <a:defRPr sz="1800"/>
            </a:lvl1pPr>
          </a:lstStyle>
          <a:p>
            <a:r>
              <a:rPr lang="en-US"/>
              <a:t>ICON</a:t>
            </a:r>
          </a:p>
        </p:txBody>
      </p:sp>
      <p:sp>
        <p:nvSpPr>
          <p:cNvPr id="32" name="Picture Placeholder 1">
            <a:extLst>
              <a:ext uri="{FF2B5EF4-FFF2-40B4-BE49-F238E27FC236}">
                <a16:creationId xmlns:a16="http://schemas.microsoft.com/office/drawing/2014/main" id="{0B6200F2-4B18-CA41-8152-F02491CB1DD8}"/>
              </a:ext>
            </a:extLst>
          </p:cNvPr>
          <p:cNvSpPr>
            <a:spLocks noGrp="1"/>
          </p:cNvSpPr>
          <p:nvPr>
            <p:ph type="pic" sz="quarter" idx="22" hasCustomPrompt="1"/>
          </p:nvPr>
        </p:nvSpPr>
        <p:spPr>
          <a:xfrm>
            <a:off x="8291373" y="1994218"/>
            <a:ext cx="974296" cy="974296"/>
          </a:xfrm>
          <a:prstGeom prst="rect">
            <a:avLst/>
          </a:prstGeom>
        </p:spPr>
        <p:txBody>
          <a:bodyPr anchor="ctr"/>
          <a:lstStyle>
            <a:lvl1pPr marL="0" indent="0" algn="ctr">
              <a:buNone/>
              <a:defRPr sz="1800"/>
            </a:lvl1pPr>
          </a:lstStyle>
          <a:p>
            <a:r>
              <a:rPr lang="en-US"/>
              <a:t>ICON</a:t>
            </a:r>
          </a:p>
        </p:txBody>
      </p:sp>
      <p:cxnSp>
        <p:nvCxnSpPr>
          <p:cNvPr id="13" name="Straight Arrow Connector 12">
            <a:extLst>
              <a:ext uri="{FF2B5EF4-FFF2-40B4-BE49-F238E27FC236}">
                <a16:creationId xmlns:a16="http://schemas.microsoft.com/office/drawing/2014/main" id="{8077175C-2A66-F541-80F8-FF19AF25FAF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681B1F30-E18E-D146-B42B-8EBEA82AE3A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15420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ructure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9828" y="417757"/>
            <a:ext cx="11185327"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5804" y="1100038"/>
            <a:ext cx="11185334" cy="698282"/>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 name="Picture Placeholder 1">
            <a:extLst>
              <a:ext uri="{FF2B5EF4-FFF2-40B4-BE49-F238E27FC236}">
                <a16:creationId xmlns:a16="http://schemas.microsoft.com/office/drawing/2014/main" id="{05CEAEC0-57B1-ED40-A979-C284AC975BDD}"/>
              </a:ext>
            </a:extLst>
          </p:cNvPr>
          <p:cNvSpPr>
            <a:spLocks noGrp="1"/>
          </p:cNvSpPr>
          <p:nvPr>
            <p:ph type="pic" sz="quarter" idx="13" hasCustomPrompt="1"/>
          </p:nvPr>
        </p:nvSpPr>
        <p:spPr>
          <a:xfrm>
            <a:off x="1156524" y="3199169"/>
            <a:ext cx="1381760" cy="1381760"/>
          </a:xfrm>
          <a:prstGeom prst="rect">
            <a:avLst/>
          </a:prstGeom>
        </p:spPr>
        <p:txBody>
          <a:bodyPr anchor="ctr"/>
          <a:lstStyle>
            <a:lvl1pPr marL="0" indent="0" algn="ctr">
              <a:buNone/>
              <a:defRPr sz="1800"/>
            </a:lvl1pPr>
          </a:lstStyle>
          <a:p>
            <a:r>
              <a:rPr lang="en-US"/>
              <a:t>ICON</a:t>
            </a:r>
          </a:p>
        </p:txBody>
      </p:sp>
      <p:sp>
        <p:nvSpPr>
          <p:cNvPr id="18" name="Picture Placeholder 1">
            <a:extLst>
              <a:ext uri="{FF2B5EF4-FFF2-40B4-BE49-F238E27FC236}">
                <a16:creationId xmlns:a16="http://schemas.microsoft.com/office/drawing/2014/main" id="{DD4E132D-D925-2449-A6D5-B364918216E9}"/>
              </a:ext>
            </a:extLst>
          </p:cNvPr>
          <p:cNvSpPr>
            <a:spLocks noGrp="1"/>
          </p:cNvSpPr>
          <p:nvPr>
            <p:ph type="pic" sz="quarter" idx="14" hasCustomPrompt="1"/>
          </p:nvPr>
        </p:nvSpPr>
        <p:spPr>
          <a:xfrm>
            <a:off x="6833755" y="3199169"/>
            <a:ext cx="1381760" cy="1381760"/>
          </a:xfrm>
          <a:prstGeom prst="rect">
            <a:avLst/>
          </a:prstGeom>
        </p:spPr>
        <p:txBody>
          <a:bodyPr anchor="ctr"/>
          <a:lstStyle>
            <a:lvl1pPr marL="0" indent="0" algn="ctr">
              <a:buNone/>
              <a:defRPr sz="1800"/>
            </a:lvl1pPr>
          </a:lstStyle>
          <a:p>
            <a:r>
              <a:rPr lang="en-US"/>
              <a:t>ICON</a:t>
            </a:r>
          </a:p>
        </p:txBody>
      </p:sp>
      <p:sp>
        <p:nvSpPr>
          <p:cNvPr id="19" name="Picture Placeholder 1">
            <a:extLst>
              <a:ext uri="{FF2B5EF4-FFF2-40B4-BE49-F238E27FC236}">
                <a16:creationId xmlns:a16="http://schemas.microsoft.com/office/drawing/2014/main" id="{409D32B6-DFD3-5E4C-AB7E-8EA1F6E73543}"/>
              </a:ext>
            </a:extLst>
          </p:cNvPr>
          <p:cNvSpPr>
            <a:spLocks noGrp="1"/>
          </p:cNvSpPr>
          <p:nvPr>
            <p:ph type="pic" sz="quarter" idx="15" hasCustomPrompt="1"/>
          </p:nvPr>
        </p:nvSpPr>
        <p:spPr>
          <a:xfrm>
            <a:off x="3947973" y="3199169"/>
            <a:ext cx="1381760" cy="1381760"/>
          </a:xfrm>
          <a:prstGeom prst="rect">
            <a:avLst/>
          </a:prstGeom>
        </p:spPr>
        <p:txBody>
          <a:bodyPr anchor="ctr"/>
          <a:lstStyle>
            <a:lvl1pPr marL="0" indent="0" algn="ctr">
              <a:buNone/>
              <a:defRPr sz="1800"/>
            </a:lvl1pPr>
          </a:lstStyle>
          <a:p>
            <a:r>
              <a:rPr lang="en-US"/>
              <a:t>ICON</a:t>
            </a:r>
          </a:p>
        </p:txBody>
      </p:sp>
      <p:sp>
        <p:nvSpPr>
          <p:cNvPr id="20" name="Picture Placeholder 1">
            <a:extLst>
              <a:ext uri="{FF2B5EF4-FFF2-40B4-BE49-F238E27FC236}">
                <a16:creationId xmlns:a16="http://schemas.microsoft.com/office/drawing/2014/main" id="{6D9B531F-AC77-D044-BAAB-A129AA107FA0}"/>
              </a:ext>
            </a:extLst>
          </p:cNvPr>
          <p:cNvSpPr>
            <a:spLocks noGrp="1"/>
          </p:cNvSpPr>
          <p:nvPr>
            <p:ph type="pic" sz="quarter" idx="16" hasCustomPrompt="1"/>
          </p:nvPr>
        </p:nvSpPr>
        <p:spPr>
          <a:xfrm>
            <a:off x="9679198" y="3199169"/>
            <a:ext cx="1381760" cy="1381760"/>
          </a:xfrm>
          <a:prstGeom prst="rect">
            <a:avLst/>
          </a:prstGeom>
        </p:spPr>
        <p:txBody>
          <a:bodyPr anchor="ctr"/>
          <a:lstStyle>
            <a:lvl1pPr marL="0" indent="0" algn="ctr">
              <a:buNone/>
              <a:defRPr sz="1800"/>
            </a:lvl1pPr>
          </a:lstStyle>
          <a:p>
            <a:r>
              <a:rPr lang="en-US"/>
              <a:t>ICON</a:t>
            </a:r>
          </a:p>
        </p:txBody>
      </p:sp>
      <p:sp>
        <p:nvSpPr>
          <p:cNvPr id="21" name="Text Placeholder 33">
            <a:extLst>
              <a:ext uri="{FF2B5EF4-FFF2-40B4-BE49-F238E27FC236}">
                <a16:creationId xmlns:a16="http://schemas.microsoft.com/office/drawing/2014/main" id="{F054930D-BD7E-8445-AEC1-55CB81929239}"/>
              </a:ext>
            </a:extLst>
          </p:cNvPr>
          <p:cNvSpPr>
            <a:spLocks noGrp="1"/>
          </p:cNvSpPr>
          <p:nvPr>
            <p:ph type="body" sz="quarter" idx="18"/>
          </p:nvPr>
        </p:nvSpPr>
        <p:spPr>
          <a:xfrm>
            <a:off x="96158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2" name="Text Placeholder 33">
            <a:extLst>
              <a:ext uri="{FF2B5EF4-FFF2-40B4-BE49-F238E27FC236}">
                <a16:creationId xmlns:a16="http://schemas.microsoft.com/office/drawing/2014/main" id="{295F3F16-2D5B-8643-AAA4-9ABA70CB31F3}"/>
              </a:ext>
            </a:extLst>
          </p:cNvPr>
          <p:cNvSpPr>
            <a:spLocks noGrp="1"/>
          </p:cNvSpPr>
          <p:nvPr>
            <p:ph type="body" sz="quarter" idx="19"/>
          </p:nvPr>
        </p:nvSpPr>
        <p:spPr>
          <a:xfrm>
            <a:off x="378381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3" name="Text Placeholder 33">
            <a:extLst>
              <a:ext uri="{FF2B5EF4-FFF2-40B4-BE49-F238E27FC236}">
                <a16:creationId xmlns:a16="http://schemas.microsoft.com/office/drawing/2014/main" id="{A3EA64A3-0C50-C04E-BC01-143FDD285244}"/>
              </a:ext>
            </a:extLst>
          </p:cNvPr>
          <p:cNvSpPr>
            <a:spLocks noGrp="1"/>
          </p:cNvSpPr>
          <p:nvPr>
            <p:ph type="body" sz="quarter" idx="20"/>
          </p:nvPr>
        </p:nvSpPr>
        <p:spPr>
          <a:xfrm>
            <a:off x="6649575"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4" name="Text Placeholder 33">
            <a:extLst>
              <a:ext uri="{FF2B5EF4-FFF2-40B4-BE49-F238E27FC236}">
                <a16:creationId xmlns:a16="http://schemas.microsoft.com/office/drawing/2014/main" id="{57EE20CD-8C4D-E64D-BC08-26822E8B9959}"/>
              </a:ext>
            </a:extLst>
          </p:cNvPr>
          <p:cNvSpPr>
            <a:spLocks noGrp="1"/>
          </p:cNvSpPr>
          <p:nvPr>
            <p:ph type="body" sz="quarter" idx="21"/>
          </p:nvPr>
        </p:nvSpPr>
        <p:spPr>
          <a:xfrm>
            <a:off x="9495018"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cxnSp>
        <p:nvCxnSpPr>
          <p:cNvPr id="15" name="Straight Arrow Connector 14">
            <a:extLst>
              <a:ext uri="{FF2B5EF4-FFF2-40B4-BE49-F238E27FC236}">
                <a16:creationId xmlns:a16="http://schemas.microsoft.com/office/drawing/2014/main" id="{02F1C654-7D3B-1949-8DA3-E5FE328D5281}"/>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8">
            <a:extLst>
              <a:ext uri="{FF2B5EF4-FFF2-40B4-BE49-F238E27FC236}">
                <a16:creationId xmlns:a16="http://schemas.microsoft.com/office/drawing/2014/main" id="{F62EE926-FCC1-8A4E-AA94-CB7A6C61C37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060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line title whole page par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413114"/>
            <a:ext cx="10717031" cy="313085"/>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171423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256AA3C9-9B2A-46B6-AD5A-CE82EA0DE0A6}"/>
              </a:ext>
            </a:extLst>
          </p:cNvPr>
          <p:cNvSpPr>
            <a:spLocks noGrp="1"/>
          </p:cNvSpPr>
          <p:nvPr>
            <p:ph type="sldNum" sz="quarter" idx="4"/>
          </p:nvPr>
        </p:nvSpPr>
        <p:spPr bwMode="gray">
          <a:xfrm>
            <a:off x="328925" y="6440986"/>
            <a:ext cx="289931" cy="137615"/>
          </a:xfrm>
          <a:prstGeom prst="rect">
            <a:avLst/>
          </a:prstGeom>
        </p:spPr>
        <p:txBody>
          <a:bodyPr vert="horz" lIns="0" tIns="0" rIns="0" bIns="0" rtlCol="0" anchor="t"/>
          <a:lstStyle>
            <a:lvl1pPr algn="l">
              <a:defRPr sz="1067" b="1">
                <a:solidFill>
                  <a:schemeClr val="bg1">
                    <a:lumMod val="50000"/>
                  </a:schemeClr>
                </a:solidFill>
                <a:latin typeface="Catamaran Medium" panose="00000600000000000000" pitchFamily="2" charset="0"/>
                <a:cs typeface="Times New Roman" panose="02020603050405020304" pitchFamily="18" charset="0"/>
              </a:defRPr>
            </a:lvl1pPr>
          </a:lstStyle>
          <a:p>
            <a:fld id="{A74CE0EA-F3B5-4684-BA10-C594598FDB9C}" type="slidenum">
              <a:rPr lang="en-GB" smtClean="0"/>
              <a:pPr/>
              <a:t>‹#›</a:t>
            </a:fld>
            <a:endParaRPr lang="en-GB"/>
          </a:p>
        </p:txBody>
      </p:sp>
    </p:spTree>
    <p:extLst>
      <p:ext uri="{BB962C8B-B14F-4D97-AF65-F5344CB8AC3E}">
        <p14:creationId xmlns:p14="http://schemas.microsoft.com/office/powerpoint/2010/main" val="3515780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164777202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A8F37D5-C9D9-7240-89E7-0300510048EC}"/>
              </a:ext>
            </a:extLst>
          </p:cNvPr>
          <p:cNvCxnSpPr/>
          <p:nvPr userDrawn="1"/>
        </p:nvCxnSpPr>
        <p:spPr>
          <a:xfrm>
            <a:off x="387350" y="720870"/>
            <a:ext cx="0" cy="3175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EA2816ED-CA67-3B45-B5CC-9B22D1BC864D}"/>
              </a:ext>
            </a:extLst>
          </p:cNvPr>
          <p:cNvSpPr>
            <a:spLocks noGrp="1"/>
          </p:cNvSpPr>
          <p:nvPr>
            <p:ph type="body" sz="half" idx="17" hasCustomPrompt="1"/>
          </p:nvPr>
        </p:nvSpPr>
        <p:spPr>
          <a:xfrm>
            <a:off x="614426" y="1374573"/>
            <a:ext cx="10126124" cy="261610"/>
          </a:xfrm>
          <a:prstGeom prst="rect">
            <a:avLst/>
          </a:prstGeom>
        </p:spPr>
        <p:txBody>
          <a:bodyPr lIns="0" tIns="0" rIns="0" bIns="0" anchor="ctr" anchorCtr="0"/>
          <a:lstStyle>
            <a:lvl1pPr>
              <a:defRPr>
                <a:solidFill>
                  <a:schemeClr val="bg2"/>
                </a:solidFill>
              </a:defRPr>
            </a:lvl1pPr>
          </a:lstStyle>
          <a:p>
            <a:r>
              <a:rPr lang="en-US"/>
              <a:t>Subtitle</a:t>
            </a:r>
          </a:p>
        </p:txBody>
      </p:sp>
      <p:sp>
        <p:nvSpPr>
          <p:cNvPr id="9" name="Text Placeholder 2">
            <a:extLst>
              <a:ext uri="{FF2B5EF4-FFF2-40B4-BE49-F238E27FC236}">
                <a16:creationId xmlns:a16="http://schemas.microsoft.com/office/drawing/2014/main" id="{8487E04A-9944-E749-813E-77947D65320A}"/>
              </a:ext>
            </a:extLst>
          </p:cNvPr>
          <p:cNvSpPr>
            <a:spLocks noGrp="1"/>
          </p:cNvSpPr>
          <p:nvPr>
            <p:ph idx="18" hasCustomPrompt="1"/>
          </p:nvPr>
        </p:nvSpPr>
        <p:spPr>
          <a:xfrm>
            <a:off x="614420" y="1972386"/>
            <a:ext cx="6858000" cy="523220"/>
          </a:xfrm>
          <a:prstGeom prst="rect">
            <a:avLst/>
          </a:prstGeom>
        </p:spPr>
        <p:txBody>
          <a:bodyPr vert="horz" wrap="square" lIns="0" tIns="0" rIns="0" bIns="0" rtlCol="0">
            <a:spAutoFit/>
          </a:bodyPr>
          <a:lstStyle>
            <a:lvl1pPr>
              <a:defRPr>
                <a:solidFill>
                  <a:schemeClr val="bg2"/>
                </a:solidFill>
              </a:defRPr>
            </a:lvl1pPr>
            <a:lvl2pPr marL="216000" indent="-216000">
              <a:buSzPct val="67000"/>
              <a:buFontTx/>
              <a:buBlip>
                <a:blip r:embed="rId2"/>
              </a:buBlip>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a:p>
            <a:pPr lvl="1"/>
            <a:r>
              <a:rPr lang="en-US"/>
              <a:t>List item</a:t>
            </a:r>
          </a:p>
        </p:txBody>
      </p:sp>
      <p:sp>
        <p:nvSpPr>
          <p:cNvPr id="10" name="Rectangle 9">
            <a:extLst>
              <a:ext uri="{FF2B5EF4-FFF2-40B4-BE49-F238E27FC236}">
                <a16:creationId xmlns:a16="http://schemas.microsoft.com/office/drawing/2014/main" id="{0D5B152B-B947-124E-BC00-B45431A2526B}"/>
              </a:ext>
            </a:extLst>
          </p:cNvPr>
          <p:cNvSpPr/>
          <p:nvPr userDrawn="1"/>
        </p:nvSpPr>
        <p:spPr>
          <a:xfrm>
            <a:off x="0" y="6346825"/>
            <a:ext cx="12192000" cy="514350"/>
          </a:xfrm>
          <a:prstGeom prst="rect">
            <a:avLst/>
          </a:prstGeom>
          <a:solidFill>
            <a:srgbClr val="008D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latin typeface="Arial" panose="020B0604020202020204" pitchFamily="34" charset="0"/>
              <a:cs typeface="Arial" panose="020B0604020202020204" pitchFamily="34" charset="0"/>
            </a:endParaRPr>
          </a:p>
        </p:txBody>
      </p:sp>
      <p:sp>
        <p:nvSpPr>
          <p:cNvPr id="11" name="Text Placeholder 2">
            <a:extLst>
              <a:ext uri="{FF2B5EF4-FFF2-40B4-BE49-F238E27FC236}">
                <a16:creationId xmlns:a16="http://schemas.microsoft.com/office/drawing/2014/main" id="{E19973B1-8F7D-7642-8087-9E57F2D038BB}"/>
              </a:ext>
            </a:extLst>
          </p:cNvPr>
          <p:cNvSpPr>
            <a:spLocks noGrp="1"/>
          </p:cNvSpPr>
          <p:nvPr>
            <p:ph type="body" sz="quarter" idx="19" hasCustomPrompt="1"/>
          </p:nvPr>
        </p:nvSpPr>
        <p:spPr>
          <a:xfrm>
            <a:off x="614420" y="720870"/>
            <a:ext cx="10126120" cy="317500"/>
          </a:xfrm>
          <a:prstGeom prst="rect">
            <a:avLst/>
          </a:prstGeom>
        </p:spPr>
        <p:txBody>
          <a:bodyPr lIns="0" anchor="ctr" anchorCtr="0"/>
          <a:lstStyle>
            <a:lvl1pPr>
              <a:defRPr sz="2700" b="1">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Title</a:t>
            </a:r>
            <a:endParaRPr lang="en-US"/>
          </a:p>
        </p:txBody>
      </p:sp>
      <p:sp>
        <p:nvSpPr>
          <p:cNvPr id="12" name="Slide Number Placeholder 12">
            <a:extLst>
              <a:ext uri="{FF2B5EF4-FFF2-40B4-BE49-F238E27FC236}">
                <a16:creationId xmlns:a16="http://schemas.microsoft.com/office/drawing/2014/main" id="{0D0F6DDC-3049-984E-ACD8-553F49AC4BF2}"/>
              </a:ext>
            </a:extLst>
          </p:cNvPr>
          <p:cNvSpPr txBox="1">
            <a:spLocks/>
          </p:cNvSpPr>
          <p:nvPr userDrawn="1"/>
        </p:nvSpPr>
        <p:spPr>
          <a:xfrm>
            <a:off x="11683997" y="6356350"/>
            <a:ext cx="508001" cy="501650"/>
          </a:xfrm>
          <a:prstGeom prst="rect">
            <a:avLst/>
          </a:prstGeom>
        </p:spPr>
        <p:txBody>
          <a:bodyPr lIns="0" tIns="0" rIns="0" bIns="0" anchor="ctr" anchorCtr="0"/>
          <a:lstStyle>
            <a:defPPr>
              <a:defRPr lang="en-US"/>
            </a:defPPr>
            <a:lvl1pPr marL="0" algn="ctr" defTabSz="914400" rtl="0" eaLnBrk="1" latinLnBrk="0" hangingPunct="1">
              <a:defRPr sz="1400" b="0" i="0" kern="1200">
                <a:solidFill>
                  <a:srgbClr val="0093D5"/>
                </a:solidFill>
                <a:latin typeface="Trebuchet MS" panose="020B070302020209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E38FAB-B259-F54A-9829-55A3B8FA4CAF}"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9036676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 line 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397351"/>
            <a:ext cx="3895225" cy="1162746"/>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27229545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FD64-FDB9-4389-8405-94C2FFCA46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5B0E8E-390D-482B-B269-D82B54D98E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FC30F9-4ECD-41D2-B9B0-2FCA90451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0B6CC-4645-4FB6-8950-0E3B9078CB68}"/>
              </a:ext>
            </a:extLst>
          </p:cNvPr>
          <p:cNvSpPr>
            <a:spLocks noGrp="1"/>
          </p:cNvSpPr>
          <p:nvPr>
            <p:ph type="dt" sz="half" idx="10"/>
          </p:nvPr>
        </p:nvSpPr>
        <p:spPr/>
        <p:txBody>
          <a:bodyPr/>
          <a:lstStyle/>
          <a:p>
            <a:fld id="{EA9AAFB7-E585-4392-A0B0-1250BF98239B}" type="datetimeFigureOut">
              <a:rPr lang="en-US" smtClean="0"/>
              <a:t>4/25/2022</a:t>
            </a:fld>
            <a:endParaRPr lang="en-US"/>
          </a:p>
        </p:txBody>
      </p:sp>
      <p:sp>
        <p:nvSpPr>
          <p:cNvPr id="6" name="Footer Placeholder 5">
            <a:extLst>
              <a:ext uri="{FF2B5EF4-FFF2-40B4-BE49-F238E27FC236}">
                <a16:creationId xmlns:a16="http://schemas.microsoft.com/office/drawing/2014/main" id="{2D42A668-966C-40C9-8A97-59A22AEF7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1475F-81CB-49D1-BF1F-F42876DF741B}"/>
              </a:ext>
            </a:extLst>
          </p:cNvPr>
          <p:cNvSpPr>
            <a:spLocks noGrp="1"/>
          </p:cNvSpPr>
          <p:nvPr>
            <p:ph type="sldNum" sz="quarter" idx="12"/>
          </p:nvPr>
        </p:nvSpPr>
        <p:spPr/>
        <p:txBody>
          <a:bodyPr/>
          <a:lstStyle/>
          <a:p>
            <a:fld id="{1054ECCB-8AC4-4A32-A11A-19B19C41D1EE}" type="slidenum">
              <a:rPr lang="en-US" smtClean="0"/>
              <a:t>‹#›</a:t>
            </a:fld>
            <a:endParaRPr lang="en-US"/>
          </a:p>
        </p:txBody>
      </p:sp>
    </p:spTree>
    <p:extLst>
      <p:ext uri="{BB962C8B-B14F-4D97-AF65-F5344CB8AC3E}">
        <p14:creationId xmlns:p14="http://schemas.microsoft.com/office/powerpoint/2010/main" val="18726829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8750-1706-47F1-B1F3-224EAD1307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EE59C6-0AC8-4FA5-A86C-489F58710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F77E2-9E60-4A05-A23A-90B3A6D28F01}"/>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3F842581-21C9-4072-87BA-B43923218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05B7C-6DCB-4A82-BA17-E721638918B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397171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3EE7-8877-4CC8-9A5A-333A53B9C2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AD9607-CE5E-4DF7-B03F-6E12BC59B1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10BD5-AE67-4678-91D4-CA743A52B124}"/>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F9571A98-F866-4DD3-9E9A-BB302BC31C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2BF7-8555-424E-8F82-B322F829C567}"/>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657249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E270-435E-4BF3-8F7A-EC35BDA48D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0283D5-BA32-4377-989C-63B2C90C4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126B5-65AD-4F03-97A8-70A6486A53B9}"/>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8769179E-2E3B-42A4-9C58-FDA1B0D3C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75DA5A-66B4-47CE-9D41-6302B96E107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6170995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5069-DD31-498B-8B9A-00D1099205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0D1F-0B76-4690-9AE9-1BDAD7673A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874D4F-9445-4C70-8817-B0A32070F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A51795-183E-40D4-93DF-35C007DC9F84}"/>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6" name="Footer Placeholder 5">
            <a:extLst>
              <a:ext uri="{FF2B5EF4-FFF2-40B4-BE49-F238E27FC236}">
                <a16:creationId xmlns:a16="http://schemas.microsoft.com/office/drawing/2014/main" id="{7A379F0B-F0AD-4031-9221-811374F9E1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A4B2D4-C505-40D7-B7BC-695BAA7F8FC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957695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3849-9C75-4DF1-9FD4-691BA79058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60763B-F4CF-4395-97E3-B2EFE25D7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B58E6-BA8D-4937-A2AA-5C706CFBF7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23F7DB-BA59-4016-8B03-3367E35F4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28785F-6B65-4F77-8676-61D853A139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D71059-B7C2-4253-BAE2-EEB846EF0337}"/>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8" name="Footer Placeholder 7">
            <a:extLst>
              <a:ext uri="{FF2B5EF4-FFF2-40B4-BE49-F238E27FC236}">
                <a16:creationId xmlns:a16="http://schemas.microsoft.com/office/drawing/2014/main" id="{A4794560-7B69-4A48-A916-1E4FE051FE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593794-9E95-4F22-AFDE-8805AF6E169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1541417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0CFD-80A7-49EE-8467-EA41D9F7B4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0AE5D0-E2DF-4A67-805C-95A571C952F0}"/>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4" name="Footer Placeholder 3">
            <a:extLst>
              <a:ext uri="{FF2B5EF4-FFF2-40B4-BE49-F238E27FC236}">
                <a16:creationId xmlns:a16="http://schemas.microsoft.com/office/drawing/2014/main" id="{8D45D062-BBAB-4F67-8B93-C0A2A95BD6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5AF0E2-FBBD-4971-8CB9-B9CAC9AF4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429696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11504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148232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4ED7-3518-4AB7-BF8B-83FA041D2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6381DC-BD5A-422D-A9C8-EE500B44C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84D4CB-1702-4CB2-BD1B-04A3A9D89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92E9CC-4EEC-4941-A01C-AC5E342258BF}"/>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6" name="Footer Placeholder 5">
            <a:extLst>
              <a:ext uri="{FF2B5EF4-FFF2-40B4-BE49-F238E27FC236}">
                <a16:creationId xmlns:a16="http://schemas.microsoft.com/office/drawing/2014/main" id="{EC79AD39-8C3F-4AA9-B675-2622A4DEF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38C33-05C6-4A9A-B016-86FF076B68FC}"/>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66591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1289-C766-4B4C-B5B9-E9E89053F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1E464B-FC93-41E2-9C27-EC8AF2C76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53D0A5-CFB8-4826-941D-89975EAE8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C68F9-2052-4E81-A3DA-F99D11903F19}"/>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6" name="Footer Placeholder 5">
            <a:extLst>
              <a:ext uri="{FF2B5EF4-FFF2-40B4-BE49-F238E27FC236}">
                <a16:creationId xmlns:a16="http://schemas.microsoft.com/office/drawing/2014/main" id="{36368304-D5FE-44A9-998F-D16FE7CA2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8E2EF-C6E3-4F4C-B48E-91A273485FF4}"/>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167047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B412-CC48-48B4-B5BB-197447973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759851-0B32-44EB-B75B-4E509F89AF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199194-A31A-4727-9B62-E5F2A1479DB4}"/>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A210310E-A93A-4EE0-8349-AA11999767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C30E83-7073-4B8C-88C7-22690183D5E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47825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54760A-BCBB-4A4D-A4AF-C77C0C8AB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1375B-92F7-4567-AB84-15E04B906C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16B77-30F9-4A72-9FD9-2A57A0449380}"/>
              </a:ext>
            </a:extLst>
          </p:cNvPr>
          <p:cNvSpPr>
            <a:spLocks noGrp="1"/>
          </p:cNvSpPr>
          <p:nvPr>
            <p:ph type="dt" sz="half" idx="10"/>
          </p:nvPr>
        </p:nvSpPr>
        <p:spPr/>
        <p:txBody>
          <a:body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7EF191BC-879D-4D08-83DF-461E4068E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13632-E918-486D-9634-6403F49F7C4E}"/>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0649834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 line title - 1">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7214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6214399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line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51221"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7196" y="1100913"/>
            <a:ext cx="2686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68DA87F5-29F5-FA4F-B045-4C976A6D084E}"/>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5E2B1793-C34B-4A4D-915B-78DEF5C47DEF}"/>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7022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79" y="42258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3760" y="1495166"/>
            <a:ext cx="2678409" cy="2367267"/>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4750EBAB-0BF3-9C46-B663-F1D8B4705103}"/>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07DFCBEF-7D08-494F-A9E1-2F28E0FB400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329260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494692"/>
            <a:ext cx="11186631" cy="609250"/>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39110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 title -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B1C581-8339-2B48-A1B6-509D9310A36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454507" y="1494692"/>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50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135" y="417634"/>
            <a:ext cx="4100054" cy="108608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8" name="Text Placeholder 12">
            <a:extLst>
              <a:ext uri="{FF2B5EF4-FFF2-40B4-BE49-F238E27FC236}">
                <a16:creationId xmlns:a16="http://schemas.microsoft.com/office/drawing/2014/main" id="{4A166F42-F724-6944-833E-2D848FFD2518}"/>
              </a:ext>
            </a:extLst>
          </p:cNvPr>
          <p:cNvSpPr>
            <a:spLocks noGrp="1"/>
          </p:cNvSpPr>
          <p:nvPr>
            <p:ph type="body" sz="quarter" idx="12" hasCustomPrompt="1"/>
          </p:nvPr>
        </p:nvSpPr>
        <p:spPr>
          <a:xfrm>
            <a:off x="454507" y="1494369"/>
            <a:ext cx="4100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08F40DD9-7E3F-094C-B6FF-B42D5A4650E2}"/>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8">
            <a:extLst>
              <a:ext uri="{FF2B5EF4-FFF2-40B4-BE49-F238E27FC236}">
                <a16:creationId xmlns:a16="http://schemas.microsoft.com/office/drawing/2014/main" id="{9FF785EC-8A60-3746-B8D0-E30099DCCE8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72107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9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90" r:id="rId29"/>
    <p:sldLayoutId id="2147483691" r:id="rId30"/>
    <p:sldLayoutId id="2147483692" r:id="rId31"/>
    <p:sldLayoutId id="2147483698" r:id="rId3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1096">
          <p15:clr>
            <a:srgbClr val="F26B43"/>
          </p15:clr>
        </p15:guide>
        <p15:guide id="4" pos="1232">
          <p15:clr>
            <a:srgbClr val="F26B43"/>
          </p15:clr>
        </p15:guide>
        <p15:guide id="5" pos="1980">
          <p15:clr>
            <a:srgbClr val="F26B43"/>
          </p15:clr>
        </p15:guide>
        <p15:guide id="6" pos="2139">
          <p15:clr>
            <a:srgbClr val="F26B43"/>
          </p15:clr>
        </p15:guide>
        <p15:guide id="7" pos="2865">
          <p15:clr>
            <a:srgbClr val="F26B43"/>
          </p15:clr>
        </p15:guide>
        <p15:guide id="8" pos="3024">
          <p15:clr>
            <a:srgbClr val="F26B43"/>
          </p15:clr>
        </p15:guide>
        <p15:guide id="9" pos="3749">
          <p15:clr>
            <a:srgbClr val="F26B43"/>
          </p15:clr>
        </p15:guide>
        <p15:guide id="10" pos="3908">
          <p15:clr>
            <a:srgbClr val="F26B43"/>
          </p15:clr>
        </p15:guide>
        <p15:guide id="11" pos="4656">
          <p15:clr>
            <a:srgbClr val="F26B43"/>
          </p15:clr>
        </p15:guide>
        <p15:guide id="12" pos="4815">
          <p15:clr>
            <a:srgbClr val="F26B43"/>
          </p15:clr>
        </p15:guide>
        <p15:guide id="13" pos="5541">
          <p15:clr>
            <a:srgbClr val="F26B43"/>
          </p15:clr>
        </p15:guide>
        <p15:guide id="14" pos="5700">
          <p15:clr>
            <a:srgbClr val="F26B43"/>
          </p15:clr>
        </p15:guide>
        <p15:guide id="15" pos="6448">
          <p15:clr>
            <a:srgbClr val="F26B43"/>
          </p15:clr>
        </p15:guide>
        <p15:guide id="16" pos="6584">
          <p15:clr>
            <a:srgbClr val="F26B43"/>
          </p15:clr>
        </p15:guide>
        <p15:guide id="17" orient="horz" pos="1003">
          <p15:clr>
            <a:srgbClr val="F26B43"/>
          </p15:clr>
        </p15:guide>
        <p15:guide id="18" orient="horz" pos="3952">
          <p15:clr>
            <a:srgbClr val="F26B43"/>
          </p15:clr>
        </p15:guide>
        <p15:guide id="19" pos="7333">
          <p15:clr>
            <a:srgbClr val="F26B43"/>
          </p15:clr>
        </p15:guide>
        <p15:guide id="21" orient="horz" pos="346">
          <p15:clr>
            <a:srgbClr val="F26B43"/>
          </p15:clr>
        </p15:guide>
        <p15:guide id="22" orient="horz" pos="754">
          <p15:clr>
            <a:srgbClr val="F26B43"/>
          </p15:clr>
        </p15:guide>
        <p15:guide id="23" orient="horz" pos="125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EC514-FDCD-48CD-B44D-810E3FC0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87C952-E9D5-474C-91C8-D2997E1867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0DB0E-FD83-416A-BDC4-A7AC2BFA6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21F5F-5A10-4D34-83E5-EDFB432163D7}" type="datetimeFigureOut">
              <a:rPr lang="en-US" smtClean="0"/>
              <a:t>4/25/2022</a:t>
            </a:fld>
            <a:endParaRPr lang="en-US"/>
          </a:p>
        </p:txBody>
      </p:sp>
      <p:sp>
        <p:nvSpPr>
          <p:cNvPr id="5" name="Footer Placeholder 4">
            <a:extLst>
              <a:ext uri="{FF2B5EF4-FFF2-40B4-BE49-F238E27FC236}">
                <a16:creationId xmlns:a16="http://schemas.microsoft.com/office/drawing/2014/main" id="{DE3262C3-B931-49F1-B5DB-506D28D6A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5F7707-AE69-4747-A390-D0FB6A8CE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4A9B7-6724-431C-92D2-2E8D2C8F4F8E}" type="slidenum">
              <a:rPr lang="en-US" smtClean="0"/>
              <a:t>‹#›</a:t>
            </a:fld>
            <a:endParaRPr lang="en-US"/>
          </a:p>
        </p:txBody>
      </p:sp>
    </p:spTree>
    <p:extLst>
      <p:ext uri="{BB962C8B-B14F-4D97-AF65-F5344CB8AC3E}">
        <p14:creationId xmlns:p14="http://schemas.microsoft.com/office/powerpoint/2010/main" val="17184060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71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5.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4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4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3" Type="http://schemas.openxmlformats.org/officeDocument/2006/relationships/hyperlink" Target="https://www.dropbox.com/sh/vqd1zcmuqm92psg/AAAKYADUrcbae8U12Seqvvera?dl=0" TargetMode="External"/><Relationship Id="rId2" Type="http://schemas.openxmlformats.org/officeDocument/2006/relationships/notesSlide" Target="../notesSlides/notesSlide19.xml"/><Relationship Id="rId1" Type="http://schemas.openxmlformats.org/officeDocument/2006/relationships/slideLayout" Target="../slideLayouts/slideLayout44.xml"/><Relationship Id="rId6" Type="http://schemas.openxmlformats.org/officeDocument/2006/relationships/hyperlink" Target="https://www.who.int/data/data-collection-tools/harmonized-health-facility-assessment/introduction" TargetMode="Externa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8.jp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44.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44.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4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4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1" y="2377959"/>
            <a:ext cx="11196414" cy="1733878"/>
          </a:xfrm>
        </p:spPr>
        <p:txBody>
          <a:bodyPr lIns="91440" tIns="45720" rIns="91440" bIns="45720" anchor="t">
            <a:noAutofit/>
          </a:bodyPr>
          <a:lstStyle/>
          <a:p>
            <a:pPr>
              <a:lnSpc>
                <a:spcPct val="100000"/>
              </a:lnSpc>
              <a:spcBef>
                <a:spcPts val="0"/>
              </a:spcBef>
              <a:spcAft>
                <a:spcPts val="600"/>
              </a:spcAft>
            </a:pPr>
            <a:r>
              <a:rPr lang="en-US" sz="4000" b="0" dirty="0">
                <a:latin typeface="Trebuchet MS" panose="020B0603020202020204" pitchFamily="34" charset="0"/>
              </a:rPr>
              <a:t>Harmonized Health </a:t>
            </a:r>
            <a:r>
              <a:rPr lang="en-US" sz="4000" b="0">
                <a:latin typeface="Trebuchet MS" panose="020B0603020202020204" pitchFamily="34" charset="0"/>
              </a:rPr>
              <a:t>Facility Assessment (HHFA)</a:t>
            </a:r>
            <a:br>
              <a:rPr lang="en-US" sz="4000" b="0">
                <a:latin typeface="Trebuchet MS" panose="020B0603020202020204" pitchFamily="34" charset="0"/>
              </a:rPr>
            </a:br>
            <a:r>
              <a:rPr lang="en-US" sz="2000" b="0">
                <a:latin typeface="Trebuchet MS" panose="020B0603020202020204" pitchFamily="34" charset="0"/>
              </a:rPr>
              <a:t>    </a:t>
            </a:r>
            <a:br>
              <a:rPr lang="en-US" sz="4000" b="0">
                <a:latin typeface="Trebuchet MS" panose="020B0603020202020204" pitchFamily="34" charset="0"/>
              </a:rPr>
            </a:br>
            <a:r>
              <a:rPr lang="en-US" sz="4000">
                <a:latin typeface="Trebuchet MS" panose="020B0603020202020204" pitchFamily="34" charset="0"/>
              </a:rPr>
              <a:t>I</a:t>
            </a:r>
            <a:r>
              <a:rPr lang="en-US" sz="4400">
                <a:latin typeface="Trebuchet MS" panose="020B0603020202020204" pitchFamily="34" charset="0"/>
              </a:rPr>
              <a:t>ntroduction to report-writing</a:t>
            </a:r>
            <a:br>
              <a:rPr lang="en-US" sz="4000" dirty="0"/>
            </a:br>
            <a:endParaRPr lang="en-US" sz="4000" dirty="0"/>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641801" y="34985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758394" y="530121"/>
            <a:ext cx="1644849" cy="1550120"/>
          </a:xfrm>
          <a:prstGeom prst="rect">
            <a:avLst/>
          </a:prstGeom>
        </p:spPr>
      </p:pic>
      <p:sp>
        <p:nvSpPr>
          <p:cNvPr id="8" name="Rectangle 7">
            <a:extLst>
              <a:ext uri="{FF2B5EF4-FFF2-40B4-BE49-F238E27FC236}">
                <a16:creationId xmlns:a16="http://schemas.microsoft.com/office/drawing/2014/main" id="{02D22E5E-DF1F-47B6-9061-698C2418E69F}"/>
              </a:ext>
            </a:extLst>
          </p:cNvPr>
          <p:cNvSpPr/>
          <p:nvPr/>
        </p:nvSpPr>
        <p:spPr>
          <a:xfrm>
            <a:off x="9998073" y="6344247"/>
            <a:ext cx="1840142"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2400"/>
              <a:t>April 2022</a:t>
            </a:r>
            <a:endParaRPr lang="en-US" sz="2400" dirty="0"/>
          </a:p>
        </p:txBody>
      </p:sp>
      <p:sp>
        <p:nvSpPr>
          <p:cNvPr id="9" name="Rectangle 8">
            <a:extLst>
              <a:ext uri="{FF2B5EF4-FFF2-40B4-BE49-F238E27FC236}">
                <a16:creationId xmlns:a16="http://schemas.microsoft.com/office/drawing/2014/main" id="{FB997269-157B-40D6-9BF8-00E9F6FA5725}"/>
              </a:ext>
            </a:extLst>
          </p:cNvPr>
          <p:cNvSpPr/>
          <p:nvPr/>
        </p:nvSpPr>
        <p:spPr>
          <a:xfrm>
            <a:off x="772430" y="4627877"/>
            <a:ext cx="3407684"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a:t>HHFA overview</a:t>
            </a:r>
            <a:endParaRPr lang="en-US" sz="3600" b="1" dirty="0"/>
          </a:p>
        </p:txBody>
      </p:sp>
    </p:spTree>
    <p:extLst>
      <p:ext uri="{BB962C8B-B14F-4D97-AF65-F5344CB8AC3E}">
        <p14:creationId xmlns:p14="http://schemas.microsoft.com/office/powerpoint/2010/main" val="3825602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5" name="Text Placeholder 4">
            <a:extLst>
              <a:ext uri="{FF2B5EF4-FFF2-40B4-BE49-F238E27FC236}">
                <a16:creationId xmlns:a16="http://schemas.microsoft.com/office/drawing/2014/main" id="{B96A3124-188D-456F-91F2-F4E06C84A27C}"/>
              </a:ext>
            </a:extLst>
          </p:cNvPr>
          <p:cNvSpPr>
            <a:spLocks noGrp="1"/>
          </p:cNvSpPr>
          <p:nvPr>
            <p:ph type="body" sz="quarter" idx="11"/>
          </p:nvPr>
        </p:nvSpPr>
        <p:spPr>
          <a:xfrm>
            <a:off x="471109" y="341535"/>
            <a:ext cx="10737350" cy="531557"/>
          </a:xfrm>
        </p:spPr>
        <p:txBody>
          <a:bodyPr/>
          <a:lstStyle/>
          <a:p>
            <a:r>
              <a:rPr lang="en-US">
                <a:latin typeface="Trebuchet MS" panose="020B0603020202020204" pitchFamily="34" charset="0"/>
              </a:rPr>
              <a:t>HHFA modules</a:t>
            </a:r>
            <a:endParaRPr lang="en-GB">
              <a:latin typeface="Trebuchet MS" panose="020B0603020202020204" pitchFamily="34" charset="0"/>
            </a:endParaRPr>
          </a:p>
        </p:txBody>
      </p:sp>
      <p:grpSp>
        <p:nvGrpSpPr>
          <p:cNvPr id="27" name="Group 26">
            <a:extLst>
              <a:ext uri="{FF2B5EF4-FFF2-40B4-BE49-F238E27FC236}">
                <a16:creationId xmlns:a16="http://schemas.microsoft.com/office/drawing/2014/main" id="{3551CA57-C686-4802-9754-2B15DC87FEE6}"/>
              </a:ext>
            </a:extLst>
          </p:cNvPr>
          <p:cNvGrpSpPr/>
          <p:nvPr/>
        </p:nvGrpSpPr>
        <p:grpSpPr>
          <a:xfrm>
            <a:off x="0" y="6401767"/>
            <a:ext cx="12191999" cy="460204"/>
            <a:chOff x="0" y="6401767"/>
            <a:chExt cx="12191999" cy="460204"/>
          </a:xfrm>
        </p:grpSpPr>
        <p:sp>
          <p:nvSpPr>
            <p:cNvPr id="28" name="Rectangle 27">
              <a:extLst>
                <a:ext uri="{FF2B5EF4-FFF2-40B4-BE49-F238E27FC236}">
                  <a16:creationId xmlns:a16="http://schemas.microsoft.com/office/drawing/2014/main" id="{2FD24728-F82D-4081-96A6-F0FD681D0924}"/>
                </a:ext>
              </a:extLst>
            </p:cNvPr>
            <p:cNvSpPr/>
            <p:nvPr/>
          </p:nvSpPr>
          <p:spPr>
            <a:xfrm>
              <a:off x="0" y="6401767"/>
              <a:ext cx="11976100" cy="460204"/>
            </a:xfrm>
            <a:prstGeom prst="rect">
              <a:avLst/>
            </a:prstGeom>
            <a:noFill/>
          </p:spPr>
        </p:sp>
        <p:sp>
          <p:nvSpPr>
            <p:cNvPr id="29" name="Freeform: Shape 28">
              <a:extLst>
                <a:ext uri="{FF2B5EF4-FFF2-40B4-BE49-F238E27FC236}">
                  <a16:creationId xmlns:a16="http://schemas.microsoft.com/office/drawing/2014/main" id="{B8E5DD6B-B1F9-47F7-893A-8868743629DC}"/>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30" name="Freeform: Shape 29">
              <a:extLst>
                <a:ext uri="{FF2B5EF4-FFF2-40B4-BE49-F238E27FC236}">
                  <a16:creationId xmlns:a16="http://schemas.microsoft.com/office/drawing/2014/main" id="{B43A447E-35A7-4F6B-9342-6D3B13F443F1}"/>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31" name="Freeform: Shape 30">
              <a:extLst>
                <a:ext uri="{FF2B5EF4-FFF2-40B4-BE49-F238E27FC236}">
                  <a16:creationId xmlns:a16="http://schemas.microsoft.com/office/drawing/2014/main" id="{A9AEBB7A-DE9D-4D17-A985-A9D14D7187F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32" name="Freeform: Shape 31">
              <a:extLst>
                <a:ext uri="{FF2B5EF4-FFF2-40B4-BE49-F238E27FC236}">
                  <a16:creationId xmlns:a16="http://schemas.microsoft.com/office/drawing/2014/main" id="{05962EEF-AA62-4184-A42E-0966C8B3F899}"/>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grpSp>
        <p:nvGrpSpPr>
          <p:cNvPr id="3" name="Group 2">
            <a:extLst>
              <a:ext uri="{FF2B5EF4-FFF2-40B4-BE49-F238E27FC236}">
                <a16:creationId xmlns:a16="http://schemas.microsoft.com/office/drawing/2014/main" id="{D774012E-7E75-4821-A06C-CEE7019E3F83}"/>
              </a:ext>
            </a:extLst>
          </p:cNvPr>
          <p:cNvGrpSpPr/>
          <p:nvPr/>
        </p:nvGrpSpPr>
        <p:grpSpPr>
          <a:xfrm>
            <a:off x="583172" y="786187"/>
            <a:ext cx="10289430" cy="3577086"/>
            <a:chOff x="719314" y="1379842"/>
            <a:chExt cx="10289430" cy="3577086"/>
          </a:xfrm>
        </p:grpSpPr>
        <p:grpSp>
          <p:nvGrpSpPr>
            <p:cNvPr id="10" name="Group 9">
              <a:extLst>
                <a:ext uri="{FF2B5EF4-FFF2-40B4-BE49-F238E27FC236}">
                  <a16:creationId xmlns:a16="http://schemas.microsoft.com/office/drawing/2014/main" id="{4E7F675D-D33E-463E-B3E0-039852535C01}"/>
                </a:ext>
              </a:extLst>
            </p:cNvPr>
            <p:cNvGrpSpPr/>
            <p:nvPr/>
          </p:nvGrpSpPr>
          <p:grpSpPr>
            <a:xfrm>
              <a:off x="719314" y="1379842"/>
              <a:ext cx="7704626" cy="3577086"/>
              <a:chOff x="3865664" y="1018253"/>
              <a:chExt cx="5796301" cy="2536011"/>
            </a:xfrm>
          </p:grpSpPr>
          <p:grpSp>
            <p:nvGrpSpPr>
              <p:cNvPr id="12" name="Group 11">
                <a:extLst>
                  <a:ext uri="{FF2B5EF4-FFF2-40B4-BE49-F238E27FC236}">
                    <a16:creationId xmlns:a16="http://schemas.microsoft.com/office/drawing/2014/main" id="{7973EF77-1399-4695-BD82-E6E6657CCAA0}"/>
                  </a:ext>
                </a:extLst>
              </p:cNvPr>
              <p:cNvGrpSpPr/>
              <p:nvPr/>
            </p:nvGrpSpPr>
            <p:grpSpPr>
              <a:xfrm>
                <a:off x="3865664" y="1018253"/>
                <a:ext cx="5796301" cy="894410"/>
                <a:chOff x="1020437" y="2506365"/>
                <a:chExt cx="6223367" cy="739126"/>
              </a:xfrm>
            </p:grpSpPr>
            <p:sp>
              <p:nvSpPr>
                <p:cNvPr id="19" name="Rectangle 18">
                  <a:extLst>
                    <a:ext uri="{FF2B5EF4-FFF2-40B4-BE49-F238E27FC236}">
                      <a16:creationId xmlns:a16="http://schemas.microsoft.com/office/drawing/2014/main" id="{84B31B3A-FFF6-43D2-8B7D-855680FC2D52}"/>
                    </a:ext>
                  </a:extLst>
                </p:cNvPr>
                <p:cNvSpPr/>
                <p:nvPr/>
              </p:nvSpPr>
              <p:spPr>
                <a:xfrm>
                  <a:off x="1020437" y="2514804"/>
                  <a:ext cx="1575097" cy="7306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2400" b="1" dirty="0">
                      <a:solidFill>
                        <a:schemeClr val="tx1"/>
                      </a:solidFill>
                      <a:latin typeface="Trebuchet MS" panose="020B0603020202020204" pitchFamily="34" charset="0"/>
                    </a:rPr>
                    <a:t> </a:t>
                  </a:r>
                </a:p>
                <a:p>
                  <a:pPr algn="ctr"/>
                  <a:r>
                    <a:rPr lang="en-GB" sz="2400" b="1">
                      <a:solidFill>
                        <a:schemeClr val="tx1"/>
                      </a:solidFill>
                      <a:latin typeface="Trebuchet MS" panose="020B0603020202020204" pitchFamily="34" charset="0"/>
                    </a:rPr>
                    <a:t>Service </a:t>
                  </a:r>
                  <a:r>
                    <a:rPr lang="en-GB" sz="2400" b="1" dirty="0">
                      <a:solidFill>
                        <a:schemeClr val="tx1"/>
                      </a:solidFill>
                      <a:latin typeface="Trebuchet MS" panose="020B0603020202020204" pitchFamily="34" charset="0"/>
                    </a:rPr>
                    <a:t>availability</a:t>
                  </a:r>
                </a:p>
              </p:txBody>
            </p:sp>
            <p:sp>
              <p:nvSpPr>
                <p:cNvPr id="20" name="Rectangle 19">
                  <a:extLst>
                    <a:ext uri="{FF2B5EF4-FFF2-40B4-BE49-F238E27FC236}">
                      <a16:creationId xmlns:a16="http://schemas.microsoft.com/office/drawing/2014/main" id="{48897D9C-32C4-4ABD-983B-68A990DB39FA}"/>
                    </a:ext>
                  </a:extLst>
                </p:cNvPr>
                <p:cNvSpPr/>
                <p:nvPr/>
              </p:nvSpPr>
              <p:spPr>
                <a:xfrm>
                  <a:off x="3461033" y="2506365"/>
                  <a:ext cx="1315810" cy="730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400" b="1" dirty="0">
                    <a:solidFill>
                      <a:schemeClr val="tx1"/>
                    </a:solidFill>
                    <a:latin typeface="Trebuchet MS" panose="020B0603020202020204" pitchFamily="34" charset="0"/>
                  </a:endParaRPr>
                </a:p>
                <a:p>
                  <a:pPr algn="ctr">
                    <a:spcAft>
                      <a:spcPts val="600"/>
                    </a:spcAft>
                  </a:pPr>
                  <a:r>
                    <a:rPr lang="en-GB" sz="2400" b="1">
                      <a:solidFill>
                        <a:schemeClr val="tx1"/>
                      </a:solidFill>
                      <a:latin typeface="Trebuchet MS" panose="020B0603020202020204" pitchFamily="34" charset="0"/>
                    </a:rPr>
                    <a:t>Service </a:t>
                  </a:r>
                  <a:r>
                    <a:rPr lang="en-GB" sz="2400" b="1" dirty="0">
                      <a:solidFill>
                        <a:schemeClr val="tx1"/>
                      </a:solidFill>
                      <a:latin typeface="Trebuchet MS" panose="020B0603020202020204" pitchFamily="34" charset="0"/>
                    </a:rPr>
                    <a:t>readiness</a:t>
                  </a:r>
                </a:p>
              </p:txBody>
            </p:sp>
            <p:sp>
              <p:nvSpPr>
                <p:cNvPr id="22" name="Rectangle 21">
                  <a:extLst>
                    <a:ext uri="{FF2B5EF4-FFF2-40B4-BE49-F238E27FC236}">
                      <a16:creationId xmlns:a16="http://schemas.microsoft.com/office/drawing/2014/main" id="{21B6B9DE-CC14-42DC-A809-F181921C56AB}"/>
                    </a:ext>
                  </a:extLst>
                </p:cNvPr>
                <p:cNvSpPr/>
                <p:nvPr/>
              </p:nvSpPr>
              <p:spPr>
                <a:xfrm>
                  <a:off x="5548893" y="2514804"/>
                  <a:ext cx="1694911" cy="730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US" sz="2400" b="1" dirty="0">
                    <a:solidFill>
                      <a:schemeClr val="tx1"/>
                    </a:solidFill>
                    <a:latin typeface="Trebuchet MS" panose="020B0603020202020204" pitchFamily="34" charset="0"/>
                  </a:endParaRPr>
                </a:p>
                <a:p>
                  <a:pPr algn="ctr"/>
                  <a:r>
                    <a:rPr lang="en-US" sz="2400" b="1">
                      <a:solidFill>
                        <a:schemeClr val="tx1"/>
                      </a:solidFill>
                      <a:latin typeface="Trebuchet MS" panose="020B0603020202020204" pitchFamily="34" charset="0"/>
                    </a:rPr>
                    <a:t>M</a:t>
                  </a:r>
                  <a:r>
                    <a:rPr lang="en-GB" sz="2400" b="1" dirty="0" err="1">
                      <a:solidFill>
                        <a:schemeClr val="tx1"/>
                      </a:solidFill>
                      <a:latin typeface="Trebuchet MS" panose="020B0603020202020204" pitchFamily="34" charset="0"/>
                    </a:rPr>
                    <a:t>anagement</a:t>
                  </a:r>
                  <a:r>
                    <a:rPr lang="en-GB" sz="2400" b="1" dirty="0">
                      <a:solidFill>
                        <a:schemeClr val="tx1"/>
                      </a:solidFill>
                      <a:latin typeface="Trebuchet MS" panose="020B0603020202020204" pitchFamily="34" charset="0"/>
                    </a:rPr>
                    <a:t> &amp; finance</a:t>
                  </a:r>
                </a:p>
              </p:txBody>
            </p:sp>
          </p:grpSp>
          <p:pic>
            <p:nvPicPr>
              <p:cNvPr id="15" name="Content Placeholder 3">
                <a:extLst>
                  <a:ext uri="{FF2B5EF4-FFF2-40B4-BE49-F238E27FC236}">
                    <a16:creationId xmlns:a16="http://schemas.microsoft.com/office/drawing/2014/main" id="{7525335F-3E1D-48A1-A040-1F0D55C4BCA4}"/>
                  </a:ext>
                </a:extLst>
              </p:cNvPr>
              <p:cNvPicPr>
                <a:picLocks noChangeAspect="1"/>
              </p:cNvPicPr>
              <p:nvPr/>
            </p:nvPicPr>
            <p:blipFill>
              <a:blip r:embed="rId3"/>
              <a:stretch>
                <a:fillRect/>
              </a:stretch>
            </p:blipFill>
            <p:spPr>
              <a:xfrm>
                <a:off x="3952700" y="1975931"/>
                <a:ext cx="1232204" cy="1568124"/>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8A00034A-8E89-4321-B660-5AE5A511ECB6}"/>
                  </a:ext>
                </a:extLst>
              </p:cNvPr>
              <p:cNvPicPr>
                <a:picLocks noChangeAspect="1"/>
              </p:cNvPicPr>
              <p:nvPr/>
            </p:nvPicPr>
            <p:blipFill>
              <a:blip r:embed="rId4"/>
              <a:stretch>
                <a:fillRect/>
              </a:stretch>
            </p:blipFill>
            <p:spPr>
              <a:xfrm>
                <a:off x="6138779" y="1986140"/>
                <a:ext cx="1198326" cy="1568124"/>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EB2A05CA-B077-403C-ABB8-215B6FD7DF0F}"/>
                  </a:ext>
                </a:extLst>
              </p:cNvPr>
              <p:cNvPicPr>
                <a:picLocks noChangeAspect="1"/>
              </p:cNvPicPr>
              <p:nvPr/>
            </p:nvPicPr>
            <p:blipFill>
              <a:blip r:embed="rId5"/>
              <a:stretch>
                <a:fillRect/>
              </a:stretch>
            </p:blipFill>
            <p:spPr>
              <a:xfrm>
                <a:off x="8236602" y="1977169"/>
                <a:ext cx="1198326" cy="1568124"/>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grpSp>
        <p:sp>
          <p:nvSpPr>
            <p:cNvPr id="18" name="Rectangle 17">
              <a:extLst>
                <a:ext uri="{FF2B5EF4-FFF2-40B4-BE49-F238E27FC236}">
                  <a16:creationId xmlns:a16="http://schemas.microsoft.com/office/drawing/2014/main" id="{7BB1ABD1-9931-4331-962E-C0389ADC464B}"/>
                </a:ext>
              </a:extLst>
            </p:cNvPr>
            <p:cNvSpPr/>
            <p:nvPr/>
          </p:nvSpPr>
          <p:spPr>
            <a:xfrm>
              <a:off x="9379751" y="1842758"/>
              <a:ext cx="1592853" cy="7986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b="1">
                  <a:solidFill>
                    <a:schemeClr val="tx1">
                      <a:lumMod val="65000"/>
                      <a:lumOff val="35000"/>
                    </a:schemeClr>
                  </a:solidFill>
                  <a:latin typeface="Trebuchet MS" panose="020B0603020202020204" pitchFamily="34" charset="0"/>
                </a:rPr>
                <a:t> </a:t>
              </a:r>
              <a:r>
                <a:rPr lang="en-US" sz="2400" b="1" dirty="0">
                  <a:solidFill>
                    <a:schemeClr val="tx1">
                      <a:lumMod val="65000"/>
                      <a:lumOff val="35000"/>
                    </a:schemeClr>
                  </a:solidFill>
                  <a:latin typeface="Trebuchet MS" panose="020B0603020202020204" pitchFamily="34" charset="0"/>
                </a:rPr>
                <a:t>Q</a:t>
              </a:r>
              <a:r>
                <a:rPr lang="en-GB" sz="2400" b="1" dirty="0" err="1">
                  <a:solidFill>
                    <a:schemeClr val="tx1">
                      <a:lumMod val="65000"/>
                      <a:lumOff val="35000"/>
                    </a:schemeClr>
                  </a:solidFill>
                  <a:latin typeface="Trebuchet MS" panose="020B0603020202020204" pitchFamily="34" charset="0"/>
                </a:rPr>
                <a:t>uality</a:t>
              </a:r>
              <a:r>
                <a:rPr lang="en-GB" sz="2400" b="1" dirty="0">
                  <a:solidFill>
                    <a:schemeClr val="tx1">
                      <a:lumMod val="65000"/>
                      <a:lumOff val="35000"/>
                    </a:schemeClr>
                  </a:solidFill>
                  <a:latin typeface="Trebuchet MS" panose="020B0603020202020204" pitchFamily="34" charset="0"/>
                </a:rPr>
                <a:t> </a:t>
              </a:r>
            </a:p>
            <a:p>
              <a:pPr algn="ctr"/>
              <a:r>
                <a:rPr lang="en-GB" sz="2400" b="1" dirty="0">
                  <a:solidFill>
                    <a:schemeClr val="tx1">
                      <a:lumMod val="65000"/>
                      <a:lumOff val="35000"/>
                    </a:schemeClr>
                  </a:solidFill>
                  <a:latin typeface="Trebuchet MS" panose="020B0603020202020204" pitchFamily="34" charset="0"/>
                </a:rPr>
                <a:t>of care </a:t>
              </a:r>
            </a:p>
          </p:txBody>
        </p:sp>
        <p:pic>
          <p:nvPicPr>
            <p:cNvPr id="21" name="Picture 20">
              <a:extLst>
                <a:ext uri="{FF2B5EF4-FFF2-40B4-BE49-F238E27FC236}">
                  <a16:creationId xmlns:a16="http://schemas.microsoft.com/office/drawing/2014/main" id="{B587E873-3C0C-4A48-8CC2-33450F9C5117}"/>
                </a:ext>
              </a:extLst>
            </p:cNvPr>
            <p:cNvPicPr>
              <a:picLocks noChangeAspect="1"/>
            </p:cNvPicPr>
            <p:nvPr/>
          </p:nvPicPr>
          <p:blipFill>
            <a:blip r:embed="rId6"/>
            <a:stretch>
              <a:fillRect/>
            </a:stretch>
          </p:blipFill>
          <p:spPr>
            <a:xfrm>
              <a:off x="9415891" y="2745063"/>
              <a:ext cx="1592853" cy="2211865"/>
            </a:xfrm>
            <a:prstGeom prst="rect">
              <a:avLst/>
            </a:prstGeom>
            <a:ln>
              <a:solidFill>
                <a:schemeClr val="bg1">
                  <a:lumMod val="75000"/>
                  <a:alpha val="50000"/>
                </a:schemeClr>
              </a:solidFill>
            </a:ln>
            <a:effectLst>
              <a:outerShdw blurRad="50800" dist="38100" dir="2700000" algn="tl" rotWithShape="0">
                <a:prstClr val="black">
                  <a:alpha val="40000"/>
                </a:prstClr>
              </a:outerShdw>
            </a:effectLst>
          </p:spPr>
        </p:pic>
      </p:grpSp>
      <p:sp>
        <p:nvSpPr>
          <p:cNvPr id="2" name="Left Brace 1">
            <a:extLst>
              <a:ext uri="{FF2B5EF4-FFF2-40B4-BE49-F238E27FC236}">
                <a16:creationId xmlns:a16="http://schemas.microsoft.com/office/drawing/2014/main" id="{57B82D19-6594-4F45-8181-F6519827DD11}"/>
              </a:ext>
            </a:extLst>
          </p:cNvPr>
          <p:cNvSpPr/>
          <p:nvPr/>
        </p:nvSpPr>
        <p:spPr>
          <a:xfrm rot="16200000">
            <a:off x="4175656" y="897756"/>
            <a:ext cx="460205" cy="7582568"/>
          </a:xfrm>
          <a:prstGeom prst="leftBrace">
            <a:avLst>
              <a:gd name="adj1" fmla="val 134173"/>
              <a:gd name="adj2" fmla="val 50392"/>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6" name="TextBox 5">
            <a:extLst>
              <a:ext uri="{FF2B5EF4-FFF2-40B4-BE49-F238E27FC236}">
                <a16:creationId xmlns:a16="http://schemas.microsoft.com/office/drawing/2014/main" id="{88AC6D41-B12D-465E-845B-A58360E4068A}"/>
              </a:ext>
            </a:extLst>
          </p:cNvPr>
          <p:cNvSpPr txBox="1"/>
          <p:nvPr/>
        </p:nvSpPr>
        <p:spPr>
          <a:xfrm>
            <a:off x="2079554" y="5115915"/>
            <a:ext cx="4643079" cy="769441"/>
          </a:xfrm>
          <a:prstGeom prst="rect">
            <a:avLst/>
          </a:prstGeom>
          <a:noFill/>
        </p:spPr>
        <p:txBody>
          <a:bodyPr wrap="square" rtlCol="0">
            <a:spAutoFit/>
          </a:bodyPr>
          <a:lstStyle/>
          <a:p>
            <a:pPr algn="ctr"/>
            <a:r>
              <a:rPr lang="en-US" sz="2400" b="1">
                <a:latin typeface="Trebuchet MS" panose="020B0603020202020204" pitchFamily="34" charset="0"/>
              </a:rPr>
              <a:t>Facility audit methodology </a:t>
            </a:r>
          </a:p>
          <a:p>
            <a:pPr algn="ctr"/>
            <a:r>
              <a:rPr lang="en-US" sz="2000">
                <a:latin typeface="Trebuchet MS" panose="020B0603020202020204" pitchFamily="34" charset="0"/>
              </a:rPr>
              <a:t>(interviews &amp; observation)</a:t>
            </a:r>
            <a:endParaRPr lang="en-GB" sz="2000">
              <a:latin typeface="Trebuchet MS" panose="020B0603020202020204" pitchFamily="34" charset="0"/>
            </a:endParaRPr>
          </a:p>
        </p:txBody>
      </p:sp>
      <p:sp>
        <p:nvSpPr>
          <p:cNvPr id="23" name="TextBox 22">
            <a:extLst>
              <a:ext uri="{FF2B5EF4-FFF2-40B4-BE49-F238E27FC236}">
                <a16:creationId xmlns:a16="http://schemas.microsoft.com/office/drawing/2014/main" id="{FBA98F34-F50E-4B65-9D66-174D84BD8C0E}"/>
              </a:ext>
            </a:extLst>
          </p:cNvPr>
          <p:cNvSpPr txBox="1"/>
          <p:nvPr/>
        </p:nvSpPr>
        <p:spPr>
          <a:xfrm>
            <a:off x="8341058" y="5207127"/>
            <a:ext cx="3535679" cy="707886"/>
          </a:xfrm>
          <a:prstGeom prst="rect">
            <a:avLst/>
          </a:prstGeom>
          <a:noFill/>
        </p:spPr>
        <p:txBody>
          <a:bodyPr wrap="square" rtlCol="0">
            <a:spAutoFit/>
          </a:bodyPr>
          <a:lstStyle/>
          <a:p>
            <a:pPr algn="ctr"/>
            <a:r>
              <a:rPr lang="en-US" sz="2000" b="1">
                <a:latin typeface="Trebuchet MS" panose="020B0603020202020204" pitchFamily="34" charset="0"/>
              </a:rPr>
              <a:t>Record review methodology </a:t>
            </a:r>
          </a:p>
          <a:p>
            <a:pPr algn="ctr"/>
            <a:r>
              <a:rPr lang="en-US" sz="2000">
                <a:latin typeface="Trebuchet MS" panose="020B0603020202020204" pitchFamily="34" charset="0"/>
              </a:rPr>
              <a:t>(available later in 2022)</a:t>
            </a:r>
            <a:endParaRPr lang="en-GB" sz="2000">
              <a:latin typeface="Trebuchet MS" panose="020B0603020202020204" pitchFamily="34" charset="0"/>
            </a:endParaRPr>
          </a:p>
        </p:txBody>
      </p:sp>
      <p:sp>
        <p:nvSpPr>
          <p:cNvPr id="24" name="Left Brace 23">
            <a:extLst>
              <a:ext uri="{FF2B5EF4-FFF2-40B4-BE49-F238E27FC236}">
                <a16:creationId xmlns:a16="http://schemas.microsoft.com/office/drawing/2014/main" id="{30C89D06-A60E-4B22-AA9E-AAA2687431C4}"/>
              </a:ext>
            </a:extLst>
          </p:cNvPr>
          <p:cNvSpPr/>
          <p:nvPr/>
        </p:nvSpPr>
        <p:spPr>
          <a:xfrm rot="16200000">
            <a:off x="9887887" y="3742853"/>
            <a:ext cx="439178" cy="1916108"/>
          </a:xfrm>
          <a:prstGeom prst="leftBrace">
            <a:avLst>
              <a:gd name="adj1" fmla="val 134173"/>
              <a:gd name="adj2" fmla="val 50392"/>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Tree>
    <p:extLst>
      <p:ext uri="{BB962C8B-B14F-4D97-AF65-F5344CB8AC3E}">
        <p14:creationId xmlns:p14="http://schemas.microsoft.com/office/powerpoint/2010/main" val="184654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229731-1998-41CC-9655-58B11A948317}"/>
              </a:ext>
            </a:extLst>
          </p:cNvPr>
          <p:cNvSpPr>
            <a:spLocks noGrp="1"/>
          </p:cNvSpPr>
          <p:nvPr>
            <p:ph type="body" sz="quarter" idx="11"/>
          </p:nvPr>
        </p:nvSpPr>
        <p:spPr>
          <a:xfrm>
            <a:off x="194655" y="2197238"/>
            <a:ext cx="1766705" cy="34453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dirty="0">
                <a:solidFill>
                  <a:srgbClr val="678CCF"/>
                </a:solidFill>
                <a:latin typeface="Trebuchet MS" panose="020B0603020202020204" pitchFamily="34" charset="0"/>
              </a:rPr>
              <a:t>Modules: </a:t>
            </a:r>
            <a:endParaRPr lang="en-GB" sz="2200" dirty="0">
              <a:solidFill>
                <a:srgbClr val="678CCF"/>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09801EBE-AC6A-4004-BF5B-C09538C5899D}"/>
              </a:ext>
            </a:extLst>
          </p:cNvPr>
          <p:cNvSpPr>
            <a:spLocks noGrp="1"/>
          </p:cNvSpPr>
          <p:nvPr>
            <p:ph type="body" sz="quarter" idx="10"/>
          </p:nvPr>
        </p:nvSpPr>
        <p:spPr/>
        <p:txBody>
          <a:bodyPr>
            <a:normAutofit fontScale="77500" lnSpcReduction="20000"/>
          </a:bodyPr>
          <a:lstStyle/>
          <a:p>
            <a:endParaRPr lang="en-GB"/>
          </a:p>
        </p:txBody>
      </p:sp>
      <p:sp>
        <p:nvSpPr>
          <p:cNvPr id="22" name="Title 1">
            <a:extLst>
              <a:ext uri="{FF2B5EF4-FFF2-40B4-BE49-F238E27FC236}">
                <a16:creationId xmlns:a16="http://schemas.microsoft.com/office/drawing/2014/main" id="{C48C0FED-2CB7-4946-B805-FA46F0F673EC}"/>
              </a:ext>
            </a:extLst>
          </p:cNvPr>
          <p:cNvSpPr txBox="1">
            <a:spLocks/>
          </p:cNvSpPr>
          <p:nvPr/>
        </p:nvSpPr>
        <p:spPr>
          <a:xfrm>
            <a:off x="459014" y="487512"/>
            <a:ext cx="11049000" cy="6254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latin typeface="Trebuchet MS" panose="020B0603020202020204" pitchFamily="34" charset="0"/>
                <a:ea typeface="+mn-ea"/>
                <a:cs typeface="+mn-cs"/>
              </a:rPr>
              <a:t>Main topics within the modules</a:t>
            </a:r>
            <a:endParaRPr lang="en-GB" sz="2800" b="1" dirty="0">
              <a:latin typeface="Trebuchet MS" panose="020B0603020202020204" pitchFamily="34" charset="0"/>
              <a:ea typeface="+mn-ea"/>
              <a:cs typeface="+mn-cs"/>
            </a:endParaRPr>
          </a:p>
        </p:txBody>
      </p:sp>
      <p:sp>
        <p:nvSpPr>
          <p:cNvPr id="32" name="Text Placeholder 1">
            <a:extLst>
              <a:ext uri="{FF2B5EF4-FFF2-40B4-BE49-F238E27FC236}">
                <a16:creationId xmlns:a16="http://schemas.microsoft.com/office/drawing/2014/main" id="{9350D708-BACE-49E3-A5FF-13CACC016BE1}"/>
              </a:ext>
            </a:extLst>
          </p:cNvPr>
          <p:cNvSpPr txBox="1">
            <a:spLocks/>
          </p:cNvSpPr>
          <p:nvPr/>
        </p:nvSpPr>
        <p:spPr>
          <a:xfrm>
            <a:off x="450418" y="4185330"/>
            <a:ext cx="1492142" cy="1609499"/>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lt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lt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r>
              <a:rPr lang="en-US" sz="2200">
                <a:solidFill>
                  <a:srgbClr val="678CCF"/>
                </a:solidFill>
                <a:latin typeface="Trebuchet MS" panose="020B0603020202020204" pitchFamily="34" charset="0"/>
              </a:rPr>
              <a:t>Main topics within  modules:</a:t>
            </a:r>
            <a:endParaRPr lang="en-GB" sz="2200" dirty="0">
              <a:solidFill>
                <a:srgbClr val="678CCF"/>
              </a:solidFill>
              <a:latin typeface="Trebuchet MS" panose="020B0603020202020204" pitchFamily="34" charset="0"/>
            </a:endParaRPr>
          </a:p>
        </p:txBody>
      </p:sp>
      <p:grpSp>
        <p:nvGrpSpPr>
          <p:cNvPr id="28" name="Group 27">
            <a:extLst>
              <a:ext uri="{FF2B5EF4-FFF2-40B4-BE49-F238E27FC236}">
                <a16:creationId xmlns:a16="http://schemas.microsoft.com/office/drawing/2014/main" id="{AB535C73-E1E1-490F-AEA0-35FA6A8E2DE5}"/>
              </a:ext>
            </a:extLst>
          </p:cNvPr>
          <p:cNvGrpSpPr/>
          <p:nvPr/>
        </p:nvGrpSpPr>
        <p:grpSpPr>
          <a:xfrm>
            <a:off x="2212833" y="1125663"/>
            <a:ext cx="8682849" cy="4988698"/>
            <a:chOff x="1993143" y="1213897"/>
            <a:chExt cx="6998603" cy="3932494"/>
          </a:xfrm>
        </p:grpSpPr>
        <p:grpSp>
          <p:nvGrpSpPr>
            <p:cNvPr id="6" name="Group 5">
              <a:extLst>
                <a:ext uri="{FF2B5EF4-FFF2-40B4-BE49-F238E27FC236}">
                  <a16:creationId xmlns:a16="http://schemas.microsoft.com/office/drawing/2014/main" id="{FCD81CBA-1F96-4566-96C6-BDE8B24DFCC7}"/>
                </a:ext>
              </a:extLst>
            </p:cNvPr>
            <p:cNvGrpSpPr/>
            <p:nvPr/>
          </p:nvGrpSpPr>
          <p:grpSpPr>
            <a:xfrm>
              <a:off x="7260147" y="1235812"/>
              <a:ext cx="1418478" cy="1995076"/>
              <a:chOff x="7917335" y="1167997"/>
              <a:chExt cx="1353395" cy="1874986"/>
            </a:xfrm>
          </p:grpSpPr>
          <p:pic>
            <p:nvPicPr>
              <p:cNvPr id="9" name="Content Placeholder 4" descr="Diagram&#10;&#10;Description automatically generated">
                <a:extLst>
                  <a:ext uri="{FF2B5EF4-FFF2-40B4-BE49-F238E27FC236}">
                    <a16:creationId xmlns:a16="http://schemas.microsoft.com/office/drawing/2014/main" id="{C18C2079-A6D7-49B5-9C6F-769EE2831782}"/>
                  </a:ext>
                </a:extLst>
              </p:cNvPr>
              <p:cNvPicPr>
                <a:picLocks noChangeAspect="1"/>
              </p:cNvPicPr>
              <p:nvPr/>
            </p:nvPicPr>
            <p:blipFill rotWithShape="1">
              <a:blip r:embed="rId3"/>
              <a:srcRect l="75617" t="10102" r="953" b="47409"/>
              <a:stretch/>
            </p:blipFill>
            <p:spPr>
              <a:xfrm>
                <a:off x="8055819" y="1827631"/>
                <a:ext cx="966954" cy="1215352"/>
              </a:xfrm>
              <a:prstGeom prst="rect">
                <a:avLst/>
              </a:prstGeom>
            </p:spPr>
          </p:pic>
          <p:sp>
            <p:nvSpPr>
              <p:cNvPr id="15" name="Rectangle 14">
                <a:extLst>
                  <a:ext uri="{FF2B5EF4-FFF2-40B4-BE49-F238E27FC236}">
                    <a16:creationId xmlns:a16="http://schemas.microsoft.com/office/drawing/2014/main" id="{30B4AE55-61FB-4C89-81C4-B0600BC86BC2}"/>
                  </a:ext>
                </a:extLst>
              </p:cNvPr>
              <p:cNvSpPr/>
              <p:nvPr/>
            </p:nvSpPr>
            <p:spPr>
              <a:xfrm>
                <a:off x="7917335" y="1167997"/>
                <a:ext cx="1353395" cy="5672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latin typeface="Trebuchet MS" panose="020B0603020202020204" pitchFamily="34" charset="0"/>
                  </a:rPr>
                  <a:t>M</a:t>
                </a:r>
                <a:r>
                  <a:rPr lang="en-GB" sz="2000" b="1">
                    <a:solidFill>
                      <a:schemeClr val="tx1"/>
                    </a:solidFill>
                    <a:latin typeface="Trebuchet MS" panose="020B0603020202020204" pitchFamily="34" charset="0"/>
                  </a:rPr>
                  <a:t>anagement </a:t>
                </a:r>
              </a:p>
              <a:p>
                <a:pPr algn="ctr"/>
                <a:r>
                  <a:rPr lang="en-GB" sz="2000" b="1">
                    <a:solidFill>
                      <a:schemeClr val="tx1"/>
                    </a:solidFill>
                    <a:latin typeface="Trebuchet MS" panose="020B0603020202020204" pitchFamily="34" charset="0"/>
                  </a:rPr>
                  <a:t>&amp; </a:t>
                </a:r>
                <a:r>
                  <a:rPr lang="en-GB" sz="2000" b="1" dirty="0">
                    <a:solidFill>
                      <a:schemeClr val="tx1"/>
                    </a:solidFill>
                    <a:latin typeface="Trebuchet MS" panose="020B0603020202020204" pitchFamily="34" charset="0"/>
                  </a:rPr>
                  <a:t>finance</a:t>
                </a:r>
              </a:p>
            </p:txBody>
          </p:sp>
        </p:grpSp>
        <p:grpSp>
          <p:nvGrpSpPr>
            <p:cNvPr id="17" name="Group 16">
              <a:extLst>
                <a:ext uri="{FF2B5EF4-FFF2-40B4-BE49-F238E27FC236}">
                  <a16:creationId xmlns:a16="http://schemas.microsoft.com/office/drawing/2014/main" id="{C357DC0E-B61B-47D4-8F2B-D967AD210FD7}"/>
                </a:ext>
              </a:extLst>
            </p:cNvPr>
            <p:cNvGrpSpPr/>
            <p:nvPr/>
          </p:nvGrpSpPr>
          <p:grpSpPr>
            <a:xfrm>
              <a:off x="4919139" y="1213897"/>
              <a:ext cx="1091994" cy="2034505"/>
              <a:chOff x="4997437" y="1028212"/>
              <a:chExt cx="930046" cy="1845480"/>
            </a:xfrm>
          </p:grpSpPr>
          <p:pic>
            <p:nvPicPr>
              <p:cNvPr id="8" name="Content Placeholder 4" descr="Diagram&#10;&#10;Description automatically generated">
                <a:extLst>
                  <a:ext uri="{FF2B5EF4-FFF2-40B4-BE49-F238E27FC236}">
                    <a16:creationId xmlns:a16="http://schemas.microsoft.com/office/drawing/2014/main" id="{7A16B55B-CF8F-4874-9047-9A05C04600A5}"/>
                  </a:ext>
                </a:extLst>
              </p:cNvPr>
              <p:cNvPicPr>
                <a:picLocks noChangeAspect="1"/>
              </p:cNvPicPr>
              <p:nvPr/>
            </p:nvPicPr>
            <p:blipFill rotWithShape="1">
              <a:blip r:embed="rId3"/>
              <a:srcRect l="24883" t="10102" r="50492" b="47409"/>
              <a:stretch/>
            </p:blipFill>
            <p:spPr>
              <a:xfrm>
                <a:off x="4997437" y="1751806"/>
                <a:ext cx="930046" cy="1121886"/>
              </a:xfrm>
              <a:prstGeom prst="rect">
                <a:avLst/>
              </a:prstGeom>
            </p:spPr>
          </p:pic>
          <p:sp>
            <p:nvSpPr>
              <p:cNvPr id="13" name="Rectangle 12">
                <a:extLst>
                  <a:ext uri="{FF2B5EF4-FFF2-40B4-BE49-F238E27FC236}">
                    <a16:creationId xmlns:a16="http://schemas.microsoft.com/office/drawing/2014/main" id="{3F3BAC10-5EB7-4297-BC40-F6FF410FDB99}"/>
                  </a:ext>
                </a:extLst>
              </p:cNvPr>
              <p:cNvSpPr/>
              <p:nvPr/>
            </p:nvSpPr>
            <p:spPr>
              <a:xfrm>
                <a:off x="4999807" y="1028212"/>
                <a:ext cx="927676" cy="567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Trebuchet MS" panose="020B0603020202020204" pitchFamily="34" charset="0"/>
                  </a:rPr>
                  <a:t>Service readiness</a:t>
                </a:r>
              </a:p>
            </p:txBody>
          </p:sp>
        </p:grpSp>
        <p:grpSp>
          <p:nvGrpSpPr>
            <p:cNvPr id="3" name="Group 2">
              <a:extLst>
                <a:ext uri="{FF2B5EF4-FFF2-40B4-BE49-F238E27FC236}">
                  <a16:creationId xmlns:a16="http://schemas.microsoft.com/office/drawing/2014/main" id="{8E55C93E-CCD9-4893-AFDB-716B7D08D9AE}"/>
                </a:ext>
              </a:extLst>
            </p:cNvPr>
            <p:cNvGrpSpPr/>
            <p:nvPr/>
          </p:nvGrpSpPr>
          <p:grpSpPr>
            <a:xfrm>
              <a:off x="2352552" y="1288140"/>
              <a:ext cx="1236452" cy="1934804"/>
              <a:chOff x="2303327" y="1187509"/>
              <a:chExt cx="1080733" cy="1755523"/>
            </a:xfrm>
          </p:grpSpPr>
          <p:pic>
            <p:nvPicPr>
              <p:cNvPr id="7" name="Content Placeholder 4" descr="Diagram&#10;&#10;Description automatically generated">
                <a:extLst>
                  <a:ext uri="{FF2B5EF4-FFF2-40B4-BE49-F238E27FC236}">
                    <a16:creationId xmlns:a16="http://schemas.microsoft.com/office/drawing/2014/main" id="{2686FC8E-99BD-40A8-A699-DE5550ADA7F7}"/>
                  </a:ext>
                </a:extLst>
              </p:cNvPr>
              <p:cNvPicPr>
                <a:picLocks noChangeAspect="1"/>
              </p:cNvPicPr>
              <p:nvPr/>
            </p:nvPicPr>
            <p:blipFill rotWithShape="1">
              <a:blip r:embed="rId3"/>
              <a:srcRect l="953" t="10102" r="76500" b="47409"/>
              <a:stretch/>
            </p:blipFill>
            <p:spPr>
              <a:xfrm>
                <a:off x="2400784" y="1761035"/>
                <a:ext cx="885820" cy="1181997"/>
              </a:xfrm>
              <a:prstGeom prst="rect">
                <a:avLst/>
              </a:prstGeom>
            </p:spPr>
          </p:pic>
          <p:sp>
            <p:nvSpPr>
              <p:cNvPr id="12" name="Rectangle 11">
                <a:extLst>
                  <a:ext uri="{FF2B5EF4-FFF2-40B4-BE49-F238E27FC236}">
                    <a16:creationId xmlns:a16="http://schemas.microsoft.com/office/drawing/2014/main" id="{DD563341-DDCE-489A-B4B3-980EC5E5DFCC}"/>
                  </a:ext>
                </a:extLst>
              </p:cNvPr>
              <p:cNvSpPr/>
              <p:nvPr/>
            </p:nvSpPr>
            <p:spPr>
              <a:xfrm>
                <a:off x="2303327" y="1187509"/>
                <a:ext cx="1080733" cy="497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Trebuchet MS" panose="020B0603020202020204" pitchFamily="34" charset="0"/>
                  </a:rPr>
                  <a:t>Service availability</a:t>
                </a:r>
              </a:p>
            </p:txBody>
          </p:sp>
        </p:grpSp>
        <p:pic>
          <p:nvPicPr>
            <p:cNvPr id="23" name="Picture 22">
              <a:extLst>
                <a:ext uri="{FF2B5EF4-FFF2-40B4-BE49-F238E27FC236}">
                  <a16:creationId xmlns:a16="http://schemas.microsoft.com/office/drawing/2014/main" id="{5E055FB5-7B25-4420-B2AE-3A55A2E70218}"/>
                </a:ext>
              </a:extLst>
            </p:cNvPr>
            <p:cNvPicPr>
              <a:picLocks noChangeAspect="1"/>
            </p:cNvPicPr>
            <p:nvPr/>
          </p:nvPicPr>
          <p:blipFill>
            <a:blip r:embed="rId4"/>
            <a:stretch>
              <a:fillRect/>
            </a:stretch>
          </p:blipFill>
          <p:spPr>
            <a:xfrm>
              <a:off x="1993143" y="3397683"/>
              <a:ext cx="2124075" cy="1748708"/>
            </a:xfrm>
            <a:prstGeom prst="rect">
              <a:avLst/>
            </a:prstGeom>
          </p:spPr>
        </p:pic>
        <p:pic>
          <p:nvPicPr>
            <p:cNvPr id="21" name="Picture 20">
              <a:extLst>
                <a:ext uri="{FF2B5EF4-FFF2-40B4-BE49-F238E27FC236}">
                  <a16:creationId xmlns:a16="http://schemas.microsoft.com/office/drawing/2014/main" id="{5BDFE80C-2498-4B11-B37D-70F255112BC1}"/>
                </a:ext>
              </a:extLst>
            </p:cNvPr>
            <p:cNvPicPr>
              <a:picLocks noChangeAspect="1"/>
            </p:cNvPicPr>
            <p:nvPr/>
          </p:nvPicPr>
          <p:blipFill rotWithShape="1">
            <a:blip r:embed="rId5"/>
            <a:srcRect t="3841"/>
            <a:stretch/>
          </p:blipFill>
          <p:spPr>
            <a:xfrm>
              <a:off x="4420103" y="3417626"/>
              <a:ext cx="2124075" cy="1685032"/>
            </a:xfrm>
            <a:prstGeom prst="rect">
              <a:avLst/>
            </a:prstGeom>
          </p:spPr>
        </p:pic>
        <p:pic>
          <p:nvPicPr>
            <p:cNvPr id="27" name="Picture 26">
              <a:extLst>
                <a:ext uri="{FF2B5EF4-FFF2-40B4-BE49-F238E27FC236}">
                  <a16:creationId xmlns:a16="http://schemas.microsoft.com/office/drawing/2014/main" id="{D09DF3A7-1197-4E7C-BFB9-F6677CADC7A3}"/>
                </a:ext>
              </a:extLst>
            </p:cNvPr>
            <p:cNvPicPr>
              <a:picLocks noChangeAspect="1"/>
            </p:cNvPicPr>
            <p:nvPr/>
          </p:nvPicPr>
          <p:blipFill>
            <a:blip r:embed="rId6"/>
            <a:stretch>
              <a:fillRect/>
            </a:stretch>
          </p:blipFill>
          <p:spPr>
            <a:xfrm>
              <a:off x="6979872" y="3397683"/>
              <a:ext cx="2011874" cy="1704975"/>
            </a:xfrm>
            <a:prstGeom prst="rect">
              <a:avLst/>
            </a:prstGeom>
          </p:spPr>
        </p:pic>
      </p:grpSp>
      <p:grpSp>
        <p:nvGrpSpPr>
          <p:cNvPr id="35" name="Group 34">
            <a:extLst>
              <a:ext uri="{FF2B5EF4-FFF2-40B4-BE49-F238E27FC236}">
                <a16:creationId xmlns:a16="http://schemas.microsoft.com/office/drawing/2014/main" id="{3631FF87-07BC-49D9-A64B-4BEBA4A965A4}"/>
              </a:ext>
            </a:extLst>
          </p:cNvPr>
          <p:cNvGrpSpPr/>
          <p:nvPr/>
        </p:nvGrpSpPr>
        <p:grpSpPr>
          <a:xfrm>
            <a:off x="0" y="6401767"/>
            <a:ext cx="12191999" cy="460204"/>
            <a:chOff x="0" y="6401767"/>
            <a:chExt cx="12191999" cy="460204"/>
          </a:xfrm>
        </p:grpSpPr>
        <p:sp>
          <p:nvSpPr>
            <p:cNvPr id="36" name="Rectangle 35">
              <a:extLst>
                <a:ext uri="{FF2B5EF4-FFF2-40B4-BE49-F238E27FC236}">
                  <a16:creationId xmlns:a16="http://schemas.microsoft.com/office/drawing/2014/main" id="{60A15756-452F-4929-8C93-D22F25E6357F}"/>
                </a:ext>
              </a:extLst>
            </p:cNvPr>
            <p:cNvSpPr/>
            <p:nvPr/>
          </p:nvSpPr>
          <p:spPr>
            <a:xfrm>
              <a:off x="0" y="6401767"/>
              <a:ext cx="11976100" cy="460204"/>
            </a:xfrm>
            <a:prstGeom prst="rect">
              <a:avLst/>
            </a:prstGeom>
            <a:noFill/>
          </p:spPr>
        </p:sp>
        <p:sp>
          <p:nvSpPr>
            <p:cNvPr id="37" name="Freeform: Shape 36">
              <a:extLst>
                <a:ext uri="{FF2B5EF4-FFF2-40B4-BE49-F238E27FC236}">
                  <a16:creationId xmlns:a16="http://schemas.microsoft.com/office/drawing/2014/main" id="{67BA2F73-6384-4812-AA97-5903EEC44D12}"/>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47" name="Freeform: Shape 46">
              <a:extLst>
                <a:ext uri="{FF2B5EF4-FFF2-40B4-BE49-F238E27FC236}">
                  <a16:creationId xmlns:a16="http://schemas.microsoft.com/office/drawing/2014/main" id="{833AE338-925A-4AA1-9579-C9C3F16D8015}"/>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48" name="Freeform: Shape 47">
              <a:extLst>
                <a:ext uri="{FF2B5EF4-FFF2-40B4-BE49-F238E27FC236}">
                  <a16:creationId xmlns:a16="http://schemas.microsoft.com/office/drawing/2014/main" id="{AB7D48E0-8877-42D1-B3E4-5E2BA1FAEB7D}"/>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49" name="Freeform: Shape 48">
              <a:extLst>
                <a:ext uri="{FF2B5EF4-FFF2-40B4-BE49-F238E27FC236}">
                  <a16:creationId xmlns:a16="http://schemas.microsoft.com/office/drawing/2014/main" id="{2E4C72C4-B544-49CA-9960-53C74E236C0F}"/>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263050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229731-1998-41CC-9655-58B11A948317}"/>
              </a:ext>
            </a:extLst>
          </p:cNvPr>
          <p:cNvSpPr>
            <a:spLocks noGrp="1"/>
          </p:cNvSpPr>
          <p:nvPr>
            <p:ph type="body" sz="quarter" idx="11"/>
          </p:nvPr>
        </p:nvSpPr>
        <p:spPr>
          <a:xfrm>
            <a:off x="55018" y="2286461"/>
            <a:ext cx="1766705" cy="34453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a:solidFill>
                  <a:srgbClr val="678CCF"/>
                </a:solidFill>
                <a:latin typeface="Trebuchet MS" panose="020B0603020202020204" pitchFamily="34" charset="0"/>
              </a:rPr>
              <a:t>Modules </a:t>
            </a:r>
            <a:endParaRPr lang="en-GB" sz="2200" dirty="0">
              <a:solidFill>
                <a:srgbClr val="678CCF"/>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09801EBE-AC6A-4004-BF5B-C09538C5899D}"/>
              </a:ext>
            </a:extLst>
          </p:cNvPr>
          <p:cNvSpPr>
            <a:spLocks noGrp="1"/>
          </p:cNvSpPr>
          <p:nvPr>
            <p:ph type="body" sz="quarter" idx="10"/>
          </p:nvPr>
        </p:nvSpPr>
        <p:spPr/>
        <p:txBody>
          <a:bodyPr>
            <a:normAutofit fontScale="77500" lnSpcReduction="20000"/>
          </a:bodyPr>
          <a:lstStyle/>
          <a:p>
            <a:endParaRPr lang="en-GB"/>
          </a:p>
        </p:txBody>
      </p:sp>
      <p:sp>
        <p:nvSpPr>
          <p:cNvPr id="22" name="Title 1">
            <a:extLst>
              <a:ext uri="{FF2B5EF4-FFF2-40B4-BE49-F238E27FC236}">
                <a16:creationId xmlns:a16="http://schemas.microsoft.com/office/drawing/2014/main" id="{C48C0FED-2CB7-4946-B805-FA46F0F673EC}"/>
              </a:ext>
            </a:extLst>
          </p:cNvPr>
          <p:cNvSpPr txBox="1">
            <a:spLocks/>
          </p:cNvSpPr>
          <p:nvPr/>
        </p:nvSpPr>
        <p:spPr>
          <a:xfrm>
            <a:off x="459014" y="459903"/>
            <a:ext cx="11049000" cy="6254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latin typeface="Trebuchet MS" panose="020B0603020202020204" pitchFamily="34" charset="0"/>
                <a:ea typeface="+mn-ea"/>
                <a:cs typeface="+mn-cs"/>
              </a:rPr>
              <a:t>Indicators &amp; questions within the modules</a:t>
            </a:r>
            <a:endParaRPr lang="en-GB" sz="2800" b="1" dirty="0">
              <a:latin typeface="Trebuchet MS" panose="020B0603020202020204" pitchFamily="34" charset="0"/>
              <a:ea typeface="+mn-ea"/>
              <a:cs typeface="+mn-cs"/>
            </a:endParaRPr>
          </a:p>
        </p:txBody>
      </p:sp>
      <p:sp>
        <p:nvSpPr>
          <p:cNvPr id="32" name="Text Placeholder 1">
            <a:extLst>
              <a:ext uri="{FF2B5EF4-FFF2-40B4-BE49-F238E27FC236}">
                <a16:creationId xmlns:a16="http://schemas.microsoft.com/office/drawing/2014/main" id="{9350D708-BACE-49E3-A5FF-13CACC016BE1}"/>
              </a:ext>
            </a:extLst>
          </p:cNvPr>
          <p:cNvSpPr txBox="1">
            <a:spLocks/>
          </p:cNvSpPr>
          <p:nvPr/>
        </p:nvSpPr>
        <p:spPr>
          <a:xfrm>
            <a:off x="329426" y="3267721"/>
            <a:ext cx="1492142" cy="1609499"/>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lt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lt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r>
              <a:rPr lang="en-US" sz="2200">
                <a:solidFill>
                  <a:srgbClr val="678CCF"/>
                </a:solidFill>
                <a:latin typeface="Trebuchet MS" panose="020B0603020202020204" pitchFamily="34" charset="0"/>
              </a:rPr>
              <a:t>Main topics within  modules</a:t>
            </a:r>
            <a:endParaRPr lang="en-GB" sz="2200" dirty="0">
              <a:solidFill>
                <a:srgbClr val="678CCF"/>
              </a:solidFill>
              <a:latin typeface="Trebuchet MS" panose="020B0603020202020204" pitchFamily="34" charset="0"/>
            </a:endParaRPr>
          </a:p>
        </p:txBody>
      </p:sp>
      <p:grpSp>
        <p:nvGrpSpPr>
          <p:cNvPr id="28" name="Group 27">
            <a:extLst>
              <a:ext uri="{FF2B5EF4-FFF2-40B4-BE49-F238E27FC236}">
                <a16:creationId xmlns:a16="http://schemas.microsoft.com/office/drawing/2014/main" id="{AB535C73-E1E1-490F-AEA0-35FA6A8E2DE5}"/>
              </a:ext>
            </a:extLst>
          </p:cNvPr>
          <p:cNvGrpSpPr/>
          <p:nvPr/>
        </p:nvGrpSpPr>
        <p:grpSpPr>
          <a:xfrm>
            <a:off x="2094966" y="1047867"/>
            <a:ext cx="7153781" cy="3939811"/>
            <a:chOff x="1949067" y="1213897"/>
            <a:chExt cx="7153781" cy="3939811"/>
          </a:xfrm>
        </p:grpSpPr>
        <p:grpSp>
          <p:nvGrpSpPr>
            <p:cNvPr id="6" name="Group 5">
              <a:extLst>
                <a:ext uri="{FF2B5EF4-FFF2-40B4-BE49-F238E27FC236}">
                  <a16:creationId xmlns:a16="http://schemas.microsoft.com/office/drawing/2014/main" id="{FCD81CBA-1F96-4566-96C6-BDE8B24DFCC7}"/>
                </a:ext>
              </a:extLst>
            </p:cNvPr>
            <p:cNvGrpSpPr/>
            <p:nvPr/>
          </p:nvGrpSpPr>
          <p:grpSpPr>
            <a:xfrm>
              <a:off x="7387672" y="1215986"/>
              <a:ext cx="1418478" cy="2003234"/>
              <a:chOff x="8039009" y="1149365"/>
              <a:chExt cx="1353395" cy="1882653"/>
            </a:xfrm>
          </p:grpSpPr>
          <p:pic>
            <p:nvPicPr>
              <p:cNvPr id="9" name="Content Placeholder 4" descr="Diagram&#10;&#10;Description automatically generated">
                <a:extLst>
                  <a:ext uri="{FF2B5EF4-FFF2-40B4-BE49-F238E27FC236}">
                    <a16:creationId xmlns:a16="http://schemas.microsoft.com/office/drawing/2014/main" id="{C18C2079-A6D7-49B5-9C6F-769EE2831782}"/>
                  </a:ext>
                </a:extLst>
              </p:cNvPr>
              <p:cNvPicPr>
                <a:picLocks noChangeAspect="1"/>
              </p:cNvPicPr>
              <p:nvPr/>
            </p:nvPicPr>
            <p:blipFill rotWithShape="1">
              <a:blip r:embed="rId3"/>
              <a:srcRect l="75617" t="10102" r="953" b="47409"/>
              <a:stretch/>
            </p:blipFill>
            <p:spPr>
              <a:xfrm>
                <a:off x="8161824" y="1816666"/>
                <a:ext cx="966954" cy="1215352"/>
              </a:xfrm>
              <a:prstGeom prst="rect">
                <a:avLst/>
              </a:prstGeom>
            </p:spPr>
          </p:pic>
          <p:sp>
            <p:nvSpPr>
              <p:cNvPr id="15" name="Rectangle 14">
                <a:extLst>
                  <a:ext uri="{FF2B5EF4-FFF2-40B4-BE49-F238E27FC236}">
                    <a16:creationId xmlns:a16="http://schemas.microsoft.com/office/drawing/2014/main" id="{30B4AE55-61FB-4C89-81C4-B0600BC86BC2}"/>
                  </a:ext>
                </a:extLst>
              </p:cNvPr>
              <p:cNvSpPr/>
              <p:nvPr/>
            </p:nvSpPr>
            <p:spPr>
              <a:xfrm>
                <a:off x="8039009" y="1149365"/>
                <a:ext cx="1353395" cy="5672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Trebuchet MS" panose="020B0603020202020204" pitchFamily="34" charset="0"/>
                  </a:rPr>
                  <a:t>M</a:t>
                </a:r>
                <a:r>
                  <a:rPr lang="en-GB" sz="1600" b="1">
                    <a:solidFill>
                      <a:schemeClr val="tx1"/>
                    </a:solidFill>
                    <a:latin typeface="Trebuchet MS" panose="020B0603020202020204" pitchFamily="34" charset="0"/>
                  </a:rPr>
                  <a:t>anagement </a:t>
                </a:r>
              </a:p>
              <a:p>
                <a:pPr algn="ctr"/>
                <a:r>
                  <a:rPr lang="en-GB" sz="1600" b="1">
                    <a:solidFill>
                      <a:schemeClr val="tx1"/>
                    </a:solidFill>
                    <a:latin typeface="Trebuchet MS" panose="020B0603020202020204" pitchFamily="34" charset="0"/>
                  </a:rPr>
                  <a:t>&amp; </a:t>
                </a:r>
                <a:r>
                  <a:rPr lang="en-GB" sz="1600" b="1" dirty="0">
                    <a:solidFill>
                      <a:schemeClr val="tx1"/>
                    </a:solidFill>
                    <a:latin typeface="Trebuchet MS" panose="020B0603020202020204" pitchFamily="34" charset="0"/>
                  </a:rPr>
                  <a:t>finance</a:t>
                </a:r>
              </a:p>
            </p:txBody>
          </p:sp>
        </p:grpSp>
        <p:grpSp>
          <p:nvGrpSpPr>
            <p:cNvPr id="17" name="Group 16">
              <a:extLst>
                <a:ext uri="{FF2B5EF4-FFF2-40B4-BE49-F238E27FC236}">
                  <a16:creationId xmlns:a16="http://schemas.microsoft.com/office/drawing/2014/main" id="{C357DC0E-B61B-47D4-8F2B-D967AD210FD7}"/>
                </a:ext>
              </a:extLst>
            </p:cNvPr>
            <p:cNvGrpSpPr/>
            <p:nvPr/>
          </p:nvGrpSpPr>
          <p:grpSpPr>
            <a:xfrm>
              <a:off x="4919138" y="1213897"/>
              <a:ext cx="1548784" cy="2034505"/>
              <a:chOff x="4997437" y="1028212"/>
              <a:chExt cx="1319092" cy="1845480"/>
            </a:xfrm>
          </p:grpSpPr>
          <p:pic>
            <p:nvPicPr>
              <p:cNvPr id="8" name="Content Placeholder 4" descr="Diagram&#10;&#10;Description automatically generated">
                <a:extLst>
                  <a:ext uri="{FF2B5EF4-FFF2-40B4-BE49-F238E27FC236}">
                    <a16:creationId xmlns:a16="http://schemas.microsoft.com/office/drawing/2014/main" id="{7A16B55B-CF8F-4874-9047-9A05C04600A5}"/>
                  </a:ext>
                </a:extLst>
              </p:cNvPr>
              <p:cNvPicPr>
                <a:picLocks noChangeAspect="1"/>
              </p:cNvPicPr>
              <p:nvPr/>
            </p:nvPicPr>
            <p:blipFill rotWithShape="1">
              <a:blip r:embed="rId3"/>
              <a:srcRect l="24883" t="10102" r="50492" b="47409"/>
              <a:stretch/>
            </p:blipFill>
            <p:spPr>
              <a:xfrm>
                <a:off x="4997437" y="1751806"/>
                <a:ext cx="930046" cy="1121886"/>
              </a:xfrm>
              <a:prstGeom prst="rect">
                <a:avLst/>
              </a:prstGeom>
            </p:spPr>
          </p:pic>
          <p:sp>
            <p:nvSpPr>
              <p:cNvPr id="13" name="Rectangle 12">
                <a:extLst>
                  <a:ext uri="{FF2B5EF4-FFF2-40B4-BE49-F238E27FC236}">
                    <a16:creationId xmlns:a16="http://schemas.microsoft.com/office/drawing/2014/main" id="{3F3BAC10-5EB7-4297-BC40-F6FF410FDB99}"/>
                  </a:ext>
                </a:extLst>
              </p:cNvPr>
              <p:cNvSpPr/>
              <p:nvPr/>
            </p:nvSpPr>
            <p:spPr>
              <a:xfrm>
                <a:off x="4999807" y="1028212"/>
                <a:ext cx="1316722" cy="567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readiness</a:t>
                </a:r>
              </a:p>
            </p:txBody>
          </p:sp>
        </p:grpSp>
        <p:grpSp>
          <p:nvGrpSpPr>
            <p:cNvPr id="3" name="Group 2">
              <a:extLst>
                <a:ext uri="{FF2B5EF4-FFF2-40B4-BE49-F238E27FC236}">
                  <a16:creationId xmlns:a16="http://schemas.microsoft.com/office/drawing/2014/main" id="{8E55C93E-CCD9-4893-AFDB-716B7D08D9AE}"/>
                </a:ext>
              </a:extLst>
            </p:cNvPr>
            <p:cNvGrpSpPr/>
            <p:nvPr/>
          </p:nvGrpSpPr>
          <p:grpSpPr>
            <a:xfrm>
              <a:off x="2400725" y="1227656"/>
              <a:ext cx="1539505" cy="1995289"/>
              <a:chOff x="2345432" y="1132629"/>
              <a:chExt cx="1345619" cy="1810403"/>
            </a:xfrm>
          </p:grpSpPr>
          <p:pic>
            <p:nvPicPr>
              <p:cNvPr id="7" name="Content Placeholder 4" descr="Diagram&#10;&#10;Description automatically generated">
                <a:extLst>
                  <a:ext uri="{FF2B5EF4-FFF2-40B4-BE49-F238E27FC236}">
                    <a16:creationId xmlns:a16="http://schemas.microsoft.com/office/drawing/2014/main" id="{2686FC8E-99BD-40A8-A699-DE5550ADA7F7}"/>
                  </a:ext>
                </a:extLst>
              </p:cNvPr>
              <p:cNvPicPr>
                <a:picLocks noChangeAspect="1"/>
              </p:cNvPicPr>
              <p:nvPr/>
            </p:nvPicPr>
            <p:blipFill rotWithShape="1">
              <a:blip r:embed="rId3"/>
              <a:srcRect l="953" t="10102" r="76500" b="47409"/>
              <a:stretch/>
            </p:blipFill>
            <p:spPr>
              <a:xfrm>
                <a:off x="2400784" y="1761035"/>
                <a:ext cx="885820" cy="1181997"/>
              </a:xfrm>
              <a:prstGeom prst="rect">
                <a:avLst/>
              </a:prstGeom>
            </p:spPr>
          </p:pic>
          <p:sp>
            <p:nvSpPr>
              <p:cNvPr id="12" name="Rectangle 11">
                <a:extLst>
                  <a:ext uri="{FF2B5EF4-FFF2-40B4-BE49-F238E27FC236}">
                    <a16:creationId xmlns:a16="http://schemas.microsoft.com/office/drawing/2014/main" id="{DD563341-DDCE-489A-B4B3-980EC5E5DFCC}"/>
                  </a:ext>
                </a:extLst>
              </p:cNvPr>
              <p:cNvSpPr/>
              <p:nvPr/>
            </p:nvSpPr>
            <p:spPr>
              <a:xfrm>
                <a:off x="2345432" y="1132629"/>
                <a:ext cx="1345619" cy="497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availability</a:t>
                </a:r>
              </a:p>
            </p:txBody>
          </p:sp>
        </p:grpSp>
        <p:pic>
          <p:nvPicPr>
            <p:cNvPr id="23" name="Picture 22">
              <a:extLst>
                <a:ext uri="{FF2B5EF4-FFF2-40B4-BE49-F238E27FC236}">
                  <a16:creationId xmlns:a16="http://schemas.microsoft.com/office/drawing/2014/main" id="{5E055FB5-7B25-4420-B2AE-3A55A2E70218}"/>
                </a:ext>
              </a:extLst>
            </p:cNvPr>
            <p:cNvPicPr>
              <a:picLocks noChangeAspect="1"/>
            </p:cNvPicPr>
            <p:nvPr/>
          </p:nvPicPr>
          <p:blipFill>
            <a:blip r:embed="rId4"/>
            <a:stretch>
              <a:fillRect/>
            </a:stretch>
          </p:blipFill>
          <p:spPr>
            <a:xfrm>
              <a:off x="1949067" y="3405000"/>
              <a:ext cx="2124075" cy="1748708"/>
            </a:xfrm>
            <a:prstGeom prst="rect">
              <a:avLst/>
            </a:prstGeom>
          </p:spPr>
        </p:pic>
        <p:pic>
          <p:nvPicPr>
            <p:cNvPr id="21" name="Picture 20">
              <a:extLst>
                <a:ext uri="{FF2B5EF4-FFF2-40B4-BE49-F238E27FC236}">
                  <a16:creationId xmlns:a16="http://schemas.microsoft.com/office/drawing/2014/main" id="{5BDFE80C-2498-4B11-B37D-70F255112BC1}"/>
                </a:ext>
              </a:extLst>
            </p:cNvPr>
            <p:cNvPicPr>
              <a:picLocks noChangeAspect="1"/>
            </p:cNvPicPr>
            <p:nvPr/>
          </p:nvPicPr>
          <p:blipFill rotWithShape="1">
            <a:blip r:embed="rId5"/>
            <a:srcRect t="3841"/>
            <a:stretch/>
          </p:blipFill>
          <p:spPr>
            <a:xfrm>
              <a:off x="4420103" y="3417625"/>
              <a:ext cx="2124075" cy="1673363"/>
            </a:xfrm>
            <a:prstGeom prst="rect">
              <a:avLst/>
            </a:prstGeom>
          </p:spPr>
        </p:pic>
        <p:pic>
          <p:nvPicPr>
            <p:cNvPr id="27" name="Picture 26">
              <a:extLst>
                <a:ext uri="{FF2B5EF4-FFF2-40B4-BE49-F238E27FC236}">
                  <a16:creationId xmlns:a16="http://schemas.microsoft.com/office/drawing/2014/main" id="{D09DF3A7-1197-4E7C-BFB9-F6677CADC7A3}"/>
                </a:ext>
              </a:extLst>
            </p:cNvPr>
            <p:cNvPicPr>
              <a:picLocks noChangeAspect="1"/>
            </p:cNvPicPr>
            <p:nvPr/>
          </p:nvPicPr>
          <p:blipFill>
            <a:blip r:embed="rId6"/>
            <a:stretch>
              <a:fillRect/>
            </a:stretch>
          </p:blipFill>
          <p:spPr>
            <a:xfrm>
              <a:off x="7090974" y="3386014"/>
              <a:ext cx="2011874" cy="1704975"/>
            </a:xfrm>
            <a:prstGeom prst="rect">
              <a:avLst/>
            </a:prstGeom>
          </p:spPr>
        </p:pic>
      </p:grpSp>
      <p:sp>
        <p:nvSpPr>
          <p:cNvPr id="33" name="Rectangle 32">
            <a:extLst>
              <a:ext uri="{FF2B5EF4-FFF2-40B4-BE49-F238E27FC236}">
                <a16:creationId xmlns:a16="http://schemas.microsoft.com/office/drawing/2014/main" id="{41F9E3C1-229D-49D0-9251-1B00AA3C5156}"/>
              </a:ext>
            </a:extLst>
          </p:cNvPr>
          <p:cNvSpPr/>
          <p:nvPr/>
        </p:nvSpPr>
        <p:spPr>
          <a:xfrm>
            <a:off x="329581" y="5169733"/>
            <a:ext cx="2081896" cy="1081154"/>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2200" b="1">
                <a:solidFill>
                  <a:srgbClr val="678CCF"/>
                </a:solidFill>
                <a:latin typeface="Trebuchet MS" panose="020B0603020202020204" pitchFamily="34" charset="0"/>
              </a:rPr>
              <a:t>Indicators </a:t>
            </a:r>
          </a:p>
          <a:p>
            <a:r>
              <a:rPr lang="en-GB" sz="2200" b="1">
                <a:solidFill>
                  <a:srgbClr val="678CCF"/>
                </a:solidFill>
                <a:latin typeface="Trebuchet MS" panose="020B0603020202020204" pitchFamily="34" charset="0"/>
              </a:rPr>
              <a:t> and </a:t>
            </a:r>
          </a:p>
          <a:p>
            <a:r>
              <a:rPr lang="en-GB" sz="2200" b="1">
                <a:solidFill>
                  <a:srgbClr val="678CCF"/>
                </a:solidFill>
                <a:latin typeface="Trebuchet MS" panose="020B0603020202020204" pitchFamily="34" charset="0"/>
              </a:rPr>
              <a:t>questions                </a:t>
            </a:r>
            <a:endParaRPr lang="en-GB" sz="2200" b="1" dirty="0">
              <a:solidFill>
                <a:srgbClr val="678CCF"/>
              </a:solidFill>
              <a:latin typeface="Trebuchet MS" panose="020B0603020202020204" pitchFamily="34" charset="0"/>
            </a:endParaRPr>
          </a:p>
        </p:txBody>
      </p:sp>
      <p:sp>
        <p:nvSpPr>
          <p:cNvPr id="34" name="Rectangle 33">
            <a:extLst>
              <a:ext uri="{FF2B5EF4-FFF2-40B4-BE49-F238E27FC236}">
                <a16:creationId xmlns:a16="http://schemas.microsoft.com/office/drawing/2014/main" id="{CBA42C8E-A893-4624-8E1E-0AAD11B99A7F}"/>
              </a:ext>
            </a:extLst>
          </p:cNvPr>
          <p:cNvSpPr/>
          <p:nvPr/>
        </p:nvSpPr>
        <p:spPr>
          <a:xfrm>
            <a:off x="2137145" y="5412785"/>
            <a:ext cx="2081896" cy="562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Trebuchet MS" panose="020B0603020202020204" pitchFamily="34" charset="0"/>
              </a:rPr>
              <a:t>Core  </a:t>
            </a:r>
          </a:p>
          <a:p>
            <a:pPr algn="ctr"/>
            <a:r>
              <a:rPr lang="en-US" b="1">
                <a:solidFill>
                  <a:schemeClr val="tx1"/>
                </a:solidFill>
                <a:latin typeface="Trebuchet MS" panose="020B0603020202020204" pitchFamily="34" charset="0"/>
              </a:rPr>
              <a:t>Additional</a:t>
            </a:r>
            <a:endParaRPr lang="en-GB" b="1" dirty="0">
              <a:solidFill>
                <a:schemeClr val="tx1"/>
              </a:solidFill>
              <a:latin typeface="Trebuchet MS" panose="020B0603020202020204" pitchFamily="34" charset="0"/>
            </a:endParaRPr>
          </a:p>
        </p:txBody>
      </p:sp>
      <p:sp>
        <p:nvSpPr>
          <p:cNvPr id="35" name="Rectangle 34">
            <a:extLst>
              <a:ext uri="{FF2B5EF4-FFF2-40B4-BE49-F238E27FC236}">
                <a16:creationId xmlns:a16="http://schemas.microsoft.com/office/drawing/2014/main" id="{30F42E0A-B4EE-4C70-B2D6-2B683ECE9C9C}"/>
              </a:ext>
            </a:extLst>
          </p:cNvPr>
          <p:cNvSpPr/>
          <p:nvPr/>
        </p:nvSpPr>
        <p:spPr>
          <a:xfrm>
            <a:off x="4581284" y="5412785"/>
            <a:ext cx="2124074" cy="2850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rebuchet MS" panose="020B0603020202020204" pitchFamily="34" charset="0"/>
              </a:rPr>
              <a:t>Core</a:t>
            </a:r>
            <a:endParaRPr lang="en-GB" b="1" dirty="0">
              <a:solidFill>
                <a:schemeClr val="tx1"/>
              </a:solidFill>
              <a:latin typeface="Trebuchet MS" panose="020B0603020202020204" pitchFamily="34" charset="0"/>
            </a:endParaRPr>
          </a:p>
        </p:txBody>
      </p:sp>
      <p:sp>
        <p:nvSpPr>
          <p:cNvPr id="37" name="Rectangle 36">
            <a:extLst>
              <a:ext uri="{FF2B5EF4-FFF2-40B4-BE49-F238E27FC236}">
                <a16:creationId xmlns:a16="http://schemas.microsoft.com/office/drawing/2014/main" id="{3E3BE6CA-F155-4380-A9ED-A3F47985D7C8}"/>
              </a:ext>
            </a:extLst>
          </p:cNvPr>
          <p:cNvSpPr/>
          <p:nvPr/>
        </p:nvSpPr>
        <p:spPr>
          <a:xfrm>
            <a:off x="7225500" y="5346773"/>
            <a:ext cx="2011874" cy="6941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Trebuchet MS" panose="020B0603020202020204" pitchFamily="34" charset="0"/>
              </a:rPr>
              <a:t>Core  </a:t>
            </a:r>
          </a:p>
          <a:p>
            <a:pPr algn="ctr"/>
            <a:r>
              <a:rPr lang="en-US" b="1">
                <a:solidFill>
                  <a:schemeClr val="tx1"/>
                </a:solidFill>
                <a:latin typeface="Trebuchet MS" panose="020B0603020202020204" pitchFamily="34" charset="0"/>
              </a:rPr>
              <a:t>Additional</a:t>
            </a:r>
            <a:endParaRPr lang="en-GB" b="1" dirty="0">
              <a:solidFill>
                <a:schemeClr val="tx1"/>
              </a:solidFill>
              <a:latin typeface="Trebuchet MS" panose="020B0603020202020204" pitchFamily="34" charset="0"/>
            </a:endParaRPr>
          </a:p>
        </p:txBody>
      </p:sp>
      <p:grpSp>
        <p:nvGrpSpPr>
          <p:cNvPr id="49" name="Group 48">
            <a:extLst>
              <a:ext uri="{FF2B5EF4-FFF2-40B4-BE49-F238E27FC236}">
                <a16:creationId xmlns:a16="http://schemas.microsoft.com/office/drawing/2014/main" id="{4AE0780B-C348-490F-B67D-43F3FA0F5481}"/>
              </a:ext>
            </a:extLst>
          </p:cNvPr>
          <p:cNvGrpSpPr/>
          <p:nvPr/>
        </p:nvGrpSpPr>
        <p:grpSpPr>
          <a:xfrm>
            <a:off x="0" y="6401767"/>
            <a:ext cx="12191999" cy="460204"/>
            <a:chOff x="0" y="6401767"/>
            <a:chExt cx="12191999" cy="460204"/>
          </a:xfrm>
        </p:grpSpPr>
        <p:sp>
          <p:nvSpPr>
            <p:cNvPr id="50" name="Rectangle 49">
              <a:extLst>
                <a:ext uri="{FF2B5EF4-FFF2-40B4-BE49-F238E27FC236}">
                  <a16:creationId xmlns:a16="http://schemas.microsoft.com/office/drawing/2014/main" id="{FB4E393A-3BCF-4A0D-8973-A3726466A819}"/>
                </a:ext>
              </a:extLst>
            </p:cNvPr>
            <p:cNvSpPr/>
            <p:nvPr/>
          </p:nvSpPr>
          <p:spPr>
            <a:xfrm>
              <a:off x="0" y="6401767"/>
              <a:ext cx="11976100" cy="460204"/>
            </a:xfrm>
            <a:prstGeom prst="rect">
              <a:avLst/>
            </a:prstGeom>
            <a:noFill/>
          </p:spPr>
        </p:sp>
        <p:sp>
          <p:nvSpPr>
            <p:cNvPr id="51" name="Freeform: Shape 50">
              <a:extLst>
                <a:ext uri="{FF2B5EF4-FFF2-40B4-BE49-F238E27FC236}">
                  <a16:creationId xmlns:a16="http://schemas.microsoft.com/office/drawing/2014/main" id="{F96BF7D1-A5B2-49DF-9649-71F8CF393FEA}"/>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52" name="Freeform: Shape 51">
              <a:extLst>
                <a:ext uri="{FF2B5EF4-FFF2-40B4-BE49-F238E27FC236}">
                  <a16:creationId xmlns:a16="http://schemas.microsoft.com/office/drawing/2014/main" id="{F25CB1E1-09F8-494A-B68E-151B04057984}"/>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53" name="Freeform: Shape 52">
              <a:extLst>
                <a:ext uri="{FF2B5EF4-FFF2-40B4-BE49-F238E27FC236}">
                  <a16:creationId xmlns:a16="http://schemas.microsoft.com/office/drawing/2014/main" id="{0C4E5F7A-4732-46C5-80E1-0A9E28FD13A3}"/>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54" name="Freeform: Shape 53">
              <a:extLst>
                <a:ext uri="{FF2B5EF4-FFF2-40B4-BE49-F238E27FC236}">
                  <a16:creationId xmlns:a16="http://schemas.microsoft.com/office/drawing/2014/main" id="{DC98C21F-6F5D-4842-9F55-542A6C6E7669}"/>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3913151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A02EAF-7CD9-41CE-96C0-962CBF389F00}"/>
              </a:ext>
            </a:extLst>
          </p:cNvPr>
          <p:cNvSpPr>
            <a:spLocks noGrp="1"/>
          </p:cNvSpPr>
          <p:nvPr>
            <p:ph type="body" sz="quarter" idx="11"/>
          </p:nvPr>
        </p:nvSpPr>
        <p:spPr>
          <a:xfrm>
            <a:off x="459013" y="421729"/>
            <a:ext cx="11600715" cy="522745"/>
          </a:xfrm>
        </p:spPr>
        <p:txBody>
          <a:bodyPr>
            <a:noAutofit/>
          </a:bodyPr>
          <a:lstStyle/>
          <a:p>
            <a:r>
              <a:rPr lang="en-US">
                <a:latin typeface="Trebuchet MS" panose="020B0603020202020204" pitchFamily="34" charset="0"/>
              </a:rPr>
              <a:t>What </a:t>
            </a:r>
            <a:r>
              <a:rPr lang="en-US" dirty="0">
                <a:latin typeface="Trebuchet MS" panose="020B0603020202020204" pitchFamily="34" charset="0"/>
              </a:rPr>
              <a:t>kind </a:t>
            </a:r>
            <a:r>
              <a:rPr lang="en-US">
                <a:latin typeface="Trebuchet MS" panose="020B0603020202020204" pitchFamily="34" charset="0"/>
              </a:rPr>
              <a:t>of indicators </a:t>
            </a:r>
            <a:r>
              <a:rPr lang="en-US" dirty="0">
                <a:latin typeface="Trebuchet MS" panose="020B0603020202020204" pitchFamily="34" charset="0"/>
              </a:rPr>
              <a:t>does the </a:t>
            </a:r>
            <a:r>
              <a:rPr lang="en-US">
                <a:latin typeface="Trebuchet MS" panose="020B0603020202020204" pitchFamily="34" charset="0"/>
              </a:rPr>
              <a:t>HHFA produce (1) ?</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FFD484A6-65AB-49D8-8BA5-074A9A1631DE}"/>
              </a:ext>
            </a:extLst>
          </p:cNvPr>
          <p:cNvSpPr>
            <a:spLocks noGrp="1"/>
          </p:cNvSpPr>
          <p:nvPr>
            <p:ph type="body" sz="quarter" idx="10"/>
          </p:nvPr>
        </p:nvSpPr>
        <p:spPr/>
        <p:txBody>
          <a:bodyPr>
            <a:normAutofit fontScale="77500" lnSpcReduction="20000"/>
          </a:bodyPr>
          <a:lstStyle/>
          <a:p>
            <a:endParaRPr lang="en-GB"/>
          </a:p>
        </p:txBody>
      </p:sp>
      <p:sp>
        <p:nvSpPr>
          <p:cNvPr id="6" name="Text Placeholder 2">
            <a:extLst>
              <a:ext uri="{FF2B5EF4-FFF2-40B4-BE49-F238E27FC236}">
                <a16:creationId xmlns:a16="http://schemas.microsoft.com/office/drawing/2014/main" id="{ADBF5A48-0526-44CE-8DB0-AC1190BF06E6}"/>
              </a:ext>
            </a:extLst>
          </p:cNvPr>
          <p:cNvSpPr txBox="1">
            <a:spLocks/>
          </p:cNvSpPr>
          <p:nvPr/>
        </p:nvSpPr>
        <p:spPr>
          <a:xfrm>
            <a:off x="459014" y="1294584"/>
            <a:ext cx="11732986" cy="3947764"/>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2400"/>
              </a:spcAft>
              <a:buFont typeface="Wingdings" panose="05000000000000000000" pitchFamily="2" charset="2"/>
              <a:buChar char="§"/>
            </a:pPr>
            <a:r>
              <a:rPr lang="en-US" sz="2000" dirty="0">
                <a:latin typeface="Trebuchet MS" panose="020B0603020202020204" pitchFamily="34" charset="0"/>
              </a:rPr>
              <a:t>Questions  </a:t>
            </a:r>
            <a:r>
              <a:rPr lang="en-US" sz="2000" dirty="0">
                <a:latin typeface="Trebuchet MS" panose="020B0603020202020204" pitchFamily="34" charset="0"/>
                <a:sym typeface="Wingdings" panose="05000000000000000000" pitchFamily="2" charset="2"/>
              </a:rPr>
              <a:t>  </a:t>
            </a:r>
            <a:r>
              <a:rPr lang="en-US" sz="2000" b="1" dirty="0">
                <a:latin typeface="Trebuchet MS" panose="020B0603020202020204" pitchFamily="34" charset="0"/>
                <a:sym typeface="Wingdings" panose="05000000000000000000" pitchFamily="2" charset="2"/>
              </a:rPr>
              <a:t>DATA  </a:t>
            </a:r>
            <a:r>
              <a:rPr lang="en-US" sz="2000" dirty="0">
                <a:latin typeface="Trebuchet MS" panose="020B0603020202020204" pitchFamily="34" charset="0"/>
                <a:sym typeface="Wingdings" panose="05000000000000000000" pitchFamily="2" charset="2"/>
              </a:rPr>
              <a:t>  Analysis    </a:t>
            </a:r>
            <a:r>
              <a:rPr lang="en-US" sz="2400" b="1" dirty="0">
                <a:solidFill>
                  <a:schemeClr val="accent1"/>
                </a:solidFill>
                <a:latin typeface="Trebuchet MS" panose="020B0603020202020204" pitchFamily="34" charset="0"/>
                <a:sym typeface="Wingdings" panose="05000000000000000000" pitchFamily="2" charset="2"/>
              </a:rPr>
              <a:t>INDICATORS</a:t>
            </a:r>
            <a:r>
              <a:rPr lang="en-US" sz="2000" b="1" dirty="0">
                <a:solidFill>
                  <a:schemeClr val="accent1"/>
                </a:solidFill>
                <a:latin typeface="Trebuchet MS" panose="020B0603020202020204" pitchFamily="34" charset="0"/>
                <a:sym typeface="Wingdings" panose="05000000000000000000" pitchFamily="2" charset="2"/>
              </a:rPr>
              <a:t>     </a:t>
            </a:r>
          </a:p>
          <a:p>
            <a:pPr marL="342900" indent="-342900">
              <a:spcAft>
                <a:spcPts val="1200"/>
              </a:spcAft>
              <a:buFont typeface="Wingdings" panose="05000000000000000000" pitchFamily="2" charset="2"/>
              <a:buChar char="§"/>
            </a:pPr>
            <a:r>
              <a:rPr lang="en-US" sz="2000" b="1">
                <a:latin typeface="Trebuchet MS" panose="020B0603020202020204" pitchFamily="34" charset="0"/>
              </a:rPr>
              <a:t>Examples:</a:t>
            </a:r>
            <a:endParaRPr lang="en-US" sz="2000" b="1" dirty="0">
              <a:latin typeface="Trebuchet MS" panose="020B0603020202020204" pitchFamily="34" charset="0"/>
            </a:endParaRPr>
          </a:p>
          <a:p>
            <a:pPr lvl="1">
              <a:spcAft>
                <a:spcPts val="600"/>
              </a:spcAft>
            </a:pPr>
            <a:r>
              <a:rPr lang="en-US" sz="1800" spc="20" dirty="0">
                <a:sym typeface="Wingdings" panose="05000000000000000000" pitchFamily="2" charset="2"/>
              </a:rPr>
              <a:t>		</a:t>
            </a:r>
            <a:endParaRPr lang="en-US" sz="2000" spc="20" dirty="0">
              <a:sym typeface="Wingdings" panose="05000000000000000000" pitchFamily="2" charset="2"/>
            </a:endParaRPr>
          </a:p>
          <a:p>
            <a:pPr>
              <a:spcAft>
                <a:spcPts val="600"/>
              </a:spcAft>
            </a:pPr>
            <a:r>
              <a:rPr lang="en-US" sz="2000" dirty="0">
                <a:sym typeface="Wingdings" panose="05000000000000000000" pitchFamily="2" charset="2"/>
              </a:rPr>
              <a:t>			</a:t>
            </a:r>
            <a:endParaRPr lang="en-US" sz="2000" dirty="0"/>
          </a:p>
          <a:p>
            <a:endParaRPr lang="en-US" sz="2000" dirty="0"/>
          </a:p>
          <a:p>
            <a:endParaRPr lang="en-US" sz="2000" dirty="0"/>
          </a:p>
          <a:p>
            <a:endParaRPr lang="en-US" sz="2000" dirty="0"/>
          </a:p>
          <a:p>
            <a:endParaRPr lang="en-GB" sz="2000" dirty="0"/>
          </a:p>
        </p:txBody>
      </p:sp>
      <p:graphicFrame>
        <p:nvGraphicFramePr>
          <p:cNvPr id="3" name="Table 4">
            <a:extLst>
              <a:ext uri="{FF2B5EF4-FFF2-40B4-BE49-F238E27FC236}">
                <a16:creationId xmlns:a16="http://schemas.microsoft.com/office/drawing/2014/main" id="{43566783-791A-4274-972F-806DB58E005D}"/>
              </a:ext>
            </a:extLst>
          </p:cNvPr>
          <p:cNvGraphicFramePr>
            <a:graphicFrameLocks noGrp="1"/>
          </p:cNvGraphicFramePr>
          <p:nvPr>
            <p:extLst>
              <p:ext uri="{D42A27DB-BD31-4B8C-83A1-F6EECF244321}">
                <p14:modId xmlns:p14="http://schemas.microsoft.com/office/powerpoint/2010/main" val="2229822656"/>
              </p:ext>
            </p:extLst>
          </p:nvPr>
        </p:nvGraphicFramePr>
        <p:xfrm>
          <a:off x="597303" y="2612937"/>
          <a:ext cx="11594696" cy="3559801"/>
        </p:xfrm>
        <a:graphic>
          <a:graphicData uri="http://schemas.openxmlformats.org/drawingml/2006/table">
            <a:tbl>
              <a:tblPr firstRow="1" bandRow="1">
                <a:tableStyleId>{2D5ABB26-0587-4C30-8999-92F81FD0307C}</a:tableStyleId>
              </a:tblPr>
              <a:tblGrid>
                <a:gridCol w="3810971">
                  <a:extLst>
                    <a:ext uri="{9D8B030D-6E8A-4147-A177-3AD203B41FA5}">
                      <a16:colId xmlns:a16="http://schemas.microsoft.com/office/drawing/2014/main" val="2282223234"/>
                    </a:ext>
                  </a:extLst>
                </a:gridCol>
                <a:gridCol w="7783725">
                  <a:extLst>
                    <a:ext uri="{9D8B030D-6E8A-4147-A177-3AD203B41FA5}">
                      <a16:colId xmlns:a16="http://schemas.microsoft.com/office/drawing/2014/main" val="2861409441"/>
                    </a:ext>
                  </a:extLst>
                </a:gridCol>
              </a:tblGrid>
              <a:tr h="900483">
                <a:tc>
                  <a:txBody>
                    <a:bodyPr/>
                    <a:lstStyle/>
                    <a:p>
                      <a:r>
                        <a:rPr lang="en-US" sz="2300" b="1" spc="20">
                          <a:solidFill>
                            <a:schemeClr val="bg1"/>
                          </a:solidFill>
                        </a:rPr>
                        <a:t>Availability - General</a:t>
                      </a:r>
                      <a:endParaRPr lang="en-GB" sz="23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C3594">
                        <a:alpha val="95000"/>
                      </a:srgbClr>
                    </a:solidFill>
                  </a:tcPr>
                </a:tc>
                <a:tc>
                  <a:txBody>
                    <a:bodyPr/>
                    <a:lstStyle/>
                    <a:p>
                      <a:pPr marL="0" lvl="0" indent="0">
                        <a:spcAft>
                          <a:spcPts val="1200"/>
                        </a:spcAft>
                        <a:buFont typeface="Calibri" panose="020F0502020204030204" pitchFamily="34" charset="0"/>
                        <a:buNone/>
                      </a:pPr>
                      <a:r>
                        <a:rPr lang="en-US" sz="2200" b="1" dirty="0">
                          <a:sym typeface="Wingdings" panose="05000000000000000000" pitchFamily="2" charset="2"/>
                        </a:rPr>
                        <a:t>  %  Facilities offering malaria services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7030596"/>
                  </a:ext>
                </a:extLst>
              </a:tr>
              <a:tr h="853055">
                <a:tc>
                  <a:txBody>
                    <a:bodyPr/>
                    <a:lstStyle/>
                    <a:p>
                      <a:r>
                        <a:rPr lang="en-US" sz="2300" b="1" spc="20">
                          <a:solidFill>
                            <a:schemeClr val="bg1"/>
                          </a:solidFill>
                          <a:sym typeface="Wingdings" panose="05000000000000000000" pitchFamily="2" charset="2"/>
                        </a:rPr>
                        <a:t>Readiness – General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859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b="1" spc="20">
                          <a:sym typeface="Wingdings" panose="05000000000000000000" pitchFamily="2" charset="2"/>
                        </a:rPr>
                        <a:t> %  Facilities with electricity</a:t>
                      </a:r>
                      <a:endParaRPr lang="en-US" sz="2200" b="1" spc="20" dirty="0">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0384233"/>
                  </a:ext>
                </a:extLst>
              </a:tr>
              <a:tr h="934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300" b="1" kern="1200" spc="20">
                          <a:solidFill>
                            <a:schemeClr val="bg1"/>
                          </a:solidFill>
                          <a:latin typeface="+mn-lt"/>
                          <a:ea typeface="+mn-ea"/>
                          <a:cs typeface="+mn-cs"/>
                          <a:sym typeface="Wingdings" panose="05000000000000000000" pitchFamily="2" charset="2"/>
                        </a:rPr>
                        <a:t>Readiness – Service-specific</a:t>
                      </a:r>
                      <a:endParaRPr lang="en-US" sz="2300" b="1" kern="1200" spc="20" dirty="0">
                        <a:solidFill>
                          <a:schemeClr val="bg1"/>
                        </a:solidFill>
                        <a:latin typeface="+mn-l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859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b="1" spc="20">
                          <a:sym typeface="Wingdings" panose="05000000000000000000" pitchFamily="2" charset="2"/>
                        </a:rPr>
                        <a:t> %  Facilities offering malaria services with 1st line antimalarials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b="1" spc="20">
                          <a:sym typeface="Wingdings" panose="05000000000000000000" pitchFamily="2" charset="2"/>
                        </a:rPr>
                        <a:t>      in stock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5377276"/>
                  </a:ext>
                </a:extLst>
              </a:tr>
              <a:tr h="871965">
                <a:tc>
                  <a:txBody>
                    <a:bodyPr/>
                    <a:lstStyle/>
                    <a:p>
                      <a:r>
                        <a:rPr lang="en-US" sz="2300" b="1" spc="20" dirty="0">
                          <a:solidFill>
                            <a:schemeClr val="bg1"/>
                          </a:solidFill>
                          <a:sym typeface="Wingdings" panose="05000000000000000000" pitchFamily="2" charset="2"/>
                        </a:rPr>
                        <a:t>Management and Finance</a:t>
                      </a:r>
                      <a:endParaRPr lang="en-GB" sz="23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C5550"/>
                    </a:solidFill>
                  </a:tcPr>
                </a:tc>
                <a:tc>
                  <a:txBody>
                    <a:bodyPr/>
                    <a:lstStyle/>
                    <a:p>
                      <a:r>
                        <a:rPr lang="en-US" sz="2200" b="1" dirty="0"/>
                        <a:t>  %  Facilities with a management committee that met </a:t>
                      </a:r>
                      <a:r>
                        <a:rPr lang="en-US" sz="2200" b="1"/>
                        <a:t>in the last</a:t>
                      </a:r>
                    </a:p>
                    <a:p>
                      <a:r>
                        <a:rPr lang="en-US" sz="2200" b="1"/>
                        <a:t>       3 months</a:t>
                      </a:r>
                      <a:endParaRPr lang="en-GB" sz="22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47829811"/>
                  </a:ext>
                </a:extLst>
              </a:tr>
            </a:tbl>
          </a:graphicData>
        </a:graphic>
      </p:graphicFrame>
      <p:graphicFrame>
        <p:nvGraphicFramePr>
          <p:cNvPr id="8" name="Diagram 7">
            <a:extLst>
              <a:ext uri="{FF2B5EF4-FFF2-40B4-BE49-F238E27FC236}">
                <a16:creationId xmlns:a16="http://schemas.microsoft.com/office/drawing/2014/main" id="{98D9FB99-74D6-4644-9EBF-140975108341}"/>
              </a:ext>
            </a:extLst>
          </p:cNvPr>
          <p:cNvGraphicFramePr/>
          <p:nvPr>
            <p:extLst>
              <p:ext uri="{D42A27DB-BD31-4B8C-83A1-F6EECF244321}">
                <p14:modId xmlns:p14="http://schemas.microsoft.com/office/powerpoint/2010/main" val="963123754"/>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020CEF95-21B8-49A1-8906-C48745BE0C08}"/>
              </a:ext>
            </a:extLst>
          </p:cNvPr>
          <p:cNvSpPr/>
          <p:nvPr/>
        </p:nvSpPr>
        <p:spPr>
          <a:xfrm>
            <a:off x="9156336" y="1294584"/>
            <a:ext cx="2345853" cy="981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t>Most HHFA indicators are percentages</a:t>
            </a:r>
            <a:endParaRPr lang="en-GB" sz="2000" b="1"/>
          </a:p>
        </p:txBody>
      </p:sp>
      <p:grpSp>
        <p:nvGrpSpPr>
          <p:cNvPr id="11" name="Group 10">
            <a:extLst>
              <a:ext uri="{FF2B5EF4-FFF2-40B4-BE49-F238E27FC236}">
                <a16:creationId xmlns:a16="http://schemas.microsoft.com/office/drawing/2014/main" id="{F5D07122-C5EE-4F71-8A10-F5235ED7C18D}"/>
              </a:ext>
            </a:extLst>
          </p:cNvPr>
          <p:cNvGrpSpPr/>
          <p:nvPr/>
        </p:nvGrpSpPr>
        <p:grpSpPr>
          <a:xfrm>
            <a:off x="0" y="6401767"/>
            <a:ext cx="12191999" cy="460204"/>
            <a:chOff x="0" y="6401767"/>
            <a:chExt cx="12191999" cy="460204"/>
          </a:xfrm>
        </p:grpSpPr>
        <p:sp>
          <p:nvSpPr>
            <p:cNvPr id="12" name="Rectangle 11">
              <a:extLst>
                <a:ext uri="{FF2B5EF4-FFF2-40B4-BE49-F238E27FC236}">
                  <a16:creationId xmlns:a16="http://schemas.microsoft.com/office/drawing/2014/main" id="{E461E74F-63F1-4AEA-8C7A-AF9780867BBC}"/>
                </a:ext>
              </a:extLst>
            </p:cNvPr>
            <p:cNvSpPr/>
            <p:nvPr/>
          </p:nvSpPr>
          <p:spPr>
            <a:xfrm>
              <a:off x="0" y="6401767"/>
              <a:ext cx="11976100" cy="460204"/>
            </a:xfrm>
            <a:prstGeom prst="rect">
              <a:avLst/>
            </a:prstGeom>
            <a:noFill/>
          </p:spPr>
        </p:sp>
        <p:sp>
          <p:nvSpPr>
            <p:cNvPr id="13" name="Freeform: Shape 12">
              <a:extLst>
                <a:ext uri="{FF2B5EF4-FFF2-40B4-BE49-F238E27FC236}">
                  <a16:creationId xmlns:a16="http://schemas.microsoft.com/office/drawing/2014/main" id="{95D9CC2F-57CE-4A2F-AF97-21FE948BA42D}"/>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4" name="Freeform: Shape 13">
              <a:extLst>
                <a:ext uri="{FF2B5EF4-FFF2-40B4-BE49-F238E27FC236}">
                  <a16:creationId xmlns:a16="http://schemas.microsoft.com/office/drawing/2014/main" id="{FDED23D6-B4CB-4AEF-9A0C-6667838CB5EE}"/>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5" name="Freeform: Shape 14">
              <a:extLst>
                <a:ext uri="{FF2B5EF4-FFF2-40B4-BE49-F238E27FC236}">
                  <a16:creationId xmlns:a16="http://schemas.microsoft.com/office/drawing/2014/main" id="{B5CC2DC3-BFE0-4558-91B4-AB93E2B0C034}"/>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6" name="Freeform: Shape 15">
              <a:extLst>
                <a:ext uri="{FF2B5EF4-FFF2-40B4-BE49-F238E27FC236}">
                  <a16:creationId xmlns:a16="http://schemas.microsoft.com/office/drawing/2014/main" id="{6236437E-87E2-43F1-AD1B-95C446EE927C}"/>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13572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A02EAF-7CD9-41CE-96C0-962CBF389F00}"/>
              </a:ext>
            </a:extLst>
          </p:cNvPr>
          <p:cNvSpPr>
            <a:spLocks noGrp="1"/>
          </p:cNvSpPr>
          <p:nvPr>
            <p:ph type="body" sz="quarter" idx="11"/>
          </p:nvPr>
        </p:nvSpPr>
        <p:spPr>
          <a:xfrm>
            <a:off x="459014" y="449583"/>
            <a:ext cx="11526514" cy="437675"/>
          </a:xfrm>
        </p:spPr>
        <p:txBody>
          <a:bodyPr>
            <a:noAutofit/>
          </a:bodyPr>
          <a:lstStyle/>
          <a:p>
            <a:r>
              <a:rPr lang="en-US">
                <a:latin typeface="Trebuchet MS" panose="020B0603020202020204" pitchFamily="34" charset="0"/>
              </a:rPr>
              <a:t>What </a:t>
            </a:r>
            <a:r>
              <a:rPr lang="en-US" dirty="0">
                <a:latin typeface="Trebuchet MS" panose="020B0603020202020204" pitchFamily="34" charset="0"/>
              </a:rPr>
              <a:t>kind </a:t>
            </a:r>
            <a:r>
              <a:rPr lang="en-US">
                <a:latin typeface="Trebuchet MS" panose="020B0603020202020204" pitchFamily="34" charset="0"/>
              </a:rPr>
              <a:t>of indicators </a:t>
            </a:r>
            <a:r>
              <a:rPr lang="en-US" dirty="0">
                <a:latin typeface="Trebuchet MS" panose="020B0603020202020204" pitchFamily="34" charset="0"/>
              </a:rPr>
              <a:t>does the </a:t>
            </a:r>
            <a:r>
              <a:rPr lang="en-US">
                <a:latin typeface="Trebuchet MS" panose="020B0603020202020204" pitchFamily="34" charset="0"/>
              </a:rPr>
              <a:t>HHFA produce (2) ?</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FFD484A6-65AB-49D8-8BA5-074A9A1631DE}"/>
              </a:ext>
            </a:extLst>
          </p:cNvPr>
          <p:cNvSpPr>
            <a:spLocks noGrp="1"/>
          </p:cNvSpPr>
          <p:nvPr>
            <p:ph type="body" sz="quarter" idx="10"/>
          </p:nvPr>
        </p:nvSpPr>
        <p:spPr/>
        <p:txBody>
          <a:bodyPr>
            <a:normAutofit fontScale="77500" lnSpcReduction="20000"/>
          </a:bodyPr>
          <a:lstStyle/>
          <a:p>
            <a:endParaRPr lang="en-GB"/>
          </a:p>
        </p:txBody>
      </p:sp>
      <p:sp>
        <p:nvSpPr>
          <p:cNvPr id="11" name="Text Placeholder 2">
            <a:extLst>
              <a:ext uri="{FF2B5EF4-FFF2-40B4-BE49-F238E27FC236}">
                <a16:creationId xmlns:a16="http://schemas.microsoft.com/office/drawing/2014/main" id="{69A7B9E2-7FC1-4F6B-BF6D-A6719150166D}"/>
              </a:ext>
            </a:extLst>
          </p:cNvPr>
          <p:cNvSpPr txBox="1">
            <a:spLocks/>
          </p:cNvSpPr>
          <p:nvPr/>
        </p:nvSpPr>
        <p:spPr>
          <a:xfrm>
            <a:off x="459014" y="1336840"/>
            <a:ext cx="11526514" cy="4633902"/>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Aft>
                <a:spcPts val="1200"/>
              </a:spcAft>
              <a:buFont typeface="Arial" panose="020B0604020202020204" pitchFamily="34" charset="0"/>
              <a:buChar char="•"/>
            </a:pPr>
            <a:r>
              <a:rPr lang="en-US" sz="2800" b="1" dirty="0">
                <a:solidFill>
                  <a:schemeClr val="accent1"/>
                </a:solidFill>
                <a:latin typeface="Trebuchet MS" panose="020B0603020202020204" pitchFamily="34" charset="0"/>
              </a:rPr>
              <a:t>Index -</a:t>
            </a:r>
            <a:r>
              <a:rPr lang="en-US" sz="2800" b="1" dirty="0">
                <a:latin typeface="Trebuchet MS" panose="020B0603020202020204" pitchFamily="34" charset="0"/>
              </a:rPr>
              <a:t> </a:t>
            </a:r>
            <a:r>
              <a:rPr lang="en-US" sz="2800" dirty="0">
                <a:latin typeface="Trebuchet MS" panose="020B0603020202020204" pitchFamily="34" charset="0"/>
              </a:rPr>
              <a:t>summarizes a </a:t>
            </a:r>
            <a:r>
              <a:rPr lang="en-US" sz="2800" b="1" dirty="0">
                <a:latin typeface="Trebuchet MS" panose="020B0603020202020204" pitchFamily="34" charset="0"/>
              </a:rPr>
              <a:t>group </a:t>
            </a:r>
            <a:r>
              <a:rPr lang="en-US" sz="2800" b="1">
                <a:latin typeface="Trebuchet MS" panose="020B0603020202020204" pitchFamily="34" charset="0"/>
              </a:rPr>
              <a:t>of indicators</a:t>
            </a:r>
          </a:p>
          <a:p>
            <a:pPr marL="457200" indent="-457200">
              <a:spcAft>
                <a:spcPts val="600"/>
              </a:spcAft>
              <a:buFont typeface="Wingdings" panose="05000000000000000000" pitchFamily="2" charset="2"/>
              <a:buChar char="§"/>
            </a:pPr>
            <a:endParaRPr lang="en-US" sz="2000">
              <a:latin typeface="Trebuchet MS" panose="020B0603020202020204" pitchFamily="34" charset="0"/>
            </a:endParaRPr>
          </a:p>
          <a:p>
            <a:pPr>
              <a:spcAft>
                <a:spcPts val="600"/>
              </a:spcAft>
            </a:pPr>
            <a:r>
              <a:rPr lang="en-US" sz="2000"/>
              <a:t>        </a:t>
            </a:r>
            <a:r>
              <a:rPr lang="en-US" sz="2400">
                <a:latin typeface="Trebuchet MS" panose="020B0603020202020204" pitchFamily="34" charset="0"/>
              </a:rPr>
              <a:t>e.g. </a:t>
            </a:r>
            <a:r>
              <a:rPr lang="en-US" sz="2400" b="1">
                <a:latin typeface="Trebuchet MS" panose="020B0603020202020204" pitchFamily="34" charset="0"/>
              </a:rPr>
              <a:t>Family planning readiness index: </a:t>
            </a:r>
            <a:r>
              <a:rPr lang="en-US" sz="2400">
                <a:latin typeface="Trebuchet MS" panose="020B0603020202020204" pitchFamily="34" charset="0"/>
              </a:rPr>
              <a:t>  % facilities that have </a:t>
            </a:r>
            <a:r>
              <a:rPr lang="en-US" sz="2400" b="1">
                <a:latin typeface="Trebuchet MS" panose="020B0603020202020204" pitchFamily="34" charset="0"/>
              </a:rPr>
              <a:t>all items   </a:t>
            </a:r>
          </a:p>
          <a:p>
            <a:pPr>
              <a:spcAft>
                <a:spcPts val="600"/>
              </a:spcAft>
            </a:pPr>
            <a:r>
              <a:rPr lang="en-US" sz="2400">
                <a:latin typeface="Trebuchet MS" panose="020B0603020202020204" pitchFamily="34" charset="0"/>
              </a:rPr>
              <a:t>             </a:t>
            </a:r>
          </a:p>
          <a:p>
            <a:pPr>
              <a:spcAft>
                <a:spcPts val="1200"/>
              </a:spcAft>
            </a:pPr>
            <a:r>
              <a:rPr lang="en-US" sz="2400">
                <a:latin typeface="Trebuchet MS" panose="020B0603020202020204" pitchFamily="34" charset="0"/>
              </a:rPr>
              <a:t>            </a:t>
            </a:r>
            <a:r>
              <a:rPr lang="en-US" sz="2400" b="1">
                <a:latin typeface="Trebuchet MS" panose="020B0603020202020204" pitchFamily="34" charset="0"/>
              </a:rPr>
              <a:t>“All </a:t>
            </a:r>
            <a:r>
              <a:rPr lang="en-US" sz="2400" b="1" dirty="0">
                <a:latin typeface="Trebuchet MS" panose="020B0603020202020204" pitchFamily="34" charset="0"/>
              </a:rPr>
              <a:t>i</a:t>
            </a:r>
            <a:r>
              <a:rPr lang="en-US" sz="2400" b="1">
                <a:latin typeface="Trebuchet MS" panose="020B0603020202020204" pitchFamily="34" charset="0"/>
              </a:rPr>
              <a:t>tems” includes:</a:t>
            </a:r>
          </a:p>
          <a:p>
            <a:pPr marL="2057400" lvl="8" indent="-274320">
              <a:spcAft>
                <a:spcPts val="600"/>
              </a:spcAft>
            </a:pPr>
            <a:r>
              <a:rPr lang="en-US" sz="2400">
                <a:latin typeface="Trebuchet MS" panose="020B0603020202020204" pitchFamily="34" charset="0"/>
              </a:rPr>
              <a:t>Guidelines </a:t>
            </a:r>
          </a:p>
          <a:p>
            <a:pPr marL="2057400" lvl="8" indent="-274320">
              <a:spcAft>
                <a:spcPts val="600"/>
              </a:spcAft>
            </a:pPr>
            <a:r>
              <a:rPr lang="en-US" sz="2400">
                <a:latin typeface="Trebuchet MS" panose="020B0603020202020204" pitchFamily="34" charset="0"/>
              </a:rPr>
              <a:t>Trained staff </a:t>
            </a:r>
          </a:p>
          <a:p>
            <a:pPr marL="2057400" lvl="8" indent="-274320">
              <a:spcAft>
                <a:spcPts val="600"/>
              </a:spcAft>
            </a:pPr>
            <a:r>
              <a:rPr lang="en-US" sz="2400">
                <a:latin typeface="Trebuchet MS" panose="020B0603020202020204" pitchFamily="34" charset="0"/>
              </a:rPr>
              <a:t> Equipment </a:t>
            </a:r>
          </a:p>
          <a:p>
            <a:pPr marL="2057400" lvl="8" indent="-274320">
              <a:spcAft>
                <a:spcPts val="600"/>
              </a:spcAft>
            </a:pPr>
            <a:r>
              <a:rPr lang="en-US" sz="2400">
                <a:latin typeface="Trebuchet MS" panose="020B0603020202020204" pitchFamily="34" charset="0"/>
              </a:rPr>
              <a:t> Diagnostics </a:t>
            </a:r>
          </a:p>
          <a:p>
            <a:pPr marL="2057400" lvl="8" indent="-274320">
              <a:spcAft>
                <a:spcPts val="600"/>
              </a:spcAft>
            </a:pPr>
            <a:r>
              <a:rPr lang="en-US" sz="2400">
                <a:latin typeface="Trebuchet MS" panose="020B0603020202020204" pitchFamily="34" charset="0"/>
              </a:rPr>
              <a:t> Medicines and commodities</a:t>
            </a:r>
            <a:endParaRPr lang="en-US" sz="2400" dirty="0">
              <a:latin typeface="Trebuchet MS" panose="020B0603020202020204" pitchFamily="34" charset="0"/>
            </a:endParaRPr>
          </a:p>
          <a:p>
            <a:pPr>
              <a:spcAft>
                <a:spcPts val="600"/>
              </a:spcAft>
            </a:pPr>
            <a:r>
              <a:rPr lang="en-US" sz="2000" dirty="0"/>
              <a:t>	</a:t>
            </a:r>
          </a:p>
          <a:p>
            <a:r>
              <a:rPr lang="en-US" sz="1600" dirty="0">
                <a:latin typeface="Trebuchet MS" panose="020B0603020202020204" pitchFamily="34" charset="0"/>
              </a:rPr>
              <a:t>                                           </a:t>
            </a:r>
            <a:endParaRPr lang="en-US" sz="2000" dirty="0"/>
          </a:p>
          <a:p>
            <a:endParaRPr lang="en-US" sz="2000"/>
          </a:p>
          <a:p>
            <a:endParaRPr lang="en-US" sz="2000" dirty="0"/>
          </a:p>
          <a:p>
            <a:endParaRPr lang="en-US" sz="2000" dirty="0"/>
          </a:p>
          <a:p>
            <a:endParaRPr lang="en-GB" sz="2000" dirty="0"/>
          </a:p>
        </p:txBody>
      </p:sp>
      <p:grpSp>
        <p:nvGrpSpPr>
          <p:cNvPr id="5" name="Group 4">
            <a:extLst>
              <a:ext uri="{FF2B5EF4-FFF2-40B4-BE49-F238E27FC236}">
                <a16:creationId xmlns:a16="http://schemas.microsoft.com/office/drawing/2014/main" id="{7438BB40-CC4A-4A03-AB72-CD1E7D0CEA66}"/>
              </a:ext>
            </a:extLst>
          </p:cNvPr>
          <p:cNvGrpSpPr/>
          <p:nvPr/>
        </p:nvGrpSpPr>
        <p:grpSpPr>
          <a:xfrm>
            <a:off x="0" y="6401767"/>
            <a:ext cx="12191999" cy="460204"/>
            <a:chOff x="0" y="6401767"/>
            <a:chExt cx="12191999" cy="460204"/>
          </a:xfrm>
        </p:grpSpPr>
        <p:sp>
          <p:nvSpPr>
            <p:cNvPr id="6" name="Rectangle 5">
              <a:extLst>
                <a:ext uri="{FF2B5EF4-FFF2-40B4-BE49-F238E27FC236}">
                  <a16:creationId xmlns:a16="http://schemas.microsoft.com/office/drawing/2014/main" id="{623E16F2-14FC-4D74-A627-8842DE01871A}"/>
                </a:ext>
              </a:extLst>
            </p:cNvPr>
            <p:cNvSpPr/>
            <p:nvPr/>
          </p:nvSpPr>
          <p:spPr>
            <a:xfrm>
              <a:off x="0" y="6401767"/>
              <a:ext cx="11976100" cy="460204"/>
            </a:xfrm>
            <a:prstGeom prst="rect">
              <a:avLst/>
            </a:prstGeom>
            <a:noFill/>
          </p:spPr>
        </p:sp>
        <p:sp>
          <p:nvSpPr>
            <p:cNvPr id="7" name="Freeform: Shape 6">
              <a:extLst>
                <a:ext uri="{FF2B5EF4-FFF2-40B4-BE49-F238E27FC236}">
                  <a16:creationId xmlns:a16="http://schemas.microsoft.com/office/drawing/2014/main" id="{D1429091-724A-4365-992A-B046F6A1ED95}"/>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8" name="Freeform: Shape 7">
              <a:extLst>
                <a:ext uri="{FF2B5EF4-FFF2-40B4-BE49-F238E27FC236}">
                  <a16:creationId xmlns:a16="http://schemas.microsoft.com/office/drawing/2014/main" id="{A53159EC-D64F-4192-833C-4C0D096BF1FF}"/>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9" name="Freeform: Shape 8">
              <a:extLst>
                <a:ext uri="{FF2B5EF4-FFF2-40B4-BE49-F238E27FC236}">
                  <a16:creationId xmlns:a16="http://schemas.microsoft.com/office/drawing/2014/main" id="{C2C9B124-BAF2-4AC5-86EF-D5241C53255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0" name="Freeform: Shape 9">
              <a:extLst>
                <a:ext uri="{FF2B5EF4-FFF2-40B4-BE49-F238E27FC236}">
                  <a16:creationId xmlns:a16="http://schemas.microsoft.com/office/drawing/2014/main" id="{B14FCBAD-CE64-4E66-8DE9-8BC09E066F2E}"/>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19759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Indicators, questions </a:t>
            </a:r>
            <a:r>
              <a:rPr lang="en-US" spc="20">
                <a:latin typeface="Trebuchet MS" panose="020B0603020202020204" pitchFamily="34" charset="0"/>
              </a:rPr>
              <a:t>&amp; how they are organized</a:t>
            </a:r>
            <a:endParaRPr lang="en-GB"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0" name="Rectangle 9">
            <a:extLst>
              <a:ext uri="{FF2B5EF4-FFF2-40B4-BE49-F238E27FC236}">
                <a16:creationId xmlns:a16="http://schemas.microsoft.com/office/drawing/2014/main" id="{B5760467-77E5-4CAB-8204-85B0A070B156}"/>
              </a:ext>
            </a:extLst>
          </p:cNvPr>
          <p:cNvSpPr/>
          <p:nvPr/>
        </p:nvSpPr>
        <p:spPr>
          <a:xfrm>
            <a:off x="459014" y="2832608"/>
            <a:ext cx="9067127"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9F837BAF-5A2E-4B95-BE4B-1E9587107FDC}"/>
              </a:ext>
            </a:extLst>
          </p:cNvPr>
          <p:cNvGrpSpPr/>
          <p:nvPr/>
        </p:nvGrpSpPr>
        <p:grpSpPr>
          <a:xfrm>
            <a:off x="0" y="6401767"/>
            <a:ext cx="12191999" cy="460204"/>
            <a:chOff x="0" y="6401767"/>
            <a:chExt cx="12191999" cy="460204"/>
          </a:xfrm>
          <a:solidFill>
            <a:srgbClr val="B3C0E2"/>
          </a:solidFill>
        </p:grpSpPr>
        <p:sp>
          <p:nvSpPr>
            <p:cNvPr id="17" name="Rectangle 16">
              <a:extLst>
                <a:ext uri="{FF2B5EF4-FFF2-40B4-BE49-F238E27FC236}">
                  <a16:creationId xmlns:a16="http://schemas.microsoft.com/office/drawing/2014/main" id="{94D7CE84-495E-4F1B-AC9F-6A48092502B7}"/>
                </a:ext>
              </a:extLst>
            </p:cNvPr>
            <p:cNvSpPr/>
            <p:nvPr/>
          </p:nvSpPr>
          <p:spPr>
            <a:xfrm>
              <a:off x="0" y="6401767"/>
              <a:ext cx="11976100" cy="460204"/>
            </a:xfrm>
            <a:prstGeom prst="rect">
              <a:avLst/>
            </a:prstGeom>
            <a:grpFill/>
          </p:spPr>
        </p:sp>
        <p:sp>
          <p:nvSpPr>
            <p:cNvPr id="18" name="Freeform: Shape 17">
              <a:extLst>
                <a:ext uri="{FF2B5EF4-FFF2-40B4-BE49-F238E27FC236}">
                  <a16:creationId xmlns:a16="http://schemas.microsoft.com/office/drawing/2014/main" id="{8926D918-4B65-4030-BF04-06393FA25CD4}"/>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9" name="Freeform: Shape 18">
              <a:extLst>
                <a:ext uri="{FF2B5EF4-FFF2-40B4-BE49-F238E27FC236}">
                  <a16:creationId xmlns:a16="http://schemas.microsoft.com/office/drawing/2014/main" id="{81EE8B8C-0523-4B05-AB40-D0429DD861A7}"/>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20" name="Freeform: Shape 19">
              <a:extLst>
                <a:ext uri="{FF2B5EF4-FFF2-40B4-BE49-F238E27FC236}">
                  <a16:creationId xmlns:a16="http://schemas.microsoft.com/office/drawing/2014/main" id="{AA2E22AE-5EC3-4C8B-92D0-52B746C566FB}"/>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21" name="Freeform: Shape 20">
              <a:extLst>
                <a:ext uri="{FF2B5EF4-FFF2-40B4-BE49-F238E27FC236}">
                  <a16:creationId xmlns:a16="http://schemas.microsoft.com/office/drawing/2014/main" id="{6F53E9A8-2213-4F49-B62B-1ED17CB3447B}"/>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6426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survey process – Main steps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49499" y="6065030"/>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5" name="Arrow: Pentagon 4">
            <a:extLst>
              <a:ext uri="{FF2B5EF4-FFF2-40B4-BE49-F238E27FC236}">
                <a16:creationId xmlns:a16="http://schemas.microsoft.com/office/drawing/2014/main" id="{79E157A6-2D73-4804-91CE-08EBF5588F86}"/>
              </a:ext>
            </a:extLst>
          </p:cNvPr>
          <p:cNvSpPr/>
          <p:nvPr/>
        </p:nvSpPr>
        <p:spPr>
          <a:xfrm>
            <a:off x="471613" y="1246086"/>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4709770" y="1229422"/>
            <a:ext cx="1576678" cy="1056949"/>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436192" y="1246086"/>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8634309" y="1230147"/>
            <a:ext cx="1765037"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 communicate</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sp>
        <p:nvSpPr>
          <p:cNvPr id="32" name="Arrow: Pentagon 31">
            <a:extLst>
              <a:ext uri="{FF2B5EF4-FFF2-40B4-BE49-F238E27FC236}">
                <a16:creationId xmlns:a16="http://schemas.microsoft.com/office/drawing/2014/main" id="{649A7FF0-9E56-46A2-BDCC-D1696C50B822}"/>
              </a:ext>
            </a:extLst>
          </p:cNvPr>
          <p:cNvSpPr/>
          <p:nvPr/>
        </p:nvSpPr>
        <p:spPr>
          <a:xfrm>
            <a:off x="6559408" y="1230146"/>
            <a:ext cx="1765037" cy="1072145"/>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sp>
        <p:nvSpPr>
          <p:cNvPr id="27" name="Rectangle 26">
            <a:extLst>
              <a:ext uri="{FF2B5EF4-FFF2-40B4-BE49-F238E27FC236}">
                <a16:creationId xmlns:a16="http://schemas.microsoft.com/office/drawing/2014/main" id="{989EFB90-AA0F-46B9-8E34-52352C19A5BE}"/>
              </a:ext>
            </a:extLst>
          </p:cNvPr>
          <p:cNvSpPr/>
          <p:nvPr/>
        </p:nvSpPr>
        <p:spPr>
          <a:xfrm>
            <a:off x="10643282" y="1230147"/>
            <a:ext cx="1307063"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grpSp>
        <p:nvGrpSpPr>
          <p:cNvPr id="15" name="Group 14">
            <a:extLst>
              <a:ext uri="{FF2B5EF4-FFF2-40B4-BE49-F238E27FC236}">
                <a16:creationId xmlns:a16="http://schemas.microsoft.com/office/drawing/2014/main" id="{FD146CA3-BCAC-4EC4-921F-90C160EE85E7}"/>
              </a:ext>
            </a:extLst>
          </p:cNvPr>
          <p:cNvGrpSpPr/>
          <p:nvPr/>
        </p:nvGrpSpPr>
        <p:grpSpPr>
          <a:xfrm>
            <a:off x="0" y="6401767"/>
            <a:ext cx="12191999" cy="460204"/>
            <a:chOff x="0" y="6401767"/>
            <a:chExt cx="12191999" cy="460204"/>
          </a:xfrm>
          <a:solidFill>
            <a:srgbClr val="B3C0E2"/>
          </a:solidFill>
        </p:grpSpPr>
        <p:sp>
          <p:nvSpPr>
            <p:cNvPr id="16" name="Rectangle 15">
              <a:extLst>
                <a:ext uri="{FF2B5EF4-FFF2-40B4-BE49-F238E27FC236}">
                  <a16:creationId xmlns:a16="http://schemas.microsoft.com/office/drawing/2014/main" id="{5D7F56AC-E7D2-4E23-BF8E-14E1CAFA8C0B}"/>
                </a:ext>
              </a:extLst>
            </p:cNvPr>
            <p:cNvSpPr/>
            <p:nvPr/>
          </p:nvSpPr>
          <p:spPr>
            <a:xfrm>
              <a:off x="0" y="6401767"/>
              <a:ext cx="11976100" cy="460204"/>
            </a:xfrm>
            <a:prstGeom prst="rect">
              <a:avLst/>
            </a:prstGeom>
            <a:grpFill/>
          </p:spPr>
        </p:sp>
        <p:sp>
          <p:nvSpPr>
            <p:cNvPr id="17" name="Freeform: Shape 16">
              <a:extLst>
                <a:ext uri="{FF2B5EF4-FFF2-40B4-BE49-F238E27FC236}">
                  <a16:creationId xmlns:a16="http://schemas.microsoft.com/office/drawing/2014/main" id="{2EBD9108-87A1-435A-BFCE-4542ED845E11}"/>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8" name="Freeform: Shape 17">
              <a:extLst>
                <a:ext uri="{FF2B5EF4-FFF2-40B4-BE49-F238E27FC236}">
                  <a16:creationId xmlns:a16="http://schemas.microsoft.com/office/drawing/2014/main" id="{75D34DFB-5613-415D-A189-FCD689521943}"/>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9" name="Freeform: Shape 18">
              <a:extLst>
                <a:ext uri="{FF2B5EF4-FFF2-40B4-BE49-F238E27FC236}">
                  <a16:creationId xmlns:a16="http://schemas.microsoft.com/office/drawing/2014/main" id="{F7A8ED97-DD47-4EED-BE45-06ADB582989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20" name="Freeform: Shape 19">
              <a:extLst>
                <a:ext uri="{FF2B5EF4-FFF2-40B4-BE49-F238E27FC236}">
                  <a16:creationId xmlns:a16="http://schemas.microsoft.com/office/drawing/2014/main" id="{0B933BFD-6600-43F0-8F60-D6C83D859BB6}"/>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
        <p:nvSpPr>
          <p:cNvPr id="21" name="Rectangle 20">
            <a:extLst>
              <a:ext uri="{FF2B5EF4-FFF2-40B4-BE49-F238E27FC236}">
                <a16:creationId xmlns:a16="http://schemas.microsoft.com/office/drawing/2014/main" id="{F20846E9-C0D2-419B-ADDC-48FC666FFD2D}"/>
              </a:ext>
            </a:extLst>
          </p:cNvPr>
          <p:cNvSpPr/>
          <p:nvPr/>
        </p:nvSpPr>
        <p:spPr>
          <a:xfrm>
            <a:off x="8270875" y="4344346"/>
            <a:ext cx="3299196" cy="18370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sz="2400" b="1">
                <a:solidFill>
                  <a:schemeClr val="tx1"/>
                </a:solidFill>
              </a:rPr>
              <a:t>Review results</a:t>
            </a:r>
          </a:p>
          <a:p>
            <a:pPr>
              <a:spcAft>
                <a:spcPts val="600"/>
              </a:spcAft>
            </a:pPr>
            <a:r>
              <a:rPr lang="en-US" sz="2400" b="1">
                <a:solidFill>
                  <a:schemeClr val="tx1"/>
                </a:solidFill>
              </a:rPr>
              <a:t>Describe results</a:t>
            </a:r>
          </a:p>
          <a:p>
            <a:r>
              <a:rPr lang="en-US" sz="2400" b="1">
                <a:solidFill>
                  <a:schemeClr val="tx1"/>
                </a:solidFill>
              </a:rPr>
              <a:t>Produce draft report</a:t>
            </a:r>
          </a:p>
        </p:txBody>
      </p:sp>
      <p:sp>
        <p:nvSpPr>
          <p:cNvPr id="22" name="Rectangle 21">
            <a:extLst>
              <a:ext uri="{FF2B5EF4-FFF2-40B4-BE49-F238E27FC236}">
                <a16:creationId xmlns:a16="http://schemas.microsoft.com/office/drawing/2014/main" id="{CEDF18C7-64EF-4EB4-A4BA-A26B742F6F29}"/>
              </a:ext>
            </a:extLst>
          </p:cNvPr>
          <p:cNvSpPr/>
          <p:nvPr/>
        </p:nvSpPr>
        <p:spPr>
          <a:xfrm>
            <a:off x="3705225" y="3884061"/>
            <a:ext cx="4565650" cy="18370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solidFill>
                  <a:schemeClr val="tx1"/>
                </a:solidFill>
              </a:rPr>
              <a:t>Report-writing workshop:</a:t>
            </a:r>
          </a:p>
        </p:txBody>
      </p:sp>
      <p:sp>
        <p:nvSpPr>
          <p:cNvPr id="3" name="Arrow: Up 2">
            <a:extLst>
              <a:ext uri="{FF2B5EF4-FFF2-40B4-BE49-F238E27FC236}">
                <a16:creationId xmlns:a16="http://schemas.microsoft.com/office/drawing/2014/main" id="{E38649D0-D8F2-4923-9F06-2EA097A4C3C0}"/>
              </a:ext>
            </a:extLst>
          </p:cNvPr>
          <p:cNvSpPr/>
          <p:nvPr/>
        </p:nvSpPr>
        <p:spPr>
          <a:xfrm>
            <a:off x="8105116" y="2328141"/>
            <a:ext cx="816569" cy="208567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Up 24">
            <a:extLst>
              <a:ext uri="{FF2B5EF4-FFF2-40B4-BE49-F238E27FC236}">
                <a16:creationId xmlns:a16="http://schemas.microsoft.com/office/drawing/2014/main" id="{9A117AB3-CE6A-4AE6-B061-F1754EEBF4B1}"/>
              </a:ext>
            </a:extLst>
          </p:cNvPr>
          <p:cNvSpPr/>
          <p:nvPr/>
        </p:nvSpPr>
        <p:spPr>
          <a:xfrm>
            <a:off x="6120630" y="2302291"/>
            <a:ext cx="438778" cy="72310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EA685E98-A5DA-4AE8-977A-6D686B44AC83}"/>
              </a:ext>
            </a:extLst>
          </p:cNvPr>
          <p:cNvSpPr/>
          <p:nvPr/>
        </p:nvSpPr>
        <p:spPr>
          <a:xfrm>
            <a:off x="5279393" y="2976214"/>
            <a:ext cx="2014110" cy="620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 Clean data</a:t>
            </a:r>
            <a:endParaRPr lang="en-US" sz="2400" b="1" dirty="0">
              <a:solidFill>
                <a:schemeClr val="tx1"/>
              </a:solidFill>
            </a:endParaRPr>
          </a:p>
        </p:txBody>
      </p:sp>
    </p:spTree>
    <p:extLst>
      <p:ext uri="{BB962C8B-B14F-4D97-AF65-F5344CB8AC3E}">
        <p14:creationId xmlns:p14="http://schemas.microsoft.com/office/powerpoint/2010/main" val="115353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 grpId="0" animBg="1"/>
      <p:bldP spid="25" grpId="0" animBg="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Indicators, questions </a:t>
            </a:r>
            <a:r>
              <a:rPr lang="en-US" spc="20">
                <a:latin typeface="Trebuchet MS" panose="020B0603020202020204" pitchFamily="34" charset="0"/>
              </a:rPr>
              <a:t>&amp; how they are organized</a:t>
            </a:r>
            <a:endParaRPr lang="en-GB"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step-by-step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graphicFrame>
        <p:nvGraphicFramePr>
          <p:cNvPr id="12" name="Diagram 11">
            <a:extLst>
              <a:ext uri="{FF2B5EF4-FFF2-40B4-BE49-F238E27FC236}">
                <a16:creationId xmlns:a16="http://schemas.microsoft.com/office/drawing/2014/main" id="{8CD5690C-8962-4626-B6E4-F1F7B4E9E8FE}"/>
              </a:ext>
            </a:extLst>
          </p:cNvPr>
          <p:cNvGraphicFramePr/>
          <p:nvPr>
            <p:extLst>
              <p:ext uri="{D42A27DB-BD31-4B8C-83A1-F6EECF244321}">
                <p14:modId xmlns:p14="http://schemas.microsoft.com/office/powerpoint/2010/main" val="317310435"/>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0" name="Rectangle 9">
            <a:extLst>
              <a:ext uri="{FF2B5EF4-FFF2-40B4-BE49-F238E27FC236}">
                <a16:creationId xmlns:a16="http://schemas.microsoft.com/office/drawing/2014/main" id="{B5760467-77E5-4CAB-8204-85B0A070B156}"/>
              </a:ext>
            </a:extLst>
          </p:cNvPr>
          <p:cNvSpPr/>
          <p:nvPr/>
        </p:nvSpPr>
        <p:spPr>
          <a:xfrm>
            <a:off x="459014" y="4356605"/>
            <a:ext cx="10158186"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a:extLst>
              <a:ext uri="{FF2B5EF4-FFF2-40B4-BE49-F238E27FC236}">
                <a16:creationId xmlns:a16="http://schemas.microsoft.com/office/drawing/2014/main" id="{DCE5EB33-8793-46CC-AA5D-455F9BDD2549}"/>
              </a:ext>
            </a:extLst>
          </p:cNvPr>
          <p:cNvGrpSpPr/>
          <p:nvPr/>
        </p:nvGrpSpPr>
        <p:grpSpPr>
          <a:xfrm>
            <a:off x="0" y="6401767"/>
            <a:ext cx="12191999" cy="460204"/>
            <a:chOff x="0" y="6401767"/>
            <a:chExt cx="12191999" cy="460204"/>
          </a:xfrm>
          <a:solidFill>
            <a:srgbClr val="B3C0E2"/>
          </a:solidFill>
        </p:grpSpPr>
        <p:sp>
          <p:nvSpPr>
            <p:cNvPr id="26" name="Rectangle 25">
              <a:extLst>
                <a:ext uri="{FF2B5EF4-FFF2-40B4-BE49-F238E27FC236}">
                  <a16:creationId xmlns:a16="http://schemas.microsoft.com/office/drawing/2014/main" id="{69BBCCB5-2BB7-4EBE-BB48-FD1BE38733D2}"/>
                </a:ext>
              </a:extLst>
            </p:cNvPr>
            <p:cNvSpPr/>
            <p:nvPr/>
          </p:nvSpPr>
          <p:spPr>
            <a:xfrm>
              <a:off x="0" y="6401767"/>
              <a:ext cx="11976100" cy="460204"/>
            </a:xfrm>
            <a:prstGeom prst="rect">
              <a:avLst/>
            </a:prstGeom>
            <a:grpFill/>
          </p:spPr>
        </p:sp>
        <p:sp>
          <p:nvSpPr>
            <p:cNvPr id="27" name="Freeform: Shape 26">
              <a:extLst>
                <a:ext uri="{FF2B5EF4-FFF2-40B4-BE49-F238E27FC236}">
                  <a16:creationId xmlns:a16="http://schemas.microsoft.com/office/drawing/2014/main" id="{F377675E-A701-4B2B-A312-B281D2E540BD}"/>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28" name="Freeform: Shape 27">
              <a:extLst>
                <a:ext uri="{FF2B5EF4-FFF2-40B4-BE49-F238E27FC236}">
                  <a16:creationId xmlns:a16="http://schemas.microsoft.com/office/drawing/2014/main" id="{C28BD3E1-94F3-4076-842B-4A882790DD2B}"/>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29" name="Freeform: Shape 28">
              <a:extLst>
                <a:ext uri="{FF2B5EF4-FFF2-40B4-BE49-F238E27FC236}">
                  <a16:creationId xmlns:a16="http://schemas.microsoft.com/office/drawing/2014/main" id="{6BFA2618-5572-435E-AE1C-6EBD3BB170AA}"/>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30" name="Freeform: Shape 29">
              <a:extLst>
                <a:ext uri="{FF2B5EF4-FFF2-40B4-BE49-F238E27FC236}">
                  <a16:creationId xmlns:a16="http://schemas.microsoft.com/office/drawing/2014/main" id="{552D8522-214F-48FA-B659-7E0D7E676BF8}"/>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120023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resource package – tools for every step</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5" name="Arrow: Pentagon 4">
            <a:extLst>
              <a:ext uri="{FF2B5EF4-FFF2-40B4-BE49-F238E27FC236}">
                <a16:creationId xmlns:a16="http://schemas.microsoft.com/office/drawing/2014/main" id="{79E157A6-2D73-4804-91CE-08EBF5588F86}"/>
              </a:ext>
            </a:extLst>
          </p:cNvPr>
          <p:cNvSpPr/>
          <p:nvPr/>
        </p:nvSpPr>
        <p:spPr>
          <a:xfrm>
            <a:off x="416732" y="1287177"/>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4654889" y="1270513"/>
            <a:ext cx="1576678" cy="1056949"/>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381311" y="1287177"/>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8566176" y="1271238"/>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sp>
        <p:nvSpPr>
          <p:cNvPr id="32" name="Arrow: Pentagon 31">
            <a:extLst>
              <a:ext uri="{FF2B5EF4-FFF2-40B4-BE49-F238E27FC236}">
                <a16:creationId xmlns:a16="http://schemas.microsoft.com/office/drawing/2014/main" id="{649A7FF0-9E56-46A2-BDCC-D1696C50B822}"/>
              </a:ext>
            </a:extLst>
          </p:cNvPr>
          <p:cNvSpPr/>
          <p:nvPr/>
        </p:nvSpPr>
        <p:spPr>
          <a:xfrm>
            <a:off x="6504527" y="1271237"/>
            <a:ext cx="1765037" cy="1072145"/>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sp>
        <p:nvSpPr>
          <p:cNvPr id="27" name="Rectangle 26">
            <a:extLst>
              <a:ext uri="{FF2B5EF4-FFF2-40B4-BE49-F238E27FC236}">
                <a16:creationId xmlns:a16="http://schemas.microsoft.com/office/drawing/2014/main" id="{989EFB90-AA0F-46B9-8E34-52352C19A5BE}"/>
              </a:ext>
            </a:extLst>
          </p:cNvPr>
          <p:cNvSpPr/>
          <p:nvPr/>
        </p:nvSpPr>
        <p:spPr>
          <a:xfrm>
            <a:off x="10723386" y="1271238"/>
            <a:ext cx="1250496"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grpSp>
        <p:nvGrpSpPr>
          <p:cNvPr id="38" name="Group 37">
            <a:extLst>
              <a:ext uri="{FF2B5EF4-FFF2-40B4-BE49-F238E27FC236}">
                <a16:creationId xmlns:a16="http://schemas.microsoft.com/office/drawing/2014/main" id="{F16244E9-DA25-435E-A03D-8EA905F682B0}"/>
              </a:ext>
            </a:extLst>
          </p:cNvPr>
          <p:cNvGrpSpPr/>
          <p:nvPr/>
        </p:nvGrpSpPr>
        <p:grpSpPr>
          <a:xfrm>
            <a:off x="0" y="6401767"/>
            <a:ext cx="12191999" cy="460204"/>
            <a:chOff x="0" y="6401767"/>
            <a:chExt cx="12191999" cy="460204"/>
          </a:xfrm>
          <a:solidFill>
            <a:srgbClr val="B3C0E2"/>
          </a:solidFill>
        </p:grpSpPr>
        <p:sp>
          <p:nvSpPr>
            <p:cNvPr id="39" name="Rectangle 38">
              <a:extLst>
                <a:ext uri="{FF2B5EF4-FFF2-40B4-BE49-F238E27FC236}">
                  <a16:creationId xmlns:a16="http://schemas.microsoft.com/office/drawing/2014/main" id="{256D754A-DBDE-45F7-B5A7-B3EEF67831D4}"/>
                </a:ext>
              </a:extLst>
            </p:cNvPr>
            <p:cNvSpPr/>
            <p:nvPr/>
          </p:nvSpPr>
          <p:spPr>
            <a:xfrm>
              <a:off x="0" y="6401767"/>
              <a:ext cx="11976100" cy="460204"/>
            </a:xfrm>
            <a:prstGeom prst="rect">
              <a:avLst/>
            </a:prstGeom>
            <a:grpFill/>
          </p:spPr>
        </p:sp>
        <p:sp>
          <p:nvSpPr>
            <p:cNvPr id="40" name="Freeform: Shape 39">
              <a:extLst>
                <a:ext uri="{FF2B5EF4-FFF2-40B4-BE49-F238E27FC236}">
                  <a16:creationId xmlns:a16="http://schemas.microsoft.com/office/drawing/2014/main" id="{B1E2A124-A54C-4F7B-A071-DBDF9DFB7772}"/>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41" name="Freeform: Shape 40">
              <a:extLst>
                <a:ext uri="{FF2B5EF4-FFF2-40B4-BE49-F238E27FC236}">
                  <a16:creationId xmlns:a16="http://schemas.microsoft.com/office/drawing/2014/main" id="{6376799F-C907-4F34-8279-90DA0C3138A9}"/>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42" name="Freeform: Shape 41">
              <a:extLst>
                <a:ext uri="{FF2B5EF4-FFF2-40B4-BE49-F238E27FC236}">
                  <a16:creationId xmlns:a16="http://schemas.microsoft.com/office/drawing/2014/main" id="{BB2673B9-340D-4D3C-9D17-8F5BF179A969}"/>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43" name="Freeform: Shape 42">
              <a:extLst>
                <a:ext uri="{FF2B5EF4-FFF2-40B4-BE49-F238E27FC236}">
                  <a16:creationId xmlns:a16="http://schemas.microsoft.com/office/drawing/2014/main" id="{715C9BA6-153B-4A48-99C1-7355E3D54AF0}"/>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grpSp>
        <p:nvGrpSpPr>
          <p:cNvPr id="15" name="Group 14">
            <a:extLst>
              <a:ext uri="{FF2B5EF4-FFF2-40B4-BE49-F238E27FC236}">
                <a16:creationId xmlns:a16="http://schemas.microsoft.com/office/drawing/2014/main" id="{C6C16125-488C-47BC-941D-49A6186F7B7E}"/>
              </a:ext>
            </a:extLst>
          </p:cNvPr>
          <p:cNvGrpSpPr/>
          <p:nvPr/>
        </p:nvGrpSpPr>
        <p:grpSpPr>
          <a:xfrm>
            <a:off x="203485" y="2592955"/>
            <a:ext cx="11770397" cy="3477733"/>
            <a:chOff x="203485" y="2592956"/>
            <a:chExt cx="11770397" cy="3477733"/>
          </a:xfrm>
        </p:grpSpPr>
        <p:sp>
          <p:nvSpPr>
            <p:cNvPr id="48" name="Rectangle 47">
              <a:extLst>
                <a:ext uri="{FF2B5EF4-FFF2-40B4-BE49-F238E27FC236}">
                  <a16:creationId xmlns:a16="http://schemas.microsoft.com/office/drawing/2014/main" id="{F5B0D795-0D1A-4113-9359-3AC562E08F1B}"/>
                </a:ext>
              </a:extLst>
            </p:cNvPr>
            <p:cNvSpPr/>
            <p:nvPr/>
          </p:nvSpPr>
          <p:spPr>
            <a:xfrm>
              <a:off x="6358434" y="2605208"/>
              <a:ext cx="2075486" cy="2581332"/>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8CBBF6E4-D5D1-4110-8188-09818E115BBD}"/>
                </a:ext>
              </a:extLst>
            </p:cNvPr>
            <p:cNvGrpSpPr/>
            <p:nvPr/>
          </p:nvGrpSpPr>
          <p:grpSpPr>
            <a:xfrm>
              <a:off x="404594" y="2749314"/>
              <a:ext cx="11569288" cy="3154664"/>
              <a:chOff x="404594" y="2749314"/>
              <a:chExt cx="11569288" cy="3154664"/>
            </a:xfrm>
          </p:grpSpPr>
          <p:sp>
            <p:nvSpPr>
              <p:cNvPr id="17" name="Rectangle 16">
                <a:extLst>
                  <a:ext uri="{FF2B5EF4-FFF2-40B4-BE49-F238E27FC236}">
                    <a16:creationId xmlns:a16="http://schemas.microsoft.com/office/drawing/2014/main" id="{5EF7B6E4-5D89-4439-9291-90D371EB7CA5}"/>
                  </a:ext>
                </a:extLst>
              </p:cNvPr>
              <p:cNvSpPr/>
              <p:nvPr/>
            </p:nvSpPr>
            <p:spPr>
              <a:xfrm>
                <a:off x="404594" y="2749319"/>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20" name="Rectangle 19">
                <a:extLst>
                  <a:ext uri="{FF2B5EF4-FFF2-40B4-BE49-F238E27FC236}">
                    <a16:creationId xmlns:a16="http://schemas.microsoft.com/office/drawing/2014/main" id="{F4A9D7F7-331D-40EC-BE86-9312A54C421C}"/>
                  </a:ext>
                </a:extLst>
              </p:cNvPr>
              <p:cNvSpPr/>
              <p:nvPr/>
            </p:nvSpPr>
            <p:spPr>
              <a:xfrm>
                <a:off x="4665209" y="2781839"/>
                <a:ext cx="1490819"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18" name="Rectangle 17">
                <a:extLst>
                  <a:ext uri="{FF2B5EF4-FFF2-40B4-BE49-F238E27FC236}">
                    <a16:creationId xmlns:a16="http://schemas.microsoft.com/office/drawing/2014/main" id="{376A562C-CDAC-432C-A9BC-C69BCD49B9C0}"/>
                  </a:ext>
                </a:extLst>
              </p:cNvPr>
              <p:cNvSpPr/>
              <p:nvPr/>
            </p:nvSpPr>
            <p:spPr>
              <a:xfrm>
                <a:off x="2335924" y="2749314"/>
                <a:ext cx="1980787"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Questionnaires</a:t>
                </a:r>
                <a:endParaRPr lang="en-GB" sz="2200" b="1" dirty="0">
                  <a:solidFill>
                    <a:schemeClr val="tx1"/>
                  </a:solidFill>
                </a:endParaRPr>
              </a:p>
            </p:txBody>
          </p:sp>
          <p:sp>
            <p:nvSpPr>
              <p:cNvPr id="14" name="Rectangle 13">
                <a:extLst>
                  <a:ext uri="{FF2B5EF4-FFF2-40B4-BE49-F238E27FC236}">
                    <a16:creationId xmlns:a16="http://schemas.microsoft.com/office/drawing/2014/main" id="{DCACEB2C-F593-4BE8-9ECB-06C8424C51EE}"/>
                  </a:ext>
                </a:extLst>
              </p:cNvPr>
              <p:cNvSpPr/>
              <p:nvPr/>
            </p:nvSpPr>
            <p:spPr>
              <a:xfrm>
                <a:off x="8566176" y="2802238"/>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22" name="Rectangle 21">
                <a:extLst>
                  <a:ext uri="{FF2B5EF4-FFF2-40B4-BE49-F238E27FC236}">
                    <a16:creationId xmlns:a16="http://schemas.microsoft.com/office/drawing/2014/main" id="{72E90BA1-6C44-4CA5-BDBA-5F8521DDDB7A}"/>
                  </a:ext>
                </a:extLst>
              </p:cNvPr>
              <p:cNvSpPr/>
              <p:nvPr/>
            </p:nvSpPr>
            <p:spPr>
              <a:xfrm>
                <a:off x="6504527" y="2802239"/>
                <a:ext cx="1765037" cy="110164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28" name="Rectangle 27">
                <a:extLst>
                  <a:ext uri="{FF2B5EF4-FFF2-40B4-BE49-F238E27FC236}">
                    <a16:creationId xmlns:a16="http://schemas.microsoft.com/office/drawing/2014/main" id="{84411543-BE53-420E-BF3B-EF4C9DDBCB50}"/>
                  </a:ext>
                </a:extLst>
              </p:cNvPr>
              <p:cNvSpPr/>
              <p:nvPr/>
            </p:nvSpPr>
            <p:spPr>
              <a:xfrm>
                <a:off x="10723386" y="2790501"/>
                <a:ext cx="1250496"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sp>
            <p:nvSpPr>
              <p:cNvPr id="51" name="Rectangle 50">
                <a:extLst>
                  <a:ext uri="{FF2B5EF4-FFF2-40B4-BE49-F238E27FC236}">
                    <a16:creationId xmlns:a16="http://schemas.microsoft.com/office/drawing/2014/main" id="{BCEB1CF6-D9F0-4F3A-9739-D94F20700BA7}"/>
                  </a:ext>
                </a:extLst>
              </p:cNvPr>
              <p:cNvSpPr/>
              <p:nvPr/>
            </p:nvSpPr>
            <p:spPr>
              <a:xfrm>
                <a:off x="404594" y="4790600"/>
                <a:ext cx="2314543"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r>
                  <a:rPr lang="en-GB" sz="2200" b="1">
                    <a:solidFill>
                      <a:schemeClr val="tx1"/>
                    </a:solidFill>
                  </a:rPr>
                  <a:t>Quick guide</a:t>
                </a:r>
                <a:endParaRPr lang="en-US" sz="2200" b="1" dirty="0">
                  <a:solidFill>
                    <a:schemeClr val="tx1"/>
                  </a:solidFill>
                </a:endParaRPr>
              </a:p>
            </p:txBody>
          </p:sp>
          <p:sp>
            <p:nvSpPr>
              <p:cNvPr id="46" name="Rectangle 45">
                <a:extLst>
                  <a:ext uri="{FF2B5EF4-FFF2-40B4-BE49-F238E27FC236}">
                    <a16:creationId xmlns:a16="http://schemas.microsoft.com/office/drawing/2014/main" id="{2BC14553-0DCE-4A07-B1F6-3693ED8912A3}"/>
                  </a:ext>
                </a:extLst>
              </p:cNvPr>
              <p:cNvSpPr/>
              <p:nvPr/>
            </p:nvSpPr>
            <p:spPr>
              <a:xfrm>
                <a:off x="6466933" y="3792472"/>
                <a:ext cx="1944342" cy="1485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a:solidFill>
                      <a:schemeClr val="tx1"/>
                    </a:solidFill>
                  </a:rPr>
                  <a:t>Outputs of platform: </a:t>
                </a:r>
              </a:p>
              <a:p>
                <a:r>
                  <a:rPr lang="en-US" sz="2200">
                    <a:solidFill>
                      <a:schemeClr val="tx1"/>
                    </a:solidFill>
                  </a:rPr>
                  <a:t>tables &amp; charts</a:t>
                </a:r>
                <a:endParaRPr lang="en-US" sz="2200" dirty="0">
                  <a:solidFill>
                    <a:schemeClr val="tx1"/>
                  </a:solidFill>
                </a:endParaRPr>
              </a:p>
            </p:txBody>
          </p:sp>
        </p:grpSp>
        <p:sp>
          <p:nvSpPr>
            <p:cNvPr id="47" name="Rectangle 46">
              <a:extLst>
                <a:ext uri="{FF2B5EF4-FFF2-40B4-BE49-F238E27FC236}">
                  <a16:creationId xmlns:a16="http://schemas.microsoft.com/office/drawing/2014/main" id="{30454F3D-1D37-481C-A423-9DF48CAA05C9}"/>
                </a:ext>
              </a:extLst>
            </p:cNvPr>
            <p:cNvSpPr/>
            <p:nvPr/>
          </p:nvSpPr>
          <p:spPr>
            <a:xfrm>
              <a:off x="203485" y="2592956"/>
              <a:ext cx="1876910" cy="1485749"/>
            </a:xfrm>
            <a:prstGeom prst="rect">
              <a:avLst/>
            </a:prstGeom>
            <a:noFill/>
            <a:ln w="60325">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3BF03A72-912E-4D77-AED5-D7DE71E095C3}"/>
                </a:ext>
              </a:extLst>
            </p:cNvPr>
            <p:cNvSpPr/>
            <p:nvPr/>
          </p:nvSpPr>
          <p:spPr>
            <a:xfrm>
              <a:off x="237245" y="4584940"/>
              <a:ext cx="2674397" cy="1485749"/>
            </a:xfrm>
            <a:prstGeom prst="rect">
              <a:avLst/>
            </a:prstGeom>
            <a:noFill/>
            <a:ln w="60325">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32">
            <a:extLst>
              <a:ext uri="{FF2B5EF4-FFF2-40B4-BE49-F238E27FC236}">
                <a16:creationId xmlns:a16="http://schemas.microsoft.com/office/drawing/2014/main" id="{9D23524F-5CCB-44DC-9FCD-D0CC337AFBEA}"/>
              </a:ext>
            </a:extLst>
          </p:cNvPr>
          <p:cNvSpPr/>
          <p:nvPr/>
        </p:nvSpPr>
        <p:spPr>
          <a:xfrm>
            <a:off x="2298330" y="2608870"/>
            <a:ext cx="2130254" cy="1485749"/>
          </a:xfrm>
          <a:prstGeom prst="rect">
            <a:avLst/>
          </a:prstGeom>
          <a:noFill/>
          <a:ln w="60325">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2989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9EF3C71-2573-42C8-9FB6-F93CAFB0BBAA}"/>
              </a:ext>
            </a:extLst>
          </p:cNvPr>
          <p:cNvSpPr>
            <a:spLocks noGrp="1"/>
          </p:cNvSpPr>
          <p:nvPr>
            <p:ph type="body" sz="quarter" idx="10"/>
          </p:nvPr>
        </p:nvSpPr>
        <p:spPr>
          <a:xfrm>
            <a:off x="448555" y="5757491"/>
            <a:ext cx="11294890" cy="707886"/>
          </a:xfrm>
        </p:spPr>
        <p:txBody>
          <a:bodyPr>
            <a:normAutofit/>
          </a:bodyPr>
          <a:lstStyle/>
          <a:p>
            <a:r>
              <a:rPr lang="en-US" sz="2400">
                <a:solidFill>
                  <a:schemeClr val="tx1"/>
                </a:solidFill>
              </a:rPr>
              <a:t>Dropbox folder:  </a:t>
            </a:r>
            <a:r>
              <a:rPr lang="en-US" sz="2000" b="1" u="sng">
                <a:solidFill>
                  <a:srgbClr val="0000FF"/>
                </a:solidFill>
                <a:effectLst/>
                <a:latin typeface="Calibri" panose="020F0502020204030204" pitchFamily="34" charset="0"/>
                <a:ea typeface="Calibri" panose="020F0502020204030204" pitchFamily="34" charset="0"/>
                <a:hlinkClick r:id="rId3"/>
              </a:rPr>
              <a:t>HHFA resources_working versions for sharing</a:t>
            </a:r>
            <a:endParaRPr lang="en-GB" sz="2000" b="1">
              <a:solidFill>
                <a:schemeClr val="tx1"/>
              </a:solidFill>
            </a:endParaRPr>
          </a:p>
        </p:txBody>
      </p:sp>
      <p:pic>
        <p:nvPicPr>
          <p:cNvPr id="8" name="Picture 7">
            <a:extLst>
              <a:ext uri="{FF2B5EF4-FFF2-40B4-BE49-F238E27FC236}">
                <a16:creationId xmlns:a16="http://schemas.microsoft.com/office/drawing/2014/main" id="{3527DDC0-F27A-4F94-83C2-C5CA688D1522}"/>
              </a:ext>
            </a:extLst>
          </p:cNvPr>
          <p:cNvPicPr>
            <a:picLocks noChangeAspect="1"/>
          </p:cNvPicPr>
          <p:nvPr/>
        </p:nvPicPr>
        <p:blipFill rotWithShape="1">
          <a:blip r:embed="rId4"/>
          <a:srcRect r="8490" b="8494"/>
          <a:stretch/>
        </p:blipFill>
        <p:spPr>
          <a:xfrm>
            <a:off x="9453903" y="1875364"/>
            <a:ext cx="2579071" cy="2802726"/>
          </a:xfrm>
          <a:prstGeom prst="rect">
            <a:avLst/>
          </a:prstGeom>
        </p:spPr>
      </p:pic>
      <p:pic>
        <p:nvPicPr>
          <p:cNvPr id="9" name="Picture 8">
            <a:extLst>
              <a:ext uri="{FF2B5EF4-FFF2-40B4-BE49-F238E27FC236}">
                <a16:creationId xmlns:a16="http://schemas.microsoft.com/office/drawing/2014/main" id="{9FCB0B03-59C9-46C5-9B63-D20F89C647D8}"/>
              </a:ext>
            </a:extLst>
          </p:cNvPr>
          <p:cNvPicPr>
            <a:picLocks noChangeAspect="1"/>
          </p:cNvPicPr>
          <p:nvPr/>
        </p:nvPicPr>
        <p:blipFill>
          <a:blip r:embed="rId5"/>
          <a:stretch>
            <a:fillRect/>
          </a:stretch>
        </p:blipFill>
        <p:spPr>
          <a:xfrm>
            <a:off x="448555" y="1206708"/>
            <a:ext cx="8842624" cy="3882127"/>
          </a:xfrm>
          <a:prstGeom prst="rect">
            <a:avLst/>
          </a:prstGeom>
        </p:spPr>
      </p:pic>
      <p:sp>
        <p:nvSpPr>
          <p:cNvPr id="11" name="Rectangle 10">
            <a:extLst>
              <a:ext uri="{FF2B5EF4-FFF2-40B4-BE49-F238E27FC236}">
                <a16:creationId xmlns:a16="http://schemas.microsoft.com/office/drawing/2014/main" id="{474A4F73-6A12-4DAE-993C-D8C8D137DA31}"/>
              </a:ext>
            </a:extLst>
          </p:cNvPr>
          <p:cNvSpPr/>
          <p:nvPr/>
        </p:nvSpPr>
        <p:spPr>
          <a:xfrm>
            <a:off x="448555" y="498822"/>
            <a:ext cx="11743445" cy="707886"/>
          </a:xfrm>
          <a:prstGeom prst="rect">
            <a:avLst/>
          </a:prstGeom>
        </p:spPr>
        <p:txBody>
          <a:bodyPr wrap="square">
            <a:spAutoFit/>
          </a:bodyPr>
          <a:lstStyle/>
          <a:p>
            <a:r>
              <a:rPr lang="en-GB" sz="2000" b="1" dirty="0">
                <a:hlinkClick r:id="rId6"/>
              </a:rPr>
              <a:t>https://www.who.int/data/data-collection-tools/harmonized-health-facility-assessment/introduction</a:t>
            </a:r>
            <a:endParaRPr lang="en-GB" sz="2000" b="1" dirty="0"/>
          </a:p>
          <a:p>
            <a:endParaRPr lang="en-GB" sz="2000" b="1" dirty="0"/>
          </a:p>
        </p:txBody>
      </p:sp>
    </p:spTree>
    <p:extLst>
      <p:ext uri="{BB962C8B-B14F-4D97-AF65-F5344CB8AC3E}">
        <p14:creationId xmlns:p14="http://schemas.microsoft.com/office/powerpoint/2010/main" val="3826930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616D82-F325-480B-8150-6FD1337281A2}"/>
              </a:ext>
            </a:extLst>
          </p:cNvPr>
          <p:cNvSpPr>
            <a:spLocks noGrp="1"/>
          </p:cNvSpPr>
          <p:nvPr>
            <p:ph type="body" sz="quarter" idx="11"/>
          </p:nvPr>
        </p:nvSpPr>
        <p:spPr/>
        <p:txBody>
          <a:bodyPr/>
          <a:lstStyle/>
          <a:p>
            <a:r>
              <a:rPr lang="en-US" dirty="0">
                <a:latin typeface="Trebuchet MS" panose="020B0603020202020204" pitchFamily="34" charset="0"/>
              </a:rPr>
              <a:t>Session 1</a:t>
            </a:r>
            <a:r>
              <a:rPr lang="en-US">
                <a:latin typeface="Trebuchet MS" panose="020B0603020202020204" pitchFamily="34" charset="0"/>
              </a:rPr>
              <a:t>: outline</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9705724E-AEFA-42D0-A20E-DEF93FDE6F55}"/>
              </a:ext>
            </a:extLst>
          </p:cNvPr>
          <p:cNvSpPr>
            <a:spLocks noGrp="1"/>
          </p:cNvSpPr>
          <p:nvPr>
            <p:ph type="body" sz="quarter" idx="12"/>
          </p:nvPr>
        </p:nvSpPr>
        <p:spPr>
          <a:xfrm>
            <a:off x="459014" y="1327270"/>
            <a:ext cx="9879251" cy="4933536"/>
          </a:xfrm>
        </p:spPr>
        <p:txBody>
          <a:bodyPr>
            <a:normAutofit/>
          </a:bodyPr>
          <a:lstStyle/>
          <a:p>
            <a:pPr marL="285750" indent="-285750">
              <a:spcAft>
                <a:spcPts val="2400"/>
              </a:spcAft>
              <a:buFont typeface="Arial" panose="020B0604020202020204" pitchFamily="34" charset="0"/>
              <a:buChar char="•"/>
            </a:pPr>
            <a:r>
              <a:rPr lang="en-US" sz="2800" b="1" dirty="0">
                <a:solidFill>
                  <a:schemeClr val="accent1"/>
                </a:solidFill>
                <a:latin typeface="Trebuchet MS" panose="020B0603020202020204" pitchFamily="34" charset="0"/>
              </a:rPr>
              <a:t>HHFA overview</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HHFA content</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HHFA process</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HHFA </a:t>
            </a:r>
            <a:r>
              <a:rPr lang="en-US" sz="2800" b="1" dirty="0">
                <a:solidFill>
                  <a:schemeClr val="accent1"/>
                </a:solidFill>
                <a:latin typeface="Trebuchet MS" panose="020B0603020202020204" pitchFamily="34" charset="0"/>
              </a:rPr>
              <a:t>resource package</a:t>
            </a: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6" name="Picture 5">
            <a:extLst>
              <a:ext uri="{FF2B5EF4-FFF2-40B4-BE49-F238E27FC236}">
                <a16:creationId xmlns:a16="http://schemas.microsoft.com/office/drawing/2014/main" id="{2BE68BA2-5A76-425A-BB48-4EA7B30132A0}"/>
              </a:ext>
            </a:extLst>
          </p:cNvPr>
          <p:cNvPicPr>
            <a:picLocks noChangeAspect="1"/>
          </p:cNvPicPr>
          <p:nvPr/>
        </p:nvPicPr>
        <p:blipFill>
          <a:blip r:embed="rId3"/>
          <a:stretch>
            <a:fillRect/>
          </a:stretch>
        </p:blipFill>
        <p:spPr>
          <a:xfrm>
            <a:off x="9350829" y="674913"/>
            <a:ext cx="2283818" cy="3171683"/>
          </a:xfrm>
          <a:prstGeom prst="rect">
            <a:avLst/>
          </a:prstGeom>
        </p:spPr>
      </p:pic>
    </p:spTree>
    <p:extLst>
      <p:ext uri="{BB962C8B-B14F-4D97-AF65-F5344CB8AC3E}">
        <p14:creationId xmlns:p14="http://schemas.microsoft.com/office/powerpoint/2010/main" val="429327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4067-8509-4465-85C4-624E8827F342}"/>
              </a:ext>
            </a:extLst>
          </p:cNvPr>
          <p:cNvSpPr>
            <a:spLocks noGrp="1"/>
          </p:cNvSpPr>
          <p:nvPr>
            <p:ph type="title"/>
          </p:nvPr>
        </p:nvSpPr>
        <p:spPr>
          <a:xfrm>
            <a:off x="0" y="2917031"/>
            <a:ext cx="12192000" cy="1325563"/>
          </a:xfrm>
        </p:spPr>
        <p:txBody>
          <a:bodyPr>
            <a:noAutofit/>
          </a:bodyPr>
          <a:lstStyle/>
          <a:p>
            <a:pPr algn="ctr"/>
            <a:r>
              <a:rPr lang="en-US" sz="2800" b="1">
                <a:latin typeface="Trebuchet MS" panose="020B0603020202020204" pitchFamily="34" charset="0"/>
              </a:rPr>
              <a:t>Thank you</a:t>
            </a:r>
            <a:br>
              <a:rPr lang="en-US" sz="2800" b="1">
                <a:latin typeface="Trebuchet MS" panose="020B0603020202020204" pitchFamily="34" charset="0"/>
              </a:rPr>
            </a:br>
            <a:br>
              <a:rPr lang="en-US" sz="2800" b="1">
                <a:latin typeface="Trebuchet MS" panose="020B0603020202020204" pitchFamily="34" charset="0"/>
              </a:rPr>
            </a:br>
            <a:br>
              <a:rPr lang="en-US" sz="2800" b="1">
                <a:latin typeface="Trebuchet MS" panose="020B0603020202020204" pitchFamily="34" charset="0"/>
              </a:rPr>
            </a:br>
            <a:endParaRPr lang="en-GB" sz="2800" b="1">
              <a:latin typeface="Trebuchet MS" panose="020B0603020202020204" pitchFamily="34" charset="0"/>
            </a:endParaRPr>
          </a:p>
        </p:txBody>
      </p:sp>
    </p:spTree>
    <p:extLst>
      <p:ext uri="{BB962C8B-B14F-4D97-AF65-F5344CB8AC3E}">
        <p14:creationId xmlns:p14="http://schemas.microsoft.com/office/powerpoint/2010/main" val="1047856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2B33D25-D61A-40A1-9029-9A9D8C17C2F7}"/>
              </a:ext>
            </a:extLst>
          </p:cNvPr>
          <p:cNvSpPr>
            <a:spLocks noGrp="1"/>
          </p:cNvSpPr>
          <p:nvPr>
            <p:ph type="body" sz="quarter" idx="10"/>
          </p:nvPr>
        </p:nvSpPr>
        <p:spPr/>
        <p:txBody>
          <a:bodyPr>
            <a:normAutofit fontScale="77500" lnSpcReduction="20000"/>
          </a:bodyPr>
          <a:lstStyle/>
          <a:p>
            <a:endParaRPr lang="en-GB"/>
          </a:p>
        </p:txBody>
      </p:sp>
      <p:sp>
        <p:nvSpPr>
          <p:cNvPr id="5" name="Text Placeholder 1">
            <a:extLst>
              <a:ext uri="{FF2B5EF4-FFF2-40B4-BE49-F238E27FC236}">
                <a16:creationId xmlns:a16="http://schemas.microsoft.com/office/drawing/2014/main" id="{42D368BA-F8CA-4954-A57B-D7F6B7F328FF}"/>
              </a:ext>
            </a:extLst>
          </p:cNvPr>
          <p:cNvSpPr txBox="1">
            <a:spLocks/>
          </p:cNvSpPr>
          <p:nvPr/>
        </p:nvSpPr>
        <p:spPr>
          <a:xfrm>
            <a:off x="454208" y="442834"/>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Trebuchet MS" panose="020B0603020202020204" pitchFamily="34" charset="0"/>
              </a:rPr>
              <a:t>What is the HHFA? </a:t>
            </a:r>
            <a:endParaRPr lang="en-US" dirty="0">
              <a:latin typeface="Trebuchet MS" panose="020B0603020202020204" pitchFamily="34" charset="0"/>
            </a:endParaRPr>
          </a:p>
        </p:txBody>
      </p:sp>
      <p:sp>
        <p:nvSpPr>
          <p:cNvPr id="8" name="Text Placeholder 2">
            <a:extLst>
              <a:ext uri="{FF2B5EF4-FFF2-40B4-BE49-F238E27FC236}">
                <a16:creationId xmlns:a16="http://schemas.microsoft.com/office/drawing/2014/main" id="{D8271597-B441-4A7A-B4B3-54EA28B0FAA6}"/>
              </a:ext>
            </a:extLst>
          </p:cNvPr>
          <p:cNvSpPr txBox="1">
            <a:spLocks/>
          </p:cNvSpPr>
          <p:nvPr/>
        </p:nvSpPr>
        <p:spPr>
          <a:xfrm>
            <a:off x="468552" y="1459226"/>
            <a:ext cx="10959727" cy="3365989"/>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indent="-228600">
              <a:lnSpc>
                <a:spcPct val="100000"/>
              </a:lnSpc>
              <a:spcBef>
                <a:spcPts val="0"/>
              </a:spcBef>
              <a:buFont typeface="Arial" panose="020B0604020202020204" pitchFamily="34" charset="0"/>
              <a:buChar char="•"/>
            </a:pPr>
            <a:endParaRPr lang="en-US" sz="1400" b="1" spc="20">
              <a:solidFill>
                <a:srgbClr val="4472C4"/>
              </a:solidFill>
              <a:latin typeface="Trebuchet MS" panose="020B0603020202020204" pitchFamily="34" charset="0"/>
            </a:endParaRPr>
          </a:p>
          <a:p>
            <a:pPr marL="228600" lvl="1">
              <a:lnSpc>
                <a:spcPct val="100000"/>
              </a:lnSpc>
              <a:spcBef>
                <a:spcPts val="0"/>
              </a:spcBef>
              <a:spcAft>
                <a:spcPts val="3000"/>
              </a:spcAft>
            </a:pPr>
            <a:r>
              <a:rPr lang="en-GB" sz="1800">
                <a:latin typeface="Trebuchet MS" panose="020B0603020202020204" pitchFamily="34" charset="0"/>
              </a:rPr>
              <a:t>	</a:t>
            </a:r>
            <a:endParaRPr lang="en-US" sz="14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9" name="Text Placeholder 2">
            <a:extLst>
              <a:ext uri="{FF2B5EF4-FFF2-40B4-BE49-F238E27FC236}">
                <a16:creationId xmlns:a16="http://schemas.microsoft.com/office/drawing/2014/main" id="{F723743A-D7A9-4A2B-8684-2C1C93AA3DD7}"/>
              </a:ext>
            </a:extLst>
          </p:cNvPr>
          <p:cNvSpPr txBox="1">
            <a:spLocks/>
          </p:cNvSpPr>
          <p:nvPr/>
        </p:nvSpPr>
        <p:spPr>
          <a:xfrm>
            <a:off x="468552" y="1291511"/>
            <a:ext cx="10959727" cy="472386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Aft>
                <a:spcPts val="1200"/>
              </a:spcAft>
              <a:buFont typeface="Arial" panose="020B0604020202020204" pitchFamily="34" charset="0"/>
              <a:buChar char="•"/>
            </a:pPr>
            <a:r>
              <a:rPr lang="en-US" sz="2400" b="1">
                <a:solidFill>
                  <a:schemeClr val="accent1"/>
                </a:solidFill>
                <a:latin typeface="Trebuchet MS" panose="020B0603020202020204" pitchFamily="34" charset="0"/>
              </a:rPr>
              <a:t>HHFA is a comprehensive health facility survey</a:t>
            </a:r>
          </a:p>
          <a:p>
            <a:endParaRPr lang="en-US" sz="2400" b="1">
              <a:solidFill>
                <a:schemeClr val="accent1"/>
              </a:solidFill>
              <a:latin typeface="Trebuchet MS" panose="020B0603020202020204" pitchFamily="34" charset="0"/>
            </a:endParaRPr>
          </a:p>
          <a:p>
            <a:pPr marL="285750" indent="-285750">
              <a:spcAft>
                <a:spcPts val="2400"/>
              </a:spcAft>
              <a:buFont typeface="Arial" panose="020B0604020202020204" pitchFamily="34" charset="0"/>
              <a:buChar char="•"/>
            </a:pPr>
            <a:r>
              <a:rPr lang="en-US" sz="2400" b="1">
                <a:solidFill>
                  <a:schemeClr val="accent1"/>
                </a:solidFill>
                <a:latin typeface="Trebuchet MS" panose="020B0603020202020204" pitchFamily="34" charset="0"/>
              </a:rPr>
              <a:t>Collects information on: </a:t>
            </a:r>
          </a:p>
          <a:p>
            <a:pPr marL="569913" lvl="1" indent="-285750" algn="just">
              <a:lnSpc>
                <a:spcPct val="100000"/>
              </a:lnSpc>
              <a:spcBef>
                <a:spcPts val="0"/>
              </a:spcBef>
              <a:spcAft>
                <a:spcPts val="1800"/>
              </a:spcAft>
              <a:buFont typeface="Arial" panose="020B0604020202020204" pitchFamily="34" charset="0"/>
              <a:buChar char="•"/>
            </a:pPr>
            <a:r>
              <a:rPr lang="en-US" sz="2200" b="1">
                <a:latin typeface="Trebuchet MS" panose="020B0603020202020204" pitchFamily="34" charset="0"/>
              </a:rPr>
              <a:t>Availability </a:t>
            </a:r>
            <a:r>
              <a:rPr lang="en-US" sz="2200">
                <a:latin typeface="Trebuchet MS" panose="020B0603020202020204" pitchFamily="34" charset="0"/>
              </a:rPr>
              <a:t>of services in facilities</a:t>
            </a:r>
          </a:p>
          <a:p>
            <a:pPr marL="569913" lvl="1" indent="-285750" algn="just">
              <a:lnSpc>
                <a:spcPct val="100000"/>
              </a:lnSpc>
              <a:spcBef>
                <a:spcPts val="0"/>
              </a:spcBef>
              <a:spcAft>
                <a:spcPts val="1800"/>
              </a:spcAft>
              <a:buFont typeface="Arial" panose="020B0604020202020204" pitchFamily="34" charset="0"/>
              <a:buChar char="•"/>
            </a:pPr>
            <a:r>
              <a:rPr lang="en-US" sz="2200">
                <a:latin typeface="Trebuchet MS" panose="020B0603020202020204" pitchFamily="34" charset="0"/>
              </a:rPr>
              <a:t>Capacities of facilities to deliver </a:t>
            </a:r>
            <a:r>
              <a:rPr lang="en-US" sz="2200" b="1">
                <a:latin typeface="Trebuchet MS" panose="020B0603020202020204" pitchFamily="34" charset="0"/>
              </a:rPr>
              <a:t>quality </a:t>
            </a:r>
            <a:r>
              <a:rPr lang="en-US" sz="2200">
                <a:latin typeface="Trebuchet MS" panose="020B0603020202020204" pitchFamily="34" charset="0"/>
              </a:rPr>
              <a:t>services: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Resources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Systems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(Patient care process - future)</a:t>
            </a:r>
          </a:p>
          <a:p>
            <a:pPr marL="741363" lvl="2" algn="just">
              <a:lnSpc>
                <a:spcPct val="100000"/>
              </a:lnSpc>
              <a:spcBef>
                <a:spcPts val="0"/>
              </a:spcBef>
              <a:spcAft>
                <a:spcPts val="1200"/>
              </a:spcAft>
            </a:pPr>
            <a:endParaRPr lang="en-US" sz="1800">
              <a:latin typeface="Trebuchet MS" panose="020B0603020202020204" pitchFamily="34" charset="0"/>
            </a:endParaRPr>
          </a:p>
          <a:p>
            <a:pPr marL="114300" indent="-342900">
              <a:spcAft>
                <a:spcPts val="3000"/>
              </a:spcAft>
              <a:buFont typeface="Arial" panose="020B0604020202020204" pitchFamily="34" charset="0"/>
              <a:buChar char="•"/>
            </a:pPr>
            <a:endParaRPr lang="en-US" sz="2400">
              <a:latin typeface="Trebuchet MS" panose="020B0603020202020204" pitchFamily="34" charset="0"/>
            </a:endParaRPr>
          </a:p>
          <a:p>
            <a:pPr marL="571500" lvl="1" indent="-342900">
              <a:lnSpc>
                <a:spcPct val="100000"/>
              </a:lnSpc>
              <a:spcBef>
                <a:spcPts val="0"/>
              </a:spcBef>
              <a:spcAft>
                <a:spcPts val="3000"/>
              </a:spcAft>
              <a:buFont typeface="Arial" panose="020B0604020202020204" pitchFamily="34" charset="0"/>
              <a:buChar char="•"/>
            </a:pPr>
            <a:endParaRPr lang="en-US">
              <a:latin typeface="Trebuchet MS" panose="020B0603020202020204" pitchFamily="34" charset="0"/>
            </a:endParaRPr>
          </a:p>
          <a:p>
            <a:pPr marL="228600" lvl="1">
              <a:lnSpc>
                <a:spcPct val="100000"/>
              </a:lnSpc>
              <a:spcBef>
                <a:spcPts val="0"/>
              </a:spcBef>
              <a:spcAft>
                <a:spcPts val="3000"/>
              </a:spcAft>
            </a:pPr>
            <a:r>
              <a:rPr lang="en-GB" sz="1800">
                <a:latin typeface="Trebuchet MS" panose="020B0603020202020204" pitchFamily="34" charset="0"/>
              </a:rPr>
              <a:t>	</a:t>
            </a:r>
            <a:endParaRPr lang="en-US" sz="14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graphicFrame>
        <p:nvGraphicFramePr>
          <p:cNvPr id="7" name="Diagram 6">
            <a:extLst>
              <a:ext uri="{FF2B5EF4-FFF2-40B4-BE49-F238E27FC236}">
                <a16:creationId xmlns:a16="http://schemas.microsoft.com/office/drawing/2014/main" id="{2F127A07-F910-4805-ADD1-5AE67676F44E}"/>
              </a:ext>
            </a:extLst>
          </p:cNvPr>
          <p:cNvGraphicFramePr/>
          <p:nvPr>
            <p:extLst>
              <p:ext uri="{D42A27DB-BD31-4B8C-83A1-F6EECF244321}">
                <p14:modId xmlns:p14="http://schemas.microsoft.com/office/powerpoint/2010/main" val="3045802522"/>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8254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A27266-795B-4303-963B-B0DDBA30BC81}"/>
              </a:ext>
            </a:extLst>
          </p:cNvPr>
          <p:cNvSpPr>
            <a:spLocks noGrp="1"/>
          </p:cNvSpPr>
          <p:nvPr>
            <p:ph type="body" sz="quarter" idx="11"/>
          </p:nvPr>
        </p:nvSpPr>
        <p:spPr>
          <a:xfrm>
            <a:off x="0" y="458127"/>
            <a:ext cx="12192000" cy="584600"/>
          </a:xfrm>
        </p:spPr>
        <p:txBody>
          <a:bodyPr>
            <a:normAutofit/>
          </a:bodyPr>
          <a:lstStyle/>
          <a:p>
            <a:r>
              <a:rPr lang="en-US">
                <a:latin typeface="Trebuchet MS" panose="020B0603020202020204" pitchFamily="34" charset="0"/>
              </a:rPr>
              <a:t>    How was the HHFA carried out?</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422E15A9-733B-44EA-9871-147026356AF6}"/>
              </a:ext>
            </a:extLst>
          </p:cNvPr>
          <p:cNvSpPr>
            <a:spLocks noGrp="1"/>
          </p:cNvSpPr>
          <p:nvPr>
            <p:ph type="body" sz="quarter" idx="12"/>
          </p:nvPr>
        </p:nvSpPr>
        <p:spPr>
          <a:xfrm>
            <a:off x="246175" y="1697197"/>
            <a:ext cx="11408633" cy="4140383"/>
          </a:xfrm>
        </p:spPr>
        <p:txBody>
          <a:bodyPr lIns="91440" tIns="45720" rIns="91440" bIns="45720" anchor="t">
            <a:noAutofit/>
          </a:bodyPr>
          <a:lstStyle/>
          <a:p>
            <a:pPr marL="571500" lvl="1"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Census or sample?</a:t>
            </a:r>
          </a:p>
          <a:p>
            <a:pPr marL="1028700" lvl="2"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If sample, describe</a:t>
            </a:r>
          </a:p>
          <a:p>
            <a:pPr marL="571500" lvl="1"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Public and private facilities?</a:t>
            </a:r>
          </a:p>
          <a:p>
            <a:pPr marL="571500" lvl="1"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Teams of trained </a:t>
            </a:r>
            <a:r>
              <a:rPr lang="en-GB" dirty="0">
                <a:latin typeface="Trebuchet MS" panose="020B0603020202020204" pitchFamily="34" charset="0"/>
              </a:rPr>
              <a:t>data collectors </a:t>
            </a:r>
            <a:r>
              <a:rPr lang="en-GB" b="1">
                <a:latin typeface="Trebuchet MS" panose="020B0603020202020204" pitchFamily="34" charset="0"/>
              </a:rPr>
              <a:t>visit facilities</a:t>
            </a:r>
          </a:p>
          <a:p>
            <a:pPr marL="571500" lvl="1" indent="-342900">
              <a:lnSpc>
                <a:spcPct val="100000"/>
              </a:lnSpc>
              <a:spcBef>
                <a:spcPts val="0"/>
              </a:spcBef>
              <a:spcAft>
                <a:spcPts val="600"/>
              </a:spcAft>
              <a:buFont typeface="Arial" panose="020B0604020202020204" pitchFamily="34" charset="0"/>
              <a:buChar char="•"/>
            </a:pPr>
            <a:r>
              <a:rPr lang="en-GB">
                <a:latin typeface="Trebuchet MS" panose="020B0603020202020204" pitchFamily="34" charset="0"/>
              </a:rPr>
              <a:t>Collect </a:t>
            </a:r>
            <a:r>
              <a:rPr lang="en-GB" dirty="0">
                <a:latin typeface="Trebuchet MS" panose="020B0603020202020204" pitchFamily="34" charset="0"/>
              </a:rPr>
              <a:t>data </a:t>
            </a:r>
            <a:r>
              <a:rPr lang="en-GB">
                <a:latin typeface="Trebuchet MS" panose="020B0603020202020204" pitchFamily="34" charset="0"/>
              </a:rPr>
              <a:t>on standardized </a:t>
            </a:r>
            <a:r>
              <a:rPr lang="en-GB" b="1">
                <a:latin typeface="Trebuchet MS" panose="020B0603020202020204" pitchFamily="34" charset="0"/>
              </a:rPr>
              <a:t>questionnaires</a:t>
            </a:r>
            <a:r>
              <a:rPr lang="en-GB">
                <a:latin typeface="Trebuchet MS" panose="020B0603020202020204" pitchFamily="34" charset="0"/>
              </a:rPr>
              <a:t>, </a:t>
            </a:r>
          </a:p>
          <a:p>
            <a:pPr marL="228600" lvl="1">
              <a:lnSpc>
                <a:spcPct val="100000"/>
              </a:lnSpc>
              <a:spcBef>
                <a:spcPts val="0"/>
              </a:spcBef>
              <a:spcAft>
                <a:spcPts val="3000"/>
              </a:spcAft>
            </a:pPr>
            <a:r>
              <a:rPr lang="en-GB">
                <a:latin typeface="Trebuchet MS" panose="020B0603020202020204" pitchFamily="34" charset="0"/>
              </a:rPr>
              <a:t>    adapted to country context </a:t>
            </a:r>
          </a:p>
          <a:p>
            <a:pPr marL="228600" lvl="1">
              <a:lnSpc>
                <a:spcPct val="100000"/>
              </a:lnSpc>
              <a:spcBef>
                <a:spcPts val="0"/>
              </a:spcBef>
              <a:spcAft>
                <a:spcPts val="3000"/>
              </a:spcAft>
            </a:pPr>
            <a:r>
              <a:rPr lang="en-GB">
                <a:latin typeface="Trebuchet MS" panose="020B0603020202020204" pitchFamily="34" charset="0"/>
              </a:rPr>
              <a:t>	</a:t>
            </a:r>
            <a:endParaRPr lang="en-US" b="1" spc="20" dirty="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0" lvl="1">
              <a:spcBef>
                <a:spcPts val="0"/>
              </a:spcBef>
              <a:spcAft>
                <a:spcPts val="600"/>
              </a:spcAft>
            </a:pPr>
            <a:endParaRPr lang="en-GB" sz="2000" b="1" spc="20" dirty="0">
              <a:solidFill>
                <a:schemeClr val="accent1"/>
              </a:solidFill>
              <a:latin typeface="Trebuchet MS" panose="020B0603020202020204" pitchFamily="34" charset="0"/>
            </a:endParaRPr>
          </a:p>
        </p:txBody>
      </p:sp>
      <p:grpSp>
        <p:nvGrpSpPr>
          <p:cNvPr id="6" name="Group 5">
            <a:extLst>
              <a:ext uri="{FF2B5EF4-FFF2-40B4-BE49-F238E27FC236}">
                <a16:creationId xmlns:a16="http://schemas.microsoft.com/office/drawing/2014/main" id="{ABFD2A14-84FD-4859-9E95-84A9D1253A01}"/>
              </a:ext>
            </a:extLst>
          </p:cNvPr>
          <p:cNvGrpSpPr/>
          <p:nvPr/>
        </p:nvGrpSpPr>
        <p:grpSpPr>
          <a:xfrm>
            <a:off x="537192" y="4825217"/>
            <a:ext cx="4224310" cy="750481"/>
            <a:chOff x="376771" y="4512483"/>
            <a:chExt cx="4224310" cy="750481"/>
          </a:xfrm>
        </p:grpSpPr>
        <p:sp>
          <p:nvSpPr>
            <p:cNvPr id="13" name="Rectangle 12">
              <a:extLst>
                <a:ext uri="{FF2B5EF4-FFF2-40B4-BE49-F238E27FC236}">
                  <a16:creationId xmlns:a16="http://schemas.microsoft.com/office/drawing/2014/main" id="{8F458FBE-ED87-441F-89DF-99FA4D98455E}"/>
                </a:ext>
              </a:extLst>
            </p:cNvPr>
            <p:cNvSpPr/>
            <p:nvPr/>
          </p:nvSpPr>
          <p:spPr>
            <a:xfrm>
              <a:off x="376771" y="4512483"/>
              <a:ext cx="1702470" cy="75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indent="-228600">
                <a:spcAft>
                  <a:spcPts val="1000"/>
                </a:spcAft>
                <a:buFont typeface="Arial" panose="020B0604020202020204" pitchFamily="34" charset="0"/>
                <a:buChar char="•"/>
              </a:pPr>
              <a:endParaRPr lang="en-US" sz="2400" b="1" spc="20" dirty="0">
                <a:solidFill>
                  <a:srgbClr val="4472C4"/>
                </a:solidFill>
                <a:latin typeface="Trebuchet MS" panose="020B0603020202020204" pitchFamily="34" charset="0"/>
              </a:endParaRPr>
            </a:p>
          </p:txBody>
        </p:sp>
        <p:sp>
          <p:nvSpPr>
            <p:cNvPr id="19" name="Rectangle 18">
              <a:extLst>
                <a:ext uri="{FF2B5EF4-FFF2-40B4-BE49-F238E27FC236}">
                  <a16:creationId xmlns:a16="http://schemas.microsoft.com/office/drawing/2014/main" id="{096FE95F-97EB-4509-9B95-826439347245}"/>
                </a:ext>
              </a:extLst>
            </p:cNvPr>
            <p:cNvSpPr/>
            <p:nvPr/>
          </p:nvSpPr>
          <p:spPr>
            <a:xfrm>
              <a:off x="1986219" y="4739462"/>
              <a:ext cx="2614862" cy="296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defTabSz="457200">
                <a:spcAft>
                  <a:spcPts val="1200"/>
                </a:spcAft>
              </a:pPr>
              <a:endParaRPr lang="en-US" sz="2000" dirty="0">
                <a:solidFill>
                  <a:prstClr val="black"/>
                </a:solidFill>
                <a:latin typeface="Trebuchet MS" panose="020B0603020202020204" pitchFamily="34" charset="0"/>
              </a:endParaRPr>
            </a:p>
          </p:txBody>
        </p:sp>
      </p:grpSp>
      <p:pic>
        <p:nvPicPr>
          <p:cNvPr id="8" name="Picture 7" descr="A picture containing grass, outdoor, sky, field&#10;&#10;Description automatically generated">
            <a:extLst>
              <a:ext uri="{FF2B5EF4-FFF2-40B4-BE49-F238E27FC236}">
                <a16:creationId xmlns:a16="http://schemas.microsoft.com/office/drawing/2014/main" id="{FE56AC82-6DBF-416B-9137-2C45F58C53AF}"/>
              </a:ext>
            </a:extLst>
          </p:cNvPr>
          <p:cNvPicPr>
            <a:picLocks noChangeAspect="1"/>
          </p:cNvPicPr>
          <p:nvPr/>
        </p:nvPicPr>
        <p:blipFill rotWithShape="1">
          <a:blip r:embed="rId3">
            <a:extLst>
              <a:ext uri="{28A0092B-C50C-407E-A947-70E740481C1C}">
                <a14:useLocalDpi xmlns:a14="http://schemas.microsoft.com/office/drawing/2010/main" val="0"/>
              </a:ext>
            </a:extLst>
          </a:blip>
          <a:srcRect l="3337" r="4620" b="11270"/>
          <a:stretch/>
        </p:blipFill>
        <p:spPr>
          <a:xfrm>
            <a:off x="8137971" y="1258389"/>
            <a:ext cx="3358947" cy="4317309"/>
          </a:xfrm>
          <a:prstGeom prst="rect">
            <a:avLst/>
          </a:prstGeom>
        </p:spPr>
      </p:pic>
      <p:sp>
        <p:nvSpPr>
          <p:cNvPr id="9" name="TextBox 8">
            <a:extLst>
              <a:ext uri="{FF2B5EF4-FFF2-40B4-BE49-F238E27FC236}">
                <a16:creationId xmlns:a16="http://schemas.microsoft.com/office/drawing/2014/main" id="{0A86F325-E68C-4B29-8AA9-E26C1D4603B5}"/>
              </a:ext>
            </a:extLst>
          </p:cNvPr>
          <p:cNvSpPr txBox="1"/>
          <p:nvPr/>
        </p:nvSpPr>
        <p:spPr>
          <a:xfrm>
            <a:off x="8137972" y="5761416"/>
            <a:ext cx="3358947" cy="346157"/>
          </a:xfrm>
          <a:prstGeom prst="rect">
            <a:avLst/>
          </a:prstGeom>
          <a:noFill/>
        </p:spPr>
        <p:txBody>
          <a:bodyPr wrap="square" rtlCol="0">
            <a:noAutofit/>
          </a:bodyPr>
          <a:lstStyle/>
          <a:p>
            <a:pPr algn="ctr"/>
            <a:r>
              <a:rPr lang="en-US" dirty="0"/>
              <a:t>Zambia HHFA – December 2021</a:t>
            </a:r>
            <a:endParaRPr lang="en-GB" dirty="0"/>
          </a:p>
        </p:txBody>
      </p:sp>
      <p:graphicFrame>
        <p:nvGraphicFramePr>
          <p:cNvPr id="10" name="Diagram 9">
            <a:extLst>
              <a:ext uri="{FF2B5EF4-FFF2-40B4-BE49-F238E27FC236}">
                <a16:creationId xmlns:a16="http://schemas.microsoft.com/office/drawing/2014/main" id="{62949B7E-71A7-4ECB-BC5F-A618648770A1}"/>
              </a:ext>
            </a:extLst>
          </p:cNvPr>
          <p:cNvGraphicFramePr/>
          <p:nvPr>
            <p:extLst>
              <p:ext uri="{D42A27DB-BD31-4B8C-83A1-F6EECF244321}">
                <p14:modId xmlns:p14="http://schemas.microsoft.com/office/powerpoint/2010/main" val="1777170440"/>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2" name="Diagram 21">
            <a:extLst>
              <a:ext uri="{FF2B5EF4-FFF2-40B4-BE49-F238E27FC236}">
                <a16:creationId xmlns:a16="http://schemas.microsoft.com/office/drawing/2014/main" id="{25FC7E7E-C218-40CB-B80E-649F18F3DC98}"/>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739661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1018B6-DF47-4F12-9979-E4A4EC9F0AD0}"/>
              </a:ext>
            </a:extLst>
          </p:cNvPr>
          <p:cNvSpPr>
            <a:spLocks noGrp="1"/>
          </p:cNvSpPr>
          <p:nvPr>
            <p:ph type="body" sz="quarter" idx="11"/>
          </p:nvPr>
        </p:nvSpPr>
        <p:spPr>
          <a:xfrm>
            <a:off x="459014" y="427692"/>
            <a:ext cx="10737350" cy="531557"/>
          </a:xfrm>
        </p:spPr>
        <p:txBody>
          <a:bodyPr vert="horz" lIns="91440" tIns="45720" rIns="91440" bIns="45720" rtlCol="0">
            <a:normAutofit/>
          </a:bodyPr>
          <a:lstStyle/>
          <a:p>
            <a:r>
              <a:rPr lang="en-US">
                <a:latin typeface="Trebuchet MS" panose="020B0603020202020204" pitchFamily="34" charset="0"/>
              </a:rPr>
              <a:t>Why is it called “Harmonized”?</a:t>
            </a:r>
            <a:endParaRPr lang="en-GB">
              <a:latin typeface="Trebuchet MS" panose="020B0603020202020204" pitchFamily="34" charset="0"/>
            </a:endParaRPr>
          </a:p>
        </p:txBody>
      </p:sp>
      <p:sp>
        <p:nvSpPr>
          <p:cNvPr id="4" name="Text Placeholder 3">
            <a:extLst>
              <a:ext uri="{FF2B5EF4-FFF2-40B4-BE49-F238E27FC236}">
                <a16:creationId xmlns:a16="http://schemas.microsoft.com/office/drawing/2014/main" id="{D19B79FA-B118-4B8F-BCB1-02BF21DE271E}"/>
              </a:ext>
            </a:extLst>
          </p:cNvPr>
          <p:cNvSpPr>
            <a:spLocks noGrp="1"/>
          </p:cNvSpPr>
          <p:nvPr>
            <p:ph type="body" sz="quarter" idx="10"/>
          </p:nvPr>
        </p:nvSpPr>
        <p:spPr/>
        <p:txBody>
          <a:bodyPr>
            <a:normAutofit fontScale="77500" lnSpcReduction="20000"/>
          </a:bodyPr>
          <a:lstStyle/>
          <a:p>
            <a:endParaRPr lang="en-GB"/>
          </a:p>
        </p:txBody>
      </p:sp>
      <p:sp>
        <p:nvSpPr>
          <p:cNvPr id="5" name="Text Placeholder 2">
            <a:extLst>
              <a:ext uri="{FF2B5EF4-FFF2-40B4-BE49-F238E27FC236}">
                <a16:creationId xmlns:a16="http://schemas.microsoft.com/office/drawing/2014/main" id="{75AF0125-719E-4889-BAE3-394C3B9C6E7E}"/>
              </a:ext>
            </a:extLst>
          </p:cNvPr>
          <p:cNvSpPr txBox="1">
            <a:spLocks/>
          </p:cNvSpPr>
          <p:nvPr/>
        </p:nvSpPr>
        <p:spPr>
          <a:xfrm>
            <a:off x="262070" y="1315943"/>
            <a:ext cx="11379983" cy="1419403"/>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Harmonized with other </a:t>
            </a:r>
            <a:r>
              <a:rPr lang="en-US" sz="2000" b="1">
                <a:latin typeface="Trebuchet MS" panose="020B0603020202020204" pitchFamily="34" charset="0"/>
              </a:rPr>
              <a:t>global facility survey tools </a:t>
            </a:r>
            <a:r>
              <a:rPr lang="en-US" sz="2000">
                <a:latin typeface="Trebuchet MS" panose="020B0603020202020204" pitchFamily="34" charset="0"/>
              </a:rPr>
              <a:t>(e.g. SARA, SPA, SDI) &amp; indicator lists</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Includes and </a:t>
            </a:r>
            <a:r>
              <a:rPr lang="en-US" sz="2000" b="1">
                <a:latin typeface="Trebuchet MS" panose="020B0603020202020204" pitchFamily="34" charset="0"/>
              </a:rPr>
              <a:t>builds on SARA </a:t>
            </a:r>
            <a:r>
              <a:rPr lang="en-US" sz="2000">
                <a:latin typeface="Trebuchet MS" panose="020B0603020202020204" pitchFamily="34" charset="0"/>
              </a:rPr>
              <a:t>(Service Availability &amp; Readiness Assessment)</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Reflects </a:t>
            </a:r>
            <a:r>
              <a:rPr lang="en-US" sz="2000" b="1">
                <a:latin typeface="Trebuchet MS" panose="020B0603020202020204" pitchFamily="34" charset="0"/>
              </a:rPr>
              <a:t>global service standards </a:t>
            </a:r>
            <a:r>
              <a:rPr lang="en-US" sz="2000">
                <a:latin typeface="Trebuchet MS" panose="020B0603020202020204" pitchFamily="34" charset="0"/>
              </a:rPr>
              <a:t>(inputs from multiple programmes /partners) </a:t>
            </a:r>
          </a:p>
          <a:p>
            <a:pPr marL="228600" lvl="1">
              <a:lnSpc>
                <a:spcPct val="100000"/>
              </a:lnSpc>
              <a:spcBef>
                <a:spcPts val="0"/>
              </a:spcBef>
              <a:spcAft>
                <a:spcPts val="600"/>
              </a:spcAft>
            </a:pPr>
            <a:endParaRPr lang="en-US" sz="20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6" name="Text Placeholder 1">
            <a:extLst>
              <a:ext uri="{FF2B5EF4-FFF2-40B4-BE49-F238E27FC236}">
                <a16:creationId xmlns:a16="http://schemas.microsoft.com/office/drawing/2014/main" id="{BF767169-440C-476C-B39B-1FF9445CBBB6}"/>
              </a:ext>
            </a:extLst>
          </p:cNvPr>
          <p:cNvSpPr txBox="1">
            <a:spLocks/>
          </p:cNvSpPr>
          <p:nvPr/>
        </p:nvSpPr>
        <p:spPr>
          <a:xfrm>
            <a:off x="459013" y="3335895"/>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How is the HHFA different from the RHIS / HMIS?</a:t>
            </a:r>
            <a:endParaRPr lang="en-GB"/>
          </a:p>
        </p:txBody>
      </p:sp>
      <p:sp>
        <p:nvSpPr>
          <p:cNvPr id="7" name="Text Placeholder 2">
            <a:extLst>
              <a:ext uri="{FF2B5EF4-FFF2-40B4-BE49-F238E27FC236}">
                <a16:creationId xmlns:a16="http://schemas.microsoft.com/office/drawing/2014/main" id="{C015EF04-CA78-4755-884F-ACC0931499C9}"/>
              </a:ext>
            </a:extLst>
          </p:cNvPr>
          <p:cNvSpPr txBox="1">
            <a:spLocks/>
          </p:cNvSpPr>
          <p:nvPr/>
        </p:nvSpPr>
        <p:spPr>
          <a:xfrm>
            <a:off x="137697" y="4227197"/>
            <a:ext cx="11379983" cy="1311082"/>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lnSpc>
                <a:spcPct val="100000"/>
              </a:lnSpc>
              <a:spcBef>
                <a:spcPts val="0"/>
              </a:spcBef>
              <a:spcAft>
                <a:spcPts val="600"/>
              </a:spcAft>
            </a:pPr>
            <a:endParaRPr lang="en-US" sz="20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8" name="Text Placeholder 2">
            <a:extLst>
              <a:ext uri="{FF2B5EF4-FFF2-40B4-BE49-F238E27FC236}">
                <a16:creationId xmlns:a16="http://schemas.microsoft.com/office/drawing/2014/main" id="{A70CBAAC-28AB-4D81-B811-D58BF99C6173}"/>
              </a:ext>
            </a:extLst>
          </p:cNvPr>
          <p:cNvSpPr txBox="1">
            <a:spLocks/>
          </p:cNvSpPr>
          <p:nvPr/>
        </p:nvSpPr>
        <p:spPr>
          <a:xfrm>
            <a:off x="262070" y="4122654"/>
            <a:ext cx="11667860" cy="268445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Done at </a:t>
            </a:r>
            <a:r>
              <a:rPr lang="en-US" sz="2000" b="1">
                <a:latin typeface="Trebuchet MS" panose="020B0603020202020204" pitchFamily="34" charset="0"/>
              </a:rPr>
              <a:t>intervals</a:t>
            </a:r>
            <a:r>
              <a:rPr lang="en-US" sz="2000">
                <a:latin typeface="Trebuchet MS" panose="020B0603020202020204" pitchFamily="34" charset="0"/>
              </a:rPr>
              <a:t> of a few years</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Collects data on service aspects that </a:t>
            </a:r>
            <a:r>
              <a:rPr lang="en-US" sz="2000" b="1">
                <a:latin typeface="Trebuchet MS" panose="020B0603020202020204" pitchFamily="34" charset="0"/>
              </a:rPr>
              <a:t>usually can’t be collected through RHIS/HMIS </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Data collected by </a:t>
            </a:r>
            <a:r>
              <a:rPr lang="en-US" sz="2000" b="1">
                <a:latin typeface="Trebuchet MS" panose="020B0603020202020204" pitchFamily="34" charset="0"/>
              </a:rPr>
              <a:t>external</a:t>
            </a:r>
            <a:r>
              <a:rPr lang="en-US" sz="2000">
                <a:latin typeface="Trebuchet MS" panose="020B0603020202020204" pitchFamily="34" charset="0"/>
              </a:rPr>
              <a:t> teams </a:t>
            </a:r>
            <a:r>
              <a:rPr lang="en-US" sz="2000">
                <a:latin typeface="Trebuchet MS" panose="020B0603020202020204" pitchFamily="34" charset="0"/>
                <a:sym typeface="Wingdings" panose="05000000000000000000" pitchFamily="2" charset="2"/>
              </a:rPr>
              <a:t> objective</a:t>
            </a:r>
          </a:p>
          <a:p>
            <a:pPr marL="228600" lvl="1">
              <a:lnSpc>
                <a:spcPct val="100000"/>
              </a:lnSpc>
              <a:spcBef>
                <a:spcPts val="0"/>
              </a:spcBef>
              <a:spcAft>
                <a:spcPts val="1800"/>
              </a:spcAft>
            </a:pPr>
            <a:r>
              <a:rPr lang="en-US" sz="2000">
                <a:latin typeface="Trebuchet MS" panose="020B0603020202020204" pitchFamily="34" charset="0"/>
                <a:sym typeface="Wingdings" panose="05000000000000000000" pitchFamily="2" charset="2"/>
              </a:rPr>
              <a:t>					</a:t>
            </a:r>
            <a:r>
              <a:rPr lang="en-US" sz="1800">
                <a:latin typeface="Trebuchet MS" panose="020B0603020202020204" pitchFamily="34" charset="0"/>
                <a:sym typeface="Wingdings" panose="05000000000000000000" pitchFamily="2" charset="2"/>
              </a:rPr>
              <a:t>   (Precursor to accreditation system)</a:t>
            </a:r>
            <a:endParaRPr lang="en-US" sz="1800">
              <a:latin typeface="Trebuchet MS" panose="020B0603020202020204" pitchFamily="34" charset="0"/>
            </a:endParaRPr>
          </a:p>
          <a:p>
            <a:pPr marL="228600" lvl="1">
              <a:lnSpc>
                <a:spcPct val="100000"/>
              </a:lnSpc>
              <a:spcBef>
                <a:spcPts val="0"/>
              </a:spcBef>
              <a:spcAft>
                <a:spcPts val="1200"/>
              </a:spcAft>
            </a:pPr>
            <a:endParaRPr lang="en-US" spc="20">
              <a:solidFill>
                <a:srgbClr val="4472C4"/>
              </a:solidFill>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0" lvl="1">
              <a:spcBef>
                <a:spcPts val="0"/>
              </a:spcBef>
              <a:spcAft>
                <a:spcPts val="1200"/>
              </a:spcAft>
            </a:pPr>
            <a:endParaRPr lang="en-GB" spc="20" dirty="0">
              <a:solidFill>
                <a:schemeClr val="accent1"/>
              </a:solidFill>
              <a:latin typeface="Trebuchet MS" panose="020B0603020202020204" pitchFamily="34" charset="0"/>
            </a:endParaRPr>
          </a:p>
        </p:txBody>
      </p:sp>
      <p:graphicFrame>
        <p:nvGraphicFramePr>
          <p:cNvPr id="10" name="Diagram 9">
            <a:extLst>
              <a:ext uri="{FF2B5EF4-FFF2-40B4-BE49-F238E27FC236}">
                <a16:creationId xmlns:a16="http://schemas.microsoft.com/office/drawing/2014/main" id="{028A0BF0-DE96-4816-A9FA-CB26BCF2B11E}"/>
              </a:ext>
            </a:extLst>
          </p:cNvPr>
          <p:cNvGraphicFramePr/>
          <p:nvPr>
            <p:extLst>
              <p:ext uri="{D42A27DB-BD31-4B8C-83A1-F6EECF244321}">
                <p14:modId xmlns:p14="http://schemas.microsoft.com/office/powerpoint/2010/main" val="265204567"/>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9" name="Diagram 18">
            <a:extLst>
              <a:ext uri="{FF2B5EF4-FFF2-40B4-BE49-F238E27FC236}">
                <a16:creationId xmlns:a16="http://schemas.microsoft.com/office/drawing/2014/main" id="{5415C279-A08B-4B0F-815E-B173580F8DE4}"/>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570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F607C6-85A2-4884-B4DD-6D38CC15CFC0}"/>
              </a:ext>
            </a:extLst>
          </p:cNvPr>
          <p:cNvSpPr>
            <a:spLocks noGrp="1"/>
          </p:cNvSpPr>
          <p:nvPr>
            <p:ph type="body" sz="quarter" idx="11"/>
          </p:nvPr>
        </p:nvSpPr>
        <p:spPr>
          <a:xfrm>
            <a:off x="459014" y="444335"/>
            <a:ext cx="10737350" cy="531557"/>
          </a:xfrm>
        </p:spPr>
        <p:txBody>
          <a:bodyPr vert="horz" lIns="91440" tIns="45720" rIns="91440" bIns="45720" rtlCol="0">
            <a:normAutofit/>
          </a:bodyPr>
          <a:lstStyle/>
          <a:p>
            <a:r>
              <a:rPr lang="en-US">
                <a:latin typeface="Trebuchet MS" panose="020B0603020202020204" pitchFamily="34" charset="0"/>
              </a:rPr>
              <a:t>Why </a:t>
            </a:r>
            <a:r>
              <a:rPr lang="en-US" dirty="0">
                <a:latin typeface="Trebuchet MS" panose="020B0603020202020204" pitchFamily="34" charset="0"/>
              </a:rPr>
              <a:t>should a country conduct an HHFA?</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B6CD8637-F10E-4BA9-B657-1C7AA8553C25}"/>
              </a:ext>
            </a:extLst>
          </p:cNvPr>
          <p:cNvSpPr>
            <a:spLocks noGrp="1"/>
          </p:cNvSpPr>
          <p:nvPr>
            <p:ph type="body" sz="quarter" idx="12"/>
          </p:nvPr>
        </p:nvSpPr>
        <p:spPr>
          <a:xfrm>
            <a:off x="448556" y="1412493"/>
            <a:ext cx="11743444" cy="4972833"/>
          </a:xfrm>
          <a:ln>
            <a:noFill/>
          </a:ln>
        </p:spPr>
        <p:txBody>
          <a:bodyPr/>
          <a:lstStyle/>
          <a:p>
            <a:pPr marL="342900" indent="-342900">
              <a:buFont typeface="Arial" panose="020B0604020202020204" pitchFamily="34" charset="0"/>
              <a:buChar char="•"/>
            </a:pPr>
            <a:r>
              <a:rPr lang="en-US" sz="2400">
                <a:latin typeface="Trebuchet MS" panose="020B0603020202020204" pitchFamily="34" charset="0"/>
              </a:rPr>
              <a:t>HHFA </a:t>
            </a:r>
            <a:r>
              <a:rPr lang="en-US" sz="2400" dirty="0">
                <a:latin typeface="Trebuchet MS" panose="020B0603020202020204" pitchFamily="34" charset="0"/>
              </a:rPr>
              <a:t>shows </a:t>
            </a:r>
            <a:r>
              <a:rPr lang="en-US" sz="2400" b="1" dirty="0">
                <a:solidFill>
                  <a:srgbClr val="0070C0"/>
                </a:solidFill>
                <a:latin typeface="Trebuchet MS" panose="020B0603020202020204" pitchFamily="34" charset="0"/>
              </a:rPr>
              <a:t>how well the service delivery system is working</a:t>
            </a:r>
            <a:r>
              <a:rPr lang="en-US" sz="2400" dirty="0">
                <a:latin typeface="Trebuchet MS" panose="020B0603020202020204" pitchFamily="34" charset="0"/>
              </a:rPr>
              <a:t>:</a:t>
            </a:r>
          </a:p>
          <a:p>
            <a:pPr marL="342900" indent="-342900">
              <a:buFont typeface="Wingdings" panose="05000000000000000000" pitchFamily="2" charset="2"/>
              <a:buChar char="§"/>
            </a:pPr>
            <a:endParaRPr lang="en-US" sz="2000" b="1">
              <a:solidFill>
                <a:srgbClr val="0070C0"/>
              </a:solidFill>
              <a:latin typeface="Trebuchet MS" panose="020B0603020202020204" pitchFamily="34" charset="0"/>
            </a:endParaRPr>
          </a:p>
          <a:p>
            <a:pPr marL="342900" indent="-342900">
              <a:buFont typeface="Wingdings" panose="05000000000000000000" pitchFamily="2" charset="2"/>
              <a:buChar char="§"/>
            </a:pPr>
            <a:endParaRPr lang="en-US" sz="2000" b="1" dirty="0">
              <a:solidFill>
                <a:srgbClr val="0070C0"/>
              </a:solidFill>
              <a:latin typeface="Trebuchet MS" panose="020B0603020202020204" pitchFamily="34" charset="0"/>
            </a:endParaRPr>
          </a:p>
          <a:p>
            <a:pPr marL="800100" lvl="2" indent="-342900">
              <a:spcBef>
                <a:spcPts val="0"/>
              </a:spcBef>
              <a:spcAft>
                <a:spcPts val="1800"/>
              </a:spcAft>
              <a:buFont typeface="Arial" panose="020B0604020202020204" pitchFamily="34" charset="0"/>
              <a:buChar char="•"/>
            </a:pPr>
            <a:r>
              <a:rPr lang="en-US" sz="2400" b="1">
                <a:latin typeface="Trebuchet MS" panose="020B0603020202020204" pitchFamily="34" charset="0"/>
                <a:sym typeface="Wingdings" panose="05000000000000000000" pitchFamily="2" charset="2"/>
              </a:rPr>
              <a:t>Identify strengths &amp; gaps:</a:t>
            </a:r>
            <a:endParaRPr lang="en-US" sz="2400">
              <a:latin typeface="Trebuchet MS" panose="020B0603020202020204" pitchFamily="34" charset="0"/>
              <a:sym typeface="Wingdings" panose="05000000000000000000" pitchFamily="2" charset="2"/>
            </a:endParaRP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Are some programmes/services </a:t>
            </a:r>
            <a:r>
              <a:rPr lang="en-US" sz="2000" dirty="0">
                <a:latin typeface="Trebuchet MS" panose="020B0603020202020204" pitchFamily="34" charset="0"/>
                <a:sym typeface="Wingdings" panose="05000000000000000000" pitchFamily="2" charset="2"/>
              </a:rPr>
              <a:t>working better than others?</a:t>
            </a: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Are some parts of the country doing better than others?</a:t>
            </a:r>
            <a:endParaRPr lang="en-US" sz="2000" dirty="0">
              <a:latin typeface="Trebuchet MS" panose="020B0603020202020204" pitchFamily="34" charset="0"/>
              <a:sym typeface="Wingdings" panose="05000000000000000000" pitchFamily="2" charset="2"/>
            </a:endParaRP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What kinds of items or systems are missing or weak? </a:t>
            </a:r>
          </a:p>
          <a:p>
            <a:pPr marL="742950" lvl="2" indent="-285750">
              <a:spcBef>
                <a:spcPts val="0"/>
              </a:spcBef>
              <a:buFont typeface="Calibri" panose="020F0502020204030204" pitchFamily="34" charset="0"/>
              <a:buChar char="‒"/>
            </a:pPr>
            <a:endParaRPr lang="en-US" dirty="0">
              <a:latin typeface="Trebuchet MS" panose="020B0603020202020204" pitchFamily="34" charset="0"/>
              <a:sym typeface="Wingdings" panose="05000000000000000000" pitchFamily="2" charset="2"/>
            </a:endParaRPr>
          </a:p>
          <a:p>
            <a:pPr marL="800100" lvl="2" indent="-342900">
              <a:spcBef>
                <a:spcPts val="0"/>
              </a:spcBef>
              <a:spcAft>
                <a:spcPts val="600"/>
              </a:spcAft>
              <a:buFont typeface="Arial" panose="020B0604020202020204" pitchFamily="34" charset="0"/>
              <a:buChar char="•"/>
            </a:pPr>
            <a:r>
              <a:rPr lang="en-US" sz="2400" b="1">
                <a:latin typeface="Trebuchet MS" panose="020B0603020202020204" pitchFamily="34" charset="0"/>
                <a:sym typeface="Wingdings" panose="05000000000000000000" pitchFamily="2" charset="2"/>
              </a:rPr>
              <a:t>Monitor </a:t>
            </a:r>
            <a:r>
              <a:rPr lang="en-US" sz="2400" b="1" dirty="0">
                <a:latin typeface="Trebuchet MS" panose="020B0603020202020204" pitchFamily="34" charset="0"/>
                <a:sym typeface="Wingdings" panose="05000000000000000000" pitchFamily="2" charset="2"/>
              </a:rPr>
              <a:t>changes</a:t>
            </a:r>
            <a:r>
              <a:rPr lang="en-US" sz="2400" dirty="0">
                <a:latin typeface="Trebuchet MS" panose="020B0603020202020204" pitchFamily="34" charset="0"/>
                <a:sym typeface="Wingdings" panose="05000000000000000000" pitchFamily="2" charset="2"/>
              </a:rPr>
              <a:t> in service delivery system </a:t>
            </a:r>
            <a:r>
              <a:rPr lang="en-US" sz="2400">
                <a:latin typeface="Trebuchet MS" panose="020B0603020202020204" pitchFamily="34" charset="0"/>
                <a:sym typeface="Wingdings" panose="05000000000000000000" pitchFamily="2" charset="2"/>
              </a:rPr>
              <a:t>over time</a:t>
            </a:r>
          </a:p>
          <a:p>
            <a:pPr marL="457200" lvl="2">
              <a:spcBef>
                <a:spcPts val="0"/>
              </a:spcBef>
            </a:pPr>
            <a:r>
              <a:rPr lang="en-US">
                <a:latin typeface="Trebuchet MS" panose="020B0603020202020204" pitchFamily="34" charset="0"/>
                <a:sym typeface="Wingdings" panose="05000000000000000000" pitchFamily="2" charset="2"/>
              </a:rPr>
              <a:t>	</a:t>
            </a:r>
          </a:p>
          <a:p>
            <a:pPr marL="457200" lvl="2">
              <a:spcBef>
                <a:spcPts val="0"/>
              </a:spcBef>
            </a:pPr>
            <a:endParaRPr lang="en-US" dirty="0">
              <a:latin typeface="Trebuchet MS" panose="020B0603020202020204" pitchFamily="34" charset="0"/>
            </a:endParaRPr>
          </a:p>
          <a:p>
            <a:pPr marL="342900" indent="-342900">
              <a:buFont typeface="Arial" panose="020B0604020202020204" pitchFamily="34" charset="0"/>
              <a:buChar char="•"/>
            </a:pPr>
            <a:r>
              <a:rPr lang="en-US" sz="2400">
                <a:latin typeface="Trebuchet MS" panose="020B0603020202020204" pitchFamily="34" charset="0"/>
              </a:rPr>
              <a:t>HHFA can provide </a:t>
            </a:r>
            <a:r>
              <a:rPr lang="en-US" sz="2400" b="1">
                <a:solidFill>
                  <a:srgbClr val="0070C0"/>
                </a:solidFill>
                <a:latin typeface="Trebuchet MS" panose="020B0603020202020204" pitchFamily="34" charset="0"/>
              </a:rPr>
              <a:t>information not available from any other sources.</a:t>
            </a:r>
            <a:endParaRPr lang="en-US" sz="2400" b="1" dirty="0">
              <a:solidFill>
                <a:srgbClr val="0070C0"/>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grpSp>
        <p:nvGrpSpPr>
          <p:cNvPr id="7" name="Group 6">
            <a:extLst>
              <a:ext uri="{FF2B5EF4-FFF2-40B4-BE49-F238E27FC236}">
                <a16:creationId xmlns:a16="http://schemas.microsoft.com/office/drawing/2014/main" id="{A9AB791E-C192-4E7E-86A4-50FE3D9D656F}"/>
              </a:ext>
            </a:extLst>
          </p:cNvPr>
          <p:cNvGrpSpPr/>
          <p:nvPr/>
        </p:nvGrpSpPr>
        <p:grpSpPr>
          <a:xfrm>
            <a:off x="8949481" y="2361308"/>
            <a:ext cx="2946489" cy="2702307"/>
            <a:chOff x="8949481" y="2361308"/>
            <a:chExt cx="2946489" cy="2702307"/>
          </a:xfrm>
        </p:grpSpPr>
        <p:sp>
          <p:nvSpPr>
            <p:cNvPr id="5" name="Rectangle 4">
              <a:extLst>
                <a:ext uri="{FF2B5EF4-FFF2-40B4-BE49-F238E27FC236}">
                  <a16:creationId xmlns:a16="http://schemas.microsoft.com/office/drawing/2014/main" id="{F9C55719-B622-4225-AFB8-BDF16DFB0FC3}"/>
                </a:ext>
              </a:extLst>
            </p:cNvPr>
            <p:cNvSpPr/>
            <p:nvPr/>
          </p:nvSpPr>
          <p:spPr>
            <a:xfrm>
              <a:off x="9646154" y="2361308"/>
              <a:ext cx="2249816" cy="2702307"/>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spcBef>
                  <a:spcPts val="1200"/>
                </a:spcBef>
              </a:pPr>
              <a:r>
                <a:rPr lang="en-US" sz="2000" b="1">
                  <a:solidFill>
                    <a:schemeClr val="tx1"/>
                  </a:solidFill>
                  <a:latin typeface="Trebuchet MS" panose="020B0603020202020204" pitchFamily="34" charset="0"/>
                  <a:sym typeface="Wingdings" panose="05000000000000000000" pitchFamily="2" charset="2"/>
                </a:rPr>
                <a:t>Evidence </a:t>
              </a:r>
              <a:r>
                <a:rPr lang="en-US" sz="2000">
                  <a:solidFill>
                    <a:schemeClr val="tx1"/>
                  </a:solidFill>
                  <a:latin typeface="Trebuchet MS" panose="020B0603020202020204" pitchFamily="34" charset="0"/>
                  <a:sym typeface="Wingdings" panose="05000000000000000000" pitchFamily="2" charset="2"/>
                </a:rPr>
                <a:t>for: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Policy-making,</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Planning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Advocacy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 Resource allocation</a:t>
              </a:r>
            </a:p>
          </p:txBody>
        </p:sp>
        <p:sp>
          <p:nvSpPr>
            <p:cNvPr id="8" name="Arrow: Right 7">
              <a:extLst>
                <a:ext uri="{FF2B5EF4-FFF2-40B4-BE49-F238E27FC236}">
                  <a16:creationId xmlns:a16="http://schemas.microsoft.com/office/drawing/2014/main" id="{53EEADAF-3B0B-4563-A664-CAF1CE3006AA}"/>
                </a:ext>
              </a:extLst>
            </p:cNvPr>
            <p:cNvSpPr/>
            <p:nvPr/>
          </p:nvSpPr>
          <p:spPr>
            <a:xfrm>
              <a:off x="8949481" y="3267866"/>
              <a:ext cx="400643" cy="889189"/>
            </a:xfrm>
            <a:prstGeom prst="rightArrow">
              <a:avLst>
                <a:gd name="adj1" fmla="val 40311"/>
                <a:gd name="adj2" fmla="val 50000"/>
              </a:avLst>
            </a:prstGeom>
            <a:noFill/>
            <a:ln w="38100">
              <a:solidFill>
                <a:srgbClr val="4472C4">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9" name="Diagram 8">
            <a:extLst>
              <a:ext uri="{FF2B5EF4-FFF2-40B4-BE49-F238E27FC236}">
                <a16:creationId xmlns:a16="http://schemas.microsoft.com/office/drawing/2014/main" id="{8FA7C903-E24C-43C5-A1C3-9425DD8AE6B1}"/>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832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BF9C60-952F-4824-9BB9-B0D2A49A5292}"/>
              </a:ext>
            </a:extLst>
          </p:cNvPr>
          <p:cNvSpPr>
            <a:spLocks noGrp="1"/>
          </p:cNvSpPr>
          <p:nvPr>
            <p:ph type="body" sz="quarter" idx="11"/>
          </p:nvPr>
        </p:nvSpPr>
        <p:spPr/>
        <p:txBody>
          <a:bodyPr/>
          <a:lstStyle/>
          <a:p>
            <a:r>
              <a:rPr lang="en-US">
                <a:latin typeface="Trebuchet MS" panose="020B0603020202020204" pitchFamily="34" charset="0"/>
              </a:rPr>
              <a:t>What </a:t>
            </a:r>
            <a:r>
              <a:rPr lang="en-US" dirty="0">
                <a:latin typeface="Trebuchet MS" panose="020B0603020202020204" pitchFamily="34" charset="0"/>
              </a:rPr>
              <a:t>the HHFA </a:t>
            </a:r>
            <a:r>
              <a:rPr lang="en-US">
                <a:latin typeface="Trebuchet MS" panose="020B0603020202020204" pitchFamily="34" charset="0"/>
              </a:rPr>
              <a:t>can and can’t </a:t>
            </a:r>
            <a:r>
              <a:rPr lang="en-US" dirty="0">
                <a:latin typeface="Trebuchet MS" panose="020B0603020202020204" pitchFamily="34" charset="0"/>
              </a:rPr>
              <a:t>tell you</a:t>
            </a:r>
          </a:p>
          <a:p>
            <a:endParaRPr lang="en-GB" dirty="0">
              <a:latin typeface="Trebuchet MS" panose="020B0603020202020204" pitchFamily="34" charset="0"/>
            </a:endParaRPr>
          </a:p>
          <a:p>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1AEFACAF-690E-487B-9299-22F9CE458B5E}"/>
              </a:ext>
            </a:extLst>
          </p:cNvPr>
          <p:cNvSpPr>
            <a:spLocks noGrp="1"/>
          </p:cNvSpPr>
          <p:nvPr>
            <p:ph type="body" sz="quarter" idx="12"/>
          </p:nvPr>
        </p:nvSpPr>
        <p:spPr>
          <a:xfrm>
            <a:off x="633098" y="1026249"/>
            <a:ext cx="11186930" cy="5413990"/>
          </a:xfrm>
        </p:spPr>
        <p:txBody>
          <a:bodyPr>
            <a:noAutofit/>
          </a:bodyPr>
          <a:lstStyle/>
          <a:p>
            <a:r>
              <a:rPr lang="en-US" sz="2000" b="1" dirty="0">
                <a:solidFill>
                  <a:schemeClr val="accent1"/>
                </a:solidFill>
              </a:rPr>
              <a:t>Information an HHFA can provide:</a:t>
            </a:r>
          </a:p>
          <a:p>
            <a:endParaRPr lang="en-US" sz="1000" dirty="0"/>
          </a:p>
          <a:p>
            <a:pPr marL="285750" indent="-285750">
              <a:spcAft>
                <a:spcPts val="600"/>
              </a:spcAft>
              <a:buFont typeface="Arial" panose="020B0604020202020204" pitchFamily="34" charset="0"/>
              <a:buChar char="•"/>
            </a:pPr>
            <a:r>
              <a:rPr lang="en-US" sz="2000" dirty="0"/>
              <a:t>The </a:t>
            </a:r>
            <a:r>
              <a:rPr lang="en-US" sz="2000" b="1" dirty="0"/>
              <a:t>services that are available </a:t>
            </a:r>
            <a:r>
              <a:rPr lang="en-US" sz="2000" dirty="0"/>
              <a:t>in health facilities</a:t>
            </a:r>
          </a:p>
          <a:p>
            <a:pPr marL="285750" indent="-285750">
              <a:spcAft>
                <a:spcPts val="600"/>
              </a:spcAft>
              <a:buFont typeface="Arial" panose="020B0604020202020204" pitchFamily="34" charset="0"/>
              <a:buChar char="•"/>
            </a:pPr>
            <a:r>
              <a:rPr lang="en-US" sz="2000" dirty="0"/>
              <a:t>The </a:t>
            </a:r>
            <a:r>
              <a:rPr lang="en-US" sz="2000" b="1" dirty="0"/>
              <a:t>resources</a:t>
            </a:r>
            <a:r>
              <a:rPr lang="en-US" sz="2000" dirty="0"/>
              <a:t> (staff, guidelines, equipment</a:t>
            </a:r>
            <a:r>
              <a:rPr lang="en-US" sz="2000"/>
              <a:t>, medicines, commodities</a:t>
            </a:r>
            <a:r>
              <a:rPr lang="en-US" sz="2000" dirty="0"/>
              <a:t>) that are in </a:t>
            </a:r>
            <a:r>
              <a:rPr lang="en-US" sz="2000"/>
              <a:t>place </a:t>
            </a:r>
          </a:p>
          <a:p>
            <a:pPr marL="285750" indent="-285750">
              <a:spcAft>
                <a:spcPts val="600"/>
              </a:spcAft>
              <a:buFont typeface="Arial" panose="020B0604020202020204" pitchFamily="34" charset="0"/>
              <a:buChar char="•"/>
            </a:pPr>
            <a:r>
              <a:rPr lang="en-US" sz="2000"/>
              <a:t>The </a:t>
            </a:r>
            <a:r>
              <a:rPr lang="en-US" sz="2000" dirty="0"/>
              <a:t>extent to which required </a:t>
            </a:r>
            <a:r>
              <a:rPr lang="en-US" sz="2000" b="1" dirty="0"/>
              <a:t>standards are followed in the patient care process</a:t>
            </a:r>
          </a:p>
          <a:p>
            <a:pPr marL="285750" indent="-285750">
              <a:buFont typeface="Arial" panose="020B0604020202020204" pitchFamily="34" charset="0"/>
              <a:buChar char="•"/>
            </a:pPr>
            <a:r>
              <a:rPr lang="en-US" sz="2000"/>
              <a:t>The </a:t>
            </a:r>
            <a:r>
              <a:rPr lang="en-US" sz="2000" b="1"/>
              <a:t>management systems </a:t>
            </a:r>
            <a:r>
              <a:rPr lang="en-US" sz="2000"/>
              <a:t>that are in place to deliver services in these facilities</a:t>
            </a:r>
          </a:p>
          <a:p>
            <a:r>
              <a:rPr lang="en-US" sz="2000"/>
              <a:t>     </a:t>
            </a:r>
            <a:endParaRPr lang="en-US" sz="2000" dirty="0"/>
          </a:p>
          <a:p>
            <a:r>
              <a:rPr lang="en-US" sz="2000" b="1" dirty="0">
                <a:solidFill>
                  <a:schemeClr val="accent1"/>
                </a:solidFill>
              </a:rPr>
              <a:t>Information an </a:t>
            </a:r>
            <a:r>
              <a:rPr lang="en-US" sz="2000" b="1">
                <a:solidFill>
                  <a:schemeClr val="accent1"/>
                </a:solidFill>
              </a:rPr>
              <a:t>HHFA </a:t>
            </a:r>
            <a:r>
              <a:rPr lang="en-US" sz="2000" b="1" u="sng">
                <a:solidFill>
                  <a:schemeClr val="accent1"/>
                </a:solidFill>
              </a:rPr>
              <a:t>can’t</a:t>
            </a:r>
            <a:r>
              <a:rPr lang="en-US" sz="2000" b="1">
                <a:solidFill>
                  <a:schemeClr val="accent1"/>
                </a:solidFill>
              </a:rPr>
              <a:t> provide:</a:t>
            </a:r>
          </a:p>
          <a:p>
            <a:endParaRPr lang="en-US" sz="800" dirty="0"/>
          </a:p>
          <a:p>
            <a:pPr marL="285750" indent="-285750">
              <a:spcAft>
                <a:spcPts val="600"/>
              </a:spcAft>
              <a:buFont typeface="Arial" panose="020B0604020202020204" pitchFamily="34" charset="0"/>
              <a:buChar char="•"/>
            </a:pPr>
            <a:r>
              <a:rPr lang="en-US" sz="2000" dirty="0"/>
              <a:t>Coverage of interventions, service utilization, </a:t>
            </a:r>
            <a:r>
              <a:rPr lang="en-US" sz="2000"/>
              <a:t>disease incidence / prevalence</a:t>
            </a:r>
            <a:r>
              <a:rPr lang="en-US" sz="2000" dirty="0"/>
              <a:t>, treatment outcomes</a:t>
            </a:r>
          </a:p>
          <a:p>
            <a:pPr marL="285750" indent="-285750">
              <a:spcAft>
                <a:spcPts val="600"/>
              </a:spcAft>
              <a:buFont typeface="Arial" panose="020B0604020202020204" pitchFamily="34" charset="0"/>
              <a:buChar char="•"/>
            </a:pPr>
            <a:r>
              <a:rPr lang="en-US" sz="2000" dirty="0"/>
              <a:t>In-depth quality of </a:t>
            </a:r>
            <a:r>
              <a:rPr lang="en-US" sz="2000"/>
              <a:t>care using various methods</a:t>
            </a:r>
            <a:endParaRPr lang="en-US" sz="2000" dirty="0"/>
          </a:p>
          <a:p>
            <a:pPr marL="285750" indent="-285750">
              <a:spcAft>
                <a:spcPts val="600"/>
              </a:spcAft>
              <a:buFont typeface="Arial" panose="020B0604020202020204" pitchFamily="34" charset="0"/>
              <a:buChar char="•"/>
            </a:pPr>
            <a:r>
              <a:rPr lang="en-US" sz="2000" dirty="0"/>
              <a:t>Information on the quality </a:t>
            </a:r>
            <a:r>
              <a:rPr lang="en-US" sz="2000"/>
              <a:t>of routine data  (RHIS/HMIS) - needs DQR </a:t>
            </a:r>
            <a:endParaRPr lang="en-US" sz="2000" dirty="0"/>
          </a:p>
          <a:p>
            <a:pPr marL="285750" indent="-285750">
              <a:buFont typeface="Arial" panose="020B0604020202020204" pitchFamily="34" charset="0"/>
              <a:buChar char="•"/>
            </a:pPr>
            <a:r>
              <a:rPr lang="en-US" sz="2000" dirty="0"/>
              <a:t>Comparisons between </a:t>
            </a:r>
            <a:r>
              <a:rPr lang="en-US" sz="2000"/>
              <a:t>individual facilities </a:t>
            </a:r>
            <a:r>
              <a:rPr lang="en-US" sz="2000" dirty="0"/>
              <a:t>(unless implementing a census, and then would need a </a:t>
            </a:r>
            <a:r>
              <a:rPr lang="en-US" sz="2000"/>
              <a:t>different kind of analysis)</a:t>
            </a:r>
          </a:p>
          <a:p>
            <a:pPr marL="285750" indent="-285750">
              <a:buFont typeface="Arial" panose="020B0604020202020204" pitchFamily="34" charset="0"/>
              <a:buChar char="•"/>
            </a:pPr>
            <a:endParaRPr lang="en-US" sz="1200" dirty="0"/>
          </a:p>
          <a:p>
            <a:r>
              <a:rPr lang="en-US" sz="2000"/>
              <a:t>            HHFA </a:t>
            </a:r>
            <a:r>
              <a:rPr lang="en-US" sz="2000" dirty="0"/>
              <a:t>is designed to provide information about </a:t>
            </a:r>
            <a:r>
              <a:rPr lang="en-US" sz="2000"/>
              <a:t>the </a:t>
            </a:r>
            <a:r>
              <a:rPr lang="en-US" sz="2000" b="1"/>
              <a:t>overall</a:t>
            </a:r>
            <a:r>
              <a:rPr lang="en-US" sz="2000"/>
              <a:t> </a:t>
            </a:r>
            <a:r>
              <a:rPr lang="en-US" sz="2000" b="1"/>
              <a:t>service delivery system</a:t>
            </a:r>
            <a:r>
              <a:rPr lang="en-US" sz="2000"/>
              <a:t>, </a:t>
            </a:r>
            <a:r>
              <a:rPr lang="en-US" sz="2000" dirty="0"/>
              <a:t>rather </a:t>
            </a:r>
            <a:r>
              <a:rPr lang="en-US" sz="2000"/>
              <a:t>than </a:t>
            </a:r>
          </a:p>
          <a:p>
            <a:r>
              <a:rPr lang="en-US" sz="2000"/>
              <a:t>            about individual health facilities.</a:t>
            </a:r>
            <a:endParaRPr lang="en-US" sz="2000" dirty="0"/>
          </a:p>
          <a:p>
            <a:endParaRPr lang="en-GB" sz="2000" dirty="0"/>
          </a:p>
        </p:txBody>
      </p:sp>
      <p:sp>
        <p:nvSpPr>
          <p:cNvPr id="4" name="Text Placeholder 3">
            <a:extLst>
              <a:ext uri="{FF2B5EF4-FFF2-40B4-BE49-F238E27FC236}">
                <a16:creationId xmlns:a16="http://schemas.microsoft.com/office/drawing/2014/main" id="{8E8E2CAC-E565-425F-941A-C900B2030D9B}"/>
              </a:ext>
            </a:extLst>
          </p:cNvPr>
          <p:cNvSpPr>
            <a:spLocks noGrp="1"/>
          </p:cNvSpPr>
          <p:nvPr>
            <p:ph type="body" sz="quarter" idx="10"/>
          </p:nvPr>
        </p:nvSpPr>
        <p:spPr/>
        <p:txBody>
          <a:bodyPr>
            <a:normAutofit fontScale="25000" lnSpcReduction="20000"/>
          </a:bodyPr>
          <a:lstStyle/>
          <a:p>
            <a:pPr lvl="0"/>
            <a:r>
              <a:rPr lang="en-US"/>
              <a:t>% facilities that offer a certain service or have a certain item available or a certain system/condition in pla</a:t>
            </a:r>
            <a:r>
              <a:rPr lang="en-US" sz="1050" b="1"/>
              <a:t>Overview</a:t>
            </a:r>
          </a:p>
          <a:p>
            <a:pPr lvl="0" algn="ctr"/>
            <a:r>
              <a:rPr lang="en-US" sz="1050" b="1"/>
              <a:t>Resource package</a:t>
            </a:r>
          </a:p>
          <a:p>
            <a:pPr lvl="0"/>
            <a:r>
              <a:rPr lang="en-US" sz="1050" b="1"/>
              <a:t>Intro. to questionnaire adaptation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ce</a:t>
            </a:r>
          </a:p>
          <a:p>
            <a:r>
              <a:rPr lang="en-GB"/>
              <a:t>% facilities offering a specific service that have a certain item available  or a certain system/condition in place</a:t>
            </a:r>
          </a:p>
          <a:p>
            <a:endParaRPr lang="en-GB"/>
          </a:p>
        </p:txBody>
      </p:sp>
      <p:sp>
        <p:nvSpPr>
          <p:cNvPr id="14" name="Rectangle 13">
            <a:extLst>
              <a:ext uri="{FF2B5EF4-FFF2-40B4-BE49-F238E27FC236}">
                <a16:creationId xmlns:a16="http://schemas.microsoft.com/office/drawing/2014/main" id="{841648FD-8DD3-482A-B984-C612CD7CDE0A}"/>
              </a:ext>
            </a:extLst>
          </p:cNvPr>
          <p:cNvSpPr/>
          <p:nvPr/>
        </p:nvSpPr>
        <p:spPr>
          <a:xfrm>
            <a:off x="10695717" y="1764414"/>
            <a:ext cx="1322637" cy="888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t>% facilities  with…</a:t>
            </a:r>
            <a:endParaRPr lang="en-GB" sz="2000" b="1"/>
          </a:p>
        </p:txBody>
      </p:sp>
      <p:grpSp>
        <p:nvGrpSpPr>
          <p:cNvPr id="6" name="Group 5">
            <a:extLst>
              <a:ext uri="{FF2B5EF4-FFF2-40B4-BE49-F238E27FC236}">
                <a16:creationId xmlns:a16="http://schemas.microsoft.com/office/drawing/2014/main" id="{FC69812C-5197-43A8-A287-AECE57D24461}"/>
              </a:ext>
            </a:extLst>
          </p:cNvPr>
          <p:cNvGrpSpPr/>
          <p:nvPr/>
        </p:nvGrpSpPr>
        <p:grpSpPr>
          <a:xfrm>
            <a:off x="0" y="6401767"/>
            <a:ext cx="12191999" cy="460204"/>
            <a:chOff x="0" y="6401767"/>
            <a:chExt cx="12191999" cy="460204"/>
          </a:xfrm>
        </p:grpSpPr>
        <p:sp>
          <p:nvSpPr>
            <p:cNvPr id="7" name="Rectangle 6">
              <a:extLst>
                <a:ext uri="{FF2B5EF4-FFF2-40B4-BE49-F238E27FC236}">
                  <a16:creationId xmlns:a16="http://schemas.microsoft.com/office/drawing/2014/main" id="{05603C61-6FEF-456E-A191-9D477166AC28}"/>
                </a:ext>
              </a:extLst>
            </p:cNvPr>
            <p:cNvSpPr/>
            <p:nvPr/>
          </p:nvSpPr>
          <p:spPr>
            <a:xfrm>
              <a:off x="0" y="6401767"/>
              <a:ext cx="11976100" cy="460204"/>
            </a:xfrm>
            <a:prstGeom prst="rect">
              <a:avLst/>
            </a:prstGeom>
            <a:noFill/>
          </p:spPr>
        </p:sp>
        <p:sp>
          <p:nvSpPr>
            <p:cNvPr id="8" name="Freeform: Shape 7">
              <a:extLst>
                <a:ext uri="{FF2B5EF4-FFF2-40B4-BE49-F238E27FC236}">
                  <a16:creationId xmlns:a16="http://schemas.microsoft.com/office/drawing/2014/main" id="{E5422995-3378-424B-9435-E90DDF224CFC}"/>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9" name="Freeform: Shape 8">
              <a:extLst>
                <a:ext uri="{FF2B5EF4-FFF2-40B4-BE49-F238E27FC236}">
                  <a16:creationId xmlns:a16="http://schemas.microsoft.com/office/drawing/2014/main" id="{0B8D35C1-BDBF-43AD-8CFA-046453064B1A}"/>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0" name="Freeform: Shape 9">
              <a:extLst>
                <a:ext uri="{FF2B5EF4-FFF2-40B4-BE49-F238E27FC236}">
                  <a16:creationId xmlns:a16="http://schemas.microsoft.com/office/drawing/2014/main" id="{253E3F91-3A96-4C6F-B573-0F7EE667FDDB}"/>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1" name="Freeform: Shape 10">
              <a:extLst>
                <a:ext uri="{FF2B5EF4-FFF2-40B4-BE49-F238E27FC236}">
                  <a16:creationId xmlns:a16="http://schemas.microsoft.com/office/drawing/2014/main" id="{E2BDA191-F9D8-4277-A394-9C4B6DBF9553}"/>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
        <p:nvSpPr>
          <p:cNvPr id="5" name="Arrow: Right 4">
            <a:extLst>
              <a:ext uri="{FF2B5EF4-FFF2-40B4-BE49-F238E27FC236}">
                <a16:creationId xmlns:a16="http://schemas.microsoft.com/office/drawing/2014/main" id="{7C145DDD-6A71-4452-B27D-19982D4F938E}"/>
              </a:ext>
            </a:extLst>
          </p:cNvPr>
          <p:cNvSpPr/>
          <p:nvPr/>
        </p:nvSpPr>
        <p:spPr>
          <a:xfrm>
            <a:off x="739780" y="5831751"/>
            <a:ext cx="525509" cy="3370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520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Modules, indicators, questions, &amp; how they are organized</a:t>
            </a:r>
            <a:endParaRPr lang="en-GB" b="1"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graphicFrame>
        <p:nvGraphicFramePr>
          <p:cNvPr id="12" name="Diagram 11">
            <a:extLst>
              <a:ext uri="{FF2B5EF4-FFF2-40B4-BE49-F238E27FC236}">
                <a16:creationId xmlns:a16="http://schemas.microsoft.com/office/drawing/2014/main" id="{8CD5690C-8962-4626-B6E4-F1F7B4E9E8FE}"/>
              </a:ext>
            </a:extLst>
          </p:cNvPr>
          <p:cNvGraphicFramePr/>
          <p:nvPr>
            <p:extLst>
              <p:ext uri="{D42A27DB-BD31-4B8C-83A1-F6EECF244321}">
                <p14:modId xmlns:p14="http://schemas.microsoft.com/office/powerpoint/2010/main" val="1580071743"/>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7" name="Rectangle 16">
            <a:extLst>
              <a:ext uri="{FF2B5EF4-FFF2-40B4-BE49-F238E27FC236}">
                <a16:creationId xmlns:a16="http://schemas.microsoft.com/office/drawing/2014/main" id="{403A1AD6-E8FC-46A6-89FD-F781375A67B1}"/>
              </a:ext>
            </a:extLst>
          </p:cNvPr>
          <p:cNvSpPr/>
          <p:nvPr/>
        </p:nvSpPr>
        <p:spPr>
          <a:xfrm>
            <a:off x="352918" y="1197342"/>
            <a:ext cx="9870582"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12A568A7-D20B-48F9-AFCC-959D993C1645}"/>
              </a:ext>
            </a:extLst>
          </p:cNvPr>
          <p:cNvGrpSpPr/>
          <p:nvPr/>
        </p:nvGrpSpPr>
        <p:grpSpPr>
          <a:xfrm>
            <a:off x="0" y="6401767"/>
            <a:ext cx="12191999" cy="460204"/>
            <a:chOff x="0" y="6401767"/>
            <a:chExt cx="12191999" cy="460204"/>
          </a:xfrm>
        </p:grpSpPr>
        <p:sp>
          <p:nvSpPr>
            <p:cNvPr id="3" name="Rectangle 2">
              <a:extLst>
                <a:ext uri="{FF2B5EF4-FFF2-40B4-BE49-F238E27FC236}">
                  <a16:creationId xmlns:a16="http://schemas.microsoft.com/office/drawing/2014/main" id="{E3D3A62D-F2C4-4680-8D78-78624B5AC8CC}"/>
                </a:ext>
              </a:extLst>
            </p:cNvPr>
            <p:cNvSpPr/>
            <p:nvPr/>
          </p:nvSpPr>
          <p:spPr>
            <a:xfrm>
              <a:off x="0" y="6401767"/>
              <a:ext cx="11976100" cy="460204"/>
            </a:xfrm>
            <a:prstGeom prst="rect">
              <a:avLst/>
            </a:prstGeom>
            <a:noFill/>
          </p:spPr>
        </p:sp>
        <p:sp>
          <p:nvSpPr>
            <p:cNvPr id="5" name="Freeform: Shape 4">
              <a:extLst>
                <a:ext uri="{FF2B5EF4-FFF2-40B4-BE49-F238E27FC236}">
                  <a16:creationId xmlns:a16="http://schemas.microsoft.com/office/drawing/2014/main" id="{2C318DAA-A5E1-4E5A-A8B7-0955D6DFB52A}"/>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6" name="Freeform: Shape 5">
              <a:extLst>
                <a:ext uri="{FF2B5EF4-FFF2-40B4-BE49-F238E27FC236}">
                  <a16:creationId xmlns:a16="http://schemas.microsoft.com/office/drawing/2014/main" id="{8CEB9E48-6E43-4AAF-BAC4-9462B6E8769F}"/>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7" name="Freeform: Shape 6">
              <a:extLst>
                <a:ext uri="{FF2B5EF4-FFF2-40B4-BE49-F238E27FC236}">
                  <a16:creationId xmlns:a16="http://schemas.microsoft.com/office/drawing/2014/main" id="{C586B8D7-23FD-49B0-AE7A-4236316B0519}"/>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8" name="Freeform: Shape 7">
              <a:extLst>
                <a:ext uri="{FF2B5EF4-FFF2-40B4-BE49-F238E27FC236}">
                  <a16:creationId xmlns:a16="http://schemas.microsoft.com/office/drawing/2014/main" id="{4DC53C5F-4FCE-405B-BEA6-DE47A14E25FE}"/>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55611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A27266-795B-4303-963B-B0DDBA30BC81}"/>
              </a:ext>
            </a:extLst>
          </p:cNvPr>
          <p:cNvSpPr>
            <a:spLocks noGrp="1"/>
          </p:cNvSpPr>
          <p:nvPr>
            <p:ph type="body" sz="quarter" idx="11"/>
          </p:nvPr>
        </p:nvSpPr>
        <p:spPr>
          <a:xfrm>
            <a:off x="537192" y="451401"/>
            <a:ext cx="10737350" cy="531557"/>
          </a:xfrm>
        </p:spPr>
        <p:txBody>
          <a:bodyPr vert="horz" lIns="91440" tIns="45720" rIns="91440" bIns="45720" rtlCol="0">
            <a:normAutofit/>
          </a:bodyPr>
          <a:lstStyle/>
          <a:p>
            <a:r>
              <a:rPr lang="en-US">
                <a:latin typeface="Trebuchet MS" panose="020B0603020202020204" pitchFamily="34" charset="0"/>
              </a:rPr>
              <a:t>What does the HHFA cover?</a:t>
            </a:r>
            <a:endParaRPr lang="en-US" dirty="0">
              <a:latin typeface="Trebuchet MS" panose="020B0603020202020204" pitchFamily="34" charset="0"/>
            </a:endParaRPr>
          </a:p>
        </p:txBody>
      </p:sp>
      <p:grpSp>
        <p:nvGrpSpPr>
          <p:cNvPr id="6" name="Group 5">
            <a:extLst>
              <a:ext uri="{FF2B5EF4-FFF2-40B4-BE49-F238E27FC236}">
                <a16:creationId xmlns:a16="http://schemas.microsoft.com/office/drawing/2014/main" id="{ABFD2A14-84FD-4859-9E95-84A9D1253A01}"/>
              </a:ext>
            </a:extLst>
          </p:cNvPr>
          <p:cNvGrpSpPr/>
          <p:nvPr/>
        </p:nvGrpSpPr>
        <p:grpSpPr>
          <a:xfrm>
            <a:off x="537192" y="4825217"/>
            <a:ext cx="4224310" cy="750481"/>
            <a:chOff x="376771" y="4512483"/>
            <a:chExt cx="4224310" cy="750481"/>
          </a:xfrm>
        </p:grpSpPr>
        <p:sp>
          <p:nvSpPr>
            <p:cNvPr id="13" name="Rectangle 12">
              <a:extLst>
                <a:ext uri="{FF2B5EF4-FFF2-40B4-BE49-F238E27FC236}">
                  <a16:creationId xmlns:a16="http://schemas.microsoft.com/office/drawing/2014/main" id="{8F458FBE-ED87-441F-89DF-99FA4D98455E}"/>
                </a:ext>
              </a:extLst>
            </p:cNvPr>
            <p:cNvSpPr/>
            <p:nvPr/>
          </p:nvSpPr>
          <p:spPr>
            <a:xfrm>
              <a:off x="376771" y="4512483"/>
              <a:ext cx="1702470" cy="75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indent="-228600">
                <a:spcAft>
                  <a:spcPts val="1000"/>
                </a:spcAft>
                <a:buFont typeface="Arial" panose="020B0604020202020204" pitchFamily="34" charset="0"/>
                <a:buChar char="•"/>
              </a:pPr>
              <a:endParaRPr lang="en-US" sz="2400" b="1" spc="20" dirty="0">
                <a:solidFill>
                  <a:srgbClr val="4472C4"/>
                </a:solidFill>
                <a:latin typeface="Trebuchet MS" panose="020B0603020202020204" pitchFamily="34" charset="0"/>
              </a:endParaRPr>
            </a:p>
          </p:txBody>
        </p:sp>
        <p:sp>
          <p:nvSpPr>
            <p:cNvPr id="19" name="Rectangle 18">
              <a:extLst>
                <a:ext uri="{FF2B5EF4-FFF2-40B4-BE49-F238E27FC236}">
                  <a16:creationId xmlns:a16="http://schemas.microsoft.com/office/drawing/2014/main" id="{096FE95F-97EB-4509-9B95-826439347245}"/>
                </a:ext>
              </a:extLst>
            </p:cNvPr>
            <p:cNvSpPr/>
            <p:nvPr/>
          </p:nvSpPr>
          <p:spPr>
            <a:xfrm>
              <a:off x="1986219" y="4739462"/>
              <a:ext cx="2614862" cy="296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defTabSz="457200">
                <a:spcAft>
                  <a:spcPts val="1200"/>
                </a:spcAft>
              </a:pPr>
              <a:endParaRPr lang="en-US" sz="2000" dirty="0">
                <a:solidFill>
                  <a:prstClr val="black"/>
                </a:solidFill>
                <a:latin typeface="Trebuchet MS" panose="020B0603020202020204" pitchFamily="34" charset="0"/>
              </a:endParaRPr>
            </a:p>
          </p:txBody>
        </p:sp>
      </p:grpSp>
      <p:sp>
        <p:nvSpPr>
          <p:cNvPr id="11" name="Text Placeholder 2">
            <a:extLst>
              <a:ext uri="{FF2B5EF4-FFF2-40B4-BE49-F238E27FC236}">
                <a16:creationId xmlns:a16="http://schemas.microsoft.com/office/drawing/2014/main" id="{03FD9351-0837-4964-B490-4A3A74AA5172}"/>
              </a:ext>
            </a:extLst>
          </p:cNvPr>
          <p:cNvSpPr>
            <a:spLocks noGrp="1"/>
          </p:cNvSpPr>
          <p:nvPr>
            <p:ph type="body" sz="quarter" idx="12"/>
          </p:nvPr>
        </p:nvSpPr>
        <p:spPr>
          <a:xfrm>
            <a:off x="198311" y="1099930"/>
            <a:ext cx="9773525" cy="2420076"/>
          </a:xfrm>
        </p:spPr>
        <p:txBody>
          <a:bodyPr lIns="91440" tIns="45720" rIns="91440" bIns="45720" anchor="t">
            <a:noAutofit/>
          </a:bodyPr>
          <a:lstStyle/>
          <a:p>
            <a:pPr marL="228600" lvl="1" indent="-228600">
              <a:lnSpc>
                <a:spcPct val="100000"/>
              </a:lnSpc>
              <a:spcBef>
                <a:spcPts val="0"/>
              </a:spcBef>
              <a:buFont typeface="Arial" panose="020B0604020202020204" pitchFamily="34" charset="0"/>
              <a:buChar char="•"/>
            </a:pPr>
            <a:endParaRPr lang="en-US" sz="1400" b="1" spc="20" dirty="0">
              <a:solidFill>
                <a:srgbClr val="4472C4"/>
              </a:solidFill>
              <a:latin typeface="Trebuchet MS" panose="020B0603020202020204" pitchFamily="34" charset="0"/>
            </a:endParaRPr>
          </a:p>
          <a:p>
            <a:pPr marL="571500" lvl="1" indent="-342900">
              <a:lnSpc>
                <a:spcPct val="100000"/>
              </a:lnSpc>
              <a:spcBef>
                <a:spcPts val="0"/>
              </a:spcBef>
              <a:spcAft>
                <a:spcPts val="2400"/>
              </a:spcAft>
              <a:buFont typeface="Arial" panose="020B0604020202020204" pitchFamily="34" charset="0"/>
              <a:buChar char="•"/>
            </a:pPr>
            <a:r>
              <a:rPr lang="en-US" sz="2200">
                <a:latin typeface="Trebuchet MS" panose="020B0603020202020204" pitchFamily="34" charset="0"/>
                <a:sym typeface="Wingdings" panose="05000000000000000000" pitchFamily="2" charset="2"/>
              </a:rPr>
              <a:t>Covers all </a:t>
            </a:r>
            <a:r>
              <a:rPr lang="en-US" sz="2200" dirty="0">
                <a:latin typeface="Trebuchet MS" panose="020B0603020202020204" pitchFamily="34" charset="0"/>
                <a:sym typeface="Wingdings" panose="05000000000000000000" pitchFamily="2" charset="2"/>
              </a:rPr>
              <a:t>key </a:t>
            </a:r>
            <a:r>
              <a:rPr lang="en-US" sz="2200">
                <a:latin typeface="Trebuchet MS" panose="020B0603020202020204" pitchFamily="34" charset="0"/>
                <a:sym typeface="Wingdings" panose="05000000000000000000" pitchFamily="2" charset="2"/>
              </a:rPr>
              <a:t>health </a:t>
            </a:r>
            <a:r>
              <a:rPr lang="en-US" sz="2200" b="1">
                <a:latin typeface="Trebuchet MS" panose="020B0603020202020204" pitchFamily="34" charset="0"/>
                <a:sym typeface="Wingdings" panose="05000000000000000000" pitchFamily="2" charset="2"/>
              </a:rPr>
              <a:t>programmes</a:t>
            </a:r>
            <a:r>
              <a:rPr lang="en-US" sz="2200">
                <a:latin typeface="Trebuchet MS" panose="020B0603020202020204" pitchFamily="34" charset="0"/>
                <a:sym typeface="Wingdings" panose="05000000000000000000" pitchFamily="2" charset="2"/>
              </a:rPr>
              <a:t> &amp; key </a:t>
            </a:r>
            <a:r>
              <a:rPr lang="en-US" sz="2200" b="1">
                <a:latin typeface="Trebuchet MS" panose="020B0603020202020204" pitchFamily="34" charset="0"/>
                <a:sym typeface="Wingdings" panose="05000000000000000000" pitchFamily="2" charset="2"/>
              </a:rPr>
              <a:t>facility management systems</a:t>
            </a:r>
            <a:endParaRPr lang="en-US" sz="2200" b="1" dirty="0">
              <a:latin typeface="Trebuchet MS" panose="020B0603020202020204" pitchFamily="34" charset="0"/>
              <a:sym typeface="Wingdings" panose="05000000000000000000" pitchFamily="2" charset="2"/>
            </a:endParaRPr>
          </a:p>
          <a:p>
            <a:pPr marL="571500" lvl="1" indent="-342900">
              <a:lnSpc>
                <a:spcPct val="100000"/>
              </a:lnSpc>
              <a:spcBef>
                <a:spcPts val="0"/>
              </a:spcBef>
              <a:spcAft>
                <a:spcPts val="2400"/>
              </a:spcAft>
              <a:buFont typeface="Arial" panose="020B0604020202020204" pitchFamily="34" charset="0"/>
              <a:buChar char="•"/>
            </a:pPr>
            <a:r>
              <a:rPr lang="en-US" sz="2200" b="1">
                <a:latin typeface="Trebuchet MS" panose="020B0603020202020204" pitchFamily="34" charset="0"/>
                <a:sym typeface="Wingdings" panose="05000000000000000000" pitchFamily="2" charset="2"/>
              </a:rPr>
              <a:t>Outpatient &amp; inpatient </a:t>
            </a:r>
            <a:r>
              <a:rPr lang="en-US" sz="2200">
                <a:latin typeface="Trebuchet MS" panose="020B0603020202020204" pitchFamily="34" charset="0"/>
                <a:sym typeface="Wingdings" panose="05000000000000000000" pitchFamily="2" charset="2"/>
              </a:rPr>
              <a:t>services   Strong </a:t>
            </a:r>
            <a:r>
              <a:rPr lang="en-US" sz="2200" b="1" dirty="0">
                <a:latin typeface="Trebuchet MS" panose="020B0603020202020204" pitchFamily="34" charset="0"/>
              </a:rPr>
              <a:t>PHC </a:t>
            </a:r>
            <a:r>
              <a:rPr lang="en-US" sz="2200" b="1">
                <a:latin typeface="Trebuchet MS" panose="020B0603020202020204" pitchFamily="34" charset="0"/>
              </a:rPr>
              <a:t>focus </a:t>
            </a:r>
          </a:p>
          <a:p>
            <a:pPr marL="571500" lvl="1" indent="-342900">
              <a:lnSpc>
                <a:spcPct val="100000"/>
              </a:lnSpc>
              <a:spcBef>
                <a:spcPts val="0"/>
              </a:spcBef>
              <a:spcAft>
                <a:spcPts val="2400"/>
              </a:spcAft>
              <a:buFont typeface="Arial" panose="020B0604020202020204" pitchFamily="34" charset="0"/>
              <a:buChar char="•"/>
            </a:pPr>
            <a:r>
              <a:rPr lang="en-GB" sz="2200">
                <a:latin typeface="Trebuchet MS" panose="020B0603020202020204" pitchFamily="34" charset="0"/>
              </a:rPr>
              <a:t>For example:</a:t>
            </a:r>
            <a:endParaRPr lang="en-US" sz="2200" dirty="0">
              <a:latin typeface="Trebuchet MS" panose="020B0603020202020204" pitchFamily="34" charset="0"/>
            </a:endParaRPr>
          </a:p>
          <a:p>
            <a:pPr marL="228600" lvl="1">
              <a:lnSpc>
                <a:spcPct val="100000"/>
              </a:lnSpc>
              <a:spcBef>
                <a:spcPts val="0"/>
              </a:spcBef>
              <a:spcAft>
                <a:spcPts val="600"/>
              </a:spcAft>
            </a:pPr>
            <a:endParaRPr lang="en-GB" sz="2200" dirty="0">
              <a:latin typeface="Trebuchet MS" panose="020B0603020202020204" pitchFamily="34" charset="0"/>
            </a:endParaRPr>
          </a:p>
          <a:p>
            <a:pPr marL="228600" lvl="1">
              <a:lnSpc>
                <a:spcPct val="100000"/>
              </a:lnSpc>
              <a:spcBef>
                <a:spcPts val="0"/>
              </a:spcBef>
              <a:spcAft>
                <a:spcPts val="600"/>
              </a:spcAft>
            </a:pPr>
            <a:endParaRPr lang="en-US" sz="2000">
              <a:solidFill>
                <a:prstClr val="black"/>
              </a:solidFill>
              <a:latin typeface="Trebuchet MS" panose="020B0603020202020204" pitchFamily="34" charset="0"/>
            </a:endParaRPr>
          </a:p>
          <a:p>
            <a:pPr marL="228600" lvl="1">
              <a:lnSpc>
                <a:spcPct val="100000"/>
              </a:lnSpc>
              <a:spcBef>
                <a:spcPts val="0"/>
              </a:spcBef>
              <a:spcAft>
                <a:spcPts val="600"/>
              </a:spcAft>
            </a:pPr>
            <a:endParaRPr lang="en-US" sz="2000" b="1" spc="20" dirty="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graphicFrame>
        <p:nvGraphicFramePr>
          <p:cNvPr id="15" name="Table 6">
            <a:extLst>
              <a:ext uri="{FF2B5EF4-FFF2-40B4-BE49-F238E27FC236}">
                <a16:creationId xmlns:a16="http://schemas.microsoft.com/office/drawing/2014/main" id="{54050117-8780-4D93-8E20-90685A05B9C3}"/>
              </a:ext>
            </a:extLst>
          </p:cNvPr>
          <p:cNvGraphicFramePr>
            <a:graphicFrameLocks noGrp="1"/>
          </p:cNvGraphicFramePr>
          <p:nvPr>
            <p:extLst>
              <p:ext uri="{D42A27DB-BD31-4B8C-83A1-F6EECF244321}">
                <p14:modId xmlns:p14="http://schemas.microsoft.com/office/powerpoint/2010/main" val="2144562566"/>
              </p:ext>
            </p:extLst>
          </p:nvPr>
        </p:nvGraphicFramePr>
        <p:xfrm>
          <a:off x="727325" y="3242219"/>
          <a:ext cx="10737350" cy="2746513"/>
        </p:xfrm>
        <a:graphic>
          <a:graphicData uri="http://schemas.openxmlformats.org/drawingml/2006/table">
            <a:tbl>
              <a:tblPr firstRow="1" bandRow="1">
                <a:tableStyleId>{5C22544A-7EE6-4342-B048-85BDC9FD1C3A}</a:tableStyleId>
              </a:tblPr>
              <a:tblGrid>
                <a:gridCol w="5119750">
                  <a:extLst>
                    <a:ext uri="{9D8B030D-6E8A-4147-A177-3AD203B41FA5}">
                      <a16:colId xmlns:a16="http://schemas.microsoft.com/office/drawing/2014/main" val="3554601311"/>
                    </a:ext>
                  </a:extLst>
                </a:gridCol>
                <a:gridCol w="5617600">
                  <a:extLst>
                    <a:ext uri="{9D8B030D-6E8A-4147-A177-3AD203B41FA5}">
                      <a16:colId xmlns:a16="http://schemas.microsoft.com/office/drawing/2014/main" val="2057371697"/>
                    </a:ext>
                  </a:extLst>
                </a:gridCol>
              </a:tblGrid>
              <a:tr h="2746513">
                <a:tc>
                  <a:txBody>
                    <a:bodyPr/>
                    <a:lstStyle/>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dirty="0">
                          <a:solidFill>
                            <a:schemeClr val="tx1"/>
                          </a:solidFill>
                          <a:latin typeface="Trebuchet MS" panose="020B0603020202020204" pitchFamily="34" charset="0"/>
                        </a:rPr>
                        <a:t>Family planning</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Maternal</a:t>
                      </a:r>
                      <a:r>
                        <a:rPr lang="en-US" altLang="en-US" sz="1800" b="0" spc="20" dirty="0">
                          <a:solidFill>
                            <a:schemeClr val="tx1"/>
                          </a:solidFill>
                          <a:latin typeface="Trebuchet MS" panose="020B0603020202020204" pitchFamily="34" charset="0"/>
                        </a:rPr>
                        <a:t>, newborn &amp; child health </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NCDs </a:t>
                      </a:r>
                      <a:r>
                        <a:rPr lang="en-US" altLang="en-US" sz="1800" b="0" spc="20" dirty="0">
                          <a:solidFill>
                            <a:schemeClr val="tx1"/>
                          </a:solidFill>
                          <a:latin typeface="Trebuchet MS" panose="020B0603020202020204" pitchFamily="34" charset="0"/>
                        </a:rPr>
                        <a:t>&amp; mental </a:t>
                      </a:r>
                      <a:r>
                        <a:rPr lang="en-US" altLang="en-US" sz="1800" b="0" spc="20">
                          <a:solidFill>
                            <a:schemeClr val="tx1"/>
                          </a:solidFill>
                          <a:latin typeface="Trebuchet MS" panose="020B0603020202020204" pitchFamily="34" charset="0"/>
                        </a:rPr>
                        <a:t>health </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Malaria, HIV, Tuberculosis, NTDs</a:t>
                      </a:r>
                    </a:p>
                    <a:p>
                      <a:pPr marL="457200" marR="0" lvl="1" indent="-457200" algn="l" defTabSz="914400" rtl="0" eaLnBrk="1" fontAlgn="auto" latinLnBrk="0" hangingPunct="1">
                        <a:lnSpc>
                          <a:spcPct val="140000"/>
                        </a:lnSpc>
                        <a:spcBef>
                          <a:spcPts val="0"/>
                        </a:spcBef>
                        <a:spcAft>
                          <a:spcPts val="600"/>
                        </a:spcAft>
                        <a:buClr>
                          <a:schemeClr val="tx1"/>
                        </a:buClr>
                        <a:buSzTx/>
                        <a:buFont typeface="Arial" panose="020B0604020202020204" pitchFamily="34" charset="0"/>
                        <a:buChar char="•"/>
                        <a:tabLst/>
                        <a:defRPr/>
                      </a:pPr>
                      <a:r>
                        <a:rPr lang="en-US" altLang="en-US" sz="1800" b="0" spc="20">
                          <a:solidFill>
                            <a:schemeClr val="tx1"/>
                          </a:solidFill>
                          <a:latin typeface="Trebuchet MS" panose="020B0603020202020204" pitchFamily="34" charset="0"/>
                        </a:rPr>
                        <a:t>Other infectious &amp; communicable diseases</a:t>
                      </a:r>
                    </a:p>
                    <a:p>
                      <a:pPr marL="457200" marR="0" lvl="1" indent="-457200" algn="l" defTabSz="914400" rtl="0" eaLnBrk="1" fontAlgn="auto" latinLnBrk="0" hangingPunct="1">
                        <a:lnSpc>
                          <a:spcPct val="140000"/>
                        </a:lnSpc>
                        <a:spcBef>
                          <a:spcPts val="0"/>
                        </a:spcBef>
                        <a:spcAft>
                          <a:spcPts val="600"/>
                        </a:spcAft>
                        <a:buClr>
                          <a:schemeClr val="tx1"/>
                        </a:buClr>
                        <a:buSzTx/>
                        <a:buFont typeface="Arial" panose="020B0604020202020204" pitchFamily="34" charset="0"/>
                        <a:buChar char="•"/>
                        <a:tabLst/>
                        <a:defRPr/>
                      </a:pPr>
                      <a:r>
                        <a:rPr lang="en-US" altLang="en-US" sz="1800" b="0" spc="20">
                          <a:solidFill>
                            <a:schemeClr val="tx1"/>
                          </a:solidFill>
                          <a:latin typeface="Trebuchet MS" panose="020B0603020202020204" pitchFamily="34" charset="0"/>
                        </a:rPr>
                        <a:t>Covid-19 (forthcoming)</a:t>
                      </a:r>
                    </a:p>
                  </a:txBody>
                  <a:tcPr>
                    <a:solidFill>
                      <a:schemeClr val="accent1">
                        <a:lumMod val="20000"/>
                        <a:lumOff val="80000"/>
                        <a:alpha val="50000"/>
                      </a:schemeClr>
                    </a:solidFill>
                  </a:tcPr>
                </a:tc>
                <a:tc>
                  <a:txBody>
                    <a:bodyPr/>
                    <a:lstStyle/>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Surgical services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Emergency services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Facility management</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Health information systems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Quality assurance systems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Provider adherence to standards</a:t>
                      </a:r>
                    </a:p>
                  </a:txBody>
                  <a:tcPr>
                    <a:solidFill>
                      <a:schemeClr val="accent1">
                        <a:lumMod val="20000"/>
                        <a:lumOff val="80000"/>
                        <a:alpha val="50000"/>
                      </a:schemeClr>
                    </a:solidFill>
                  </a:tcPr>
                </a:tc>
                <a:extLst>
                  <a:ext uri="{0D108BD9-81ED-4DB2-BD59-A6C34878D82A}">
                    <a16:rowId xmlns:a16="http://schemas.microsoft.com/office/drawing/2014/main" val="3305651746"/>
                  </a:ext>
                </a:extLst>
              </a:tr>
            </a:tbl>
          </a:graphicData>
        </a:graphic>
      </p:graphicFrame>
      <p:graphicFrame>
        <p:nvGraphicFramePr>
          <p:cNvPr id="10" name="Diagram 9">
            <a:extLst>
              <a:ext uri="{FF2B5EF4-FFF2-40B4-BE49-F238E27FC236}">
                <a16:creationId xmlns:a16="http://schemas.microsoft.com/office/drawing/2014/main" id="{3E9649F6-7D94-4CF6-A04E-BD8265B833BC}"/>
              </a:ext>
            </a:extLst>
          </p:cNvPr>
          <p:cNvGraphicFramePr/>
          <p:nvPr>
            <p:extLst>
              <p:ext uri="{D42A27DB-BD31-4B8C-83A1-F6EECF244321}">
                <p14:modId xmlns:p14="http://schemas.microsoft.com/office/powerpoint/2010/main" val="2818471218"/>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a:extLst>
              <a:ext uri="{FF2B5EF4-FFF2-40B4-BE49-F238E27FC236}">
                <a16:creationId xmlns:a16="http://schemas.microsoft.com/office/drawing/2014/main" id="{70434D68-648D-432E-AFE5-5BDD001611B5}"/>
              </a:ext>
            </a:extLst>
          </p:cNvPr>
          <p:cNvGrpSpPr/>
          <p:nvPr/>
        </p:nvGrpSpPr>
        <p:grpSpPr>
          <a:xfrm>
            <a:off x="0" y="6401767"/>
            <a:ext cx="12191999" cy="460204"/>
            <a:chOff x="0" y="6401767"/>
            <a:chExt cx="12191999" cy="460204"/>
          </a:xfrm>
        </p:grpSpPr>
        <p:sp>
          <p:nvSpPr>
            <p:cNvPr id="12" name="Rectangle 11">
              <a:extLst>
                <a:ext uri="{FF2B5EF4-FFF2-40B4-BE49-F238E27FC236}">
                  <a16:creationId xmlns:a16="http://schemas.microsoft.com/office/drawing/2014/main" id="{B3595C25-2CD2-4C8A-B214-A54E0ED1CAD3}"/>
                </a:ext>
              </a:extLst>
            </p:cNvPr>
            <p:cNvSpPr/>
            <p:nvPr/>
          </p:nvSpPr>
          <p:spPr>
            <a:xfrm>
              <a:off x="0" y="6401767"/>
              <a:ext cx="11976100" cy="460204"/>
            </a:xfrm>
            <a:prstGeom prst="rect">
              <a:avLst/>
            </a:prstGeom>
            <a:noFill/>
          </p:spPr>
        </p:sp>
        <p:sp>
          <p:nvSpPr>
            <p:cNvPr id="14" name="Freeform: Shape 13">
              <a:extLst>
                <a:ext uri="{FF2B5EF4-FFF2-40B4-BE49-F238E27FC236}">
                  <a16:creationId xmlns:a16="http://schemas.microsoft.com/office/drawing/2014/main" id="{C11EC189-9F80-4695-A20C-0AE944B2AE82}"/>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6" name="Freeform: Shape 15">
              <a:extLst>
                <a:ext uri="{FF2B5EF4-FFF2-40B4-BE49-F238E27FC236}">
                  <a16:creationId xmlns:a16="http://schemas.microsoft.com/office/drawing/2014/main" id="{25E25F40-4851-4CCC-B398-C7F2E40A2363}"/>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7" name="Freeform: Shape 16">
              <a:extLst>
                <a:ext uri="{FF2B5EF4-FFF2-40B4-BE49-F238E27FC236}">
                  <a16:creationId xmlns:a16="http://schemas.microsoft.com/office/drawing/2014/main" id="{80943C97-8395-44AF-81EC-11B311C73B67}"/>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8" name="Freeform: Shape 17">
              <a:extLst>
                <a:ext uri="{FF2B5EF4-FFF2-40B4-BE49-F238E27FC236}">
                  <a16:creationId xmlns:a16="http://schemas.microsoft.com/office/drawing/2014/main" id="{8A6DED73-B8B7-4B34-97E2-BAA91911C0D6}"/>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70018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WHO DDI 2">
      <a:dk1>
        <a:srgbClr val="000000"/>
      </a:dk1>
      <a:lt1>
        <a:srgbClr val="FFFFFF"/>
      </a:lt1>
      <a:dk2>
        <a:srgbClr val="002C5F"/>
      </a:dk2>
      <a:lt2>
        <a:srgbClr val="EBEBEB"/>
      </a:lt2>
      <a:accent1>
        <a:srgbClr val="008DC9"/>
      </a:accent1>
      <a:accent2>
        <a:srgbClr val="78D5FF"/>
      </a:accent2>
      <a:accent3>
        <a:srgbClr val="FFCC00"/>
      </a:accent3>
      <a:accent4>
        <a:srgbClr val="002C5F"/>
      </a:accent4>
      <a:accent5>
        <a:srgbClr val="00A173"/>
      </a:accent5>
      <a:accent6>
        <a:srgbClr val="696969"/>
      </a:accent6>
      <a:hlink>
        <a:srgbClr val="008DC9"/>
      </a:hlink>
      <a:folHlink>
        <a:srgbClr val="878787"/>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d879b36-96f5-4c4e-979a-9eb1cd712529">
      <UserInfo>
        <DisplayName>VENTER, Wendy</DisplayName>
        <AccountId>82</AccountId>
        <AccountType/>
      </UserInfo>
      <UserInfo>
        <DisplayName>CHU, Hong Anh</DisplayName>
        <AccountId>48</AccountId>
        <AccountType/>
      </UserInfo>
      <UserInfo>
        <DisplayName>MA FAT, Doris</DisplayName>
        <AccountId>56</AccountId>
        <AccountType/>
      </UserInfo>
      <UserInfo>
        <DisplayName>ZHAO, Luhua</DisplayName>
        <AccountId>18</AccountId>
        <AccountType/>
      </UserInfo>
      <UserInfo>
        <DisplayName>BADR, Azza Mohamed</DisplayName>
        <AccountId>285</AccountId>
        <AccountType/>
      </UserInfo>
      <UserInfo>
        <DisplayName>CHATTERJI, Somnath</DisplayName>
        <AccountId>19</AccountId>
        <AccountType/>
      </UserInfo>
      <UserInfo>
        <DisplayName>FRASER, Emily Jane</DisplayName>
        <AccountId>835</AccountId>
        <AccountType/>
      </UserInfo>
      <UserInfo>
        <DisplayName>GUTIERREZ LOBOS, Benjamin</DisplayName>
        <AccountId>785</AccountId>
        <AccountType/>
      </UserInfo>
      <UserInfo>
        <DisplayName>TOMASKA, Nola</DisplayName>
        <AccountId>69</AccountId>
        <AccountType/>
      </UserInfo>
      <UserInfo>
        <DisplayName>NAIDOO, Nirmala</DisplayName>
        <AccountId>60</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BAB383CFE351E4980079CAB43D24491" ma:contentTypeVersion="13" ma:contentTypeDescription="Create a new document." ma:contentTypeScope="" ma:versionID="21903c200076b3ec55be68dd2bdf11fe">
  <xsd:schema xmlns:xsd="http://www.w3.org/2001/XMLSchema" xmlns:xs="http://www.w3.org/2001/XMLSchema" xmlns:p="http://schemas.microsoft.com/office/2006/metadata/properties" xmlns:ns2="1022376e-cd63-4e3a-9ae1-c617fc1c4f2c" xmlns:ns3="bd879b36-96f5-4c4e-979a-9eb1cd712529" targetNamespace="http://schemas.microsoft.com/office/2006/metadata/properties" ma:root="true" ma:fieldsID="f489635911e13f24b7b9894dba5432d9" ns2:_="" ns3:_="">
    <xsd:import namespace="1022376e-cd63-4e3a-9ae1-c617fc1c4f2c"/>
    <xsd:import namespace="bd879b36-96f5-4c4e-979a-9eb1cd71252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2376e-cd63-4e3a-9ae1-c617fc1c4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879b36-96f5-4c4e-979a-9eb1cd71252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779C37-014B-4ABC-AADD-17C930C33C1A}">
  <ds:schemaRefs>
    <ds:schemaRef ds:uri="http://schemas.microsoft.com/sharepoint/v3/contenttype/forms"/>
  </ds:schemaRefs>
</ds:datastoreItem>
</file>

<file path=customXml/itemProps2.xml><?xml version="1.0" encoding="utf-8"?>
<ds:datastoreItem xmlns:ds="http://schemas.openxmlformats.org/officeDocument/2006/customXml" ds:itemID="{4F7C4A28-27A6-4D40-96DC-F28675483A58}">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bd879b36-96f5-4c4e-979a-9eb1cd712529"/>
    <ds:schemaRef ds:uri="1022376e-cd63-4e3a-9ae1-c617fc1c4f2c"/>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06B3D44C-EB71-42AB-9166-97A50C655F0C}">
  <ds:schemaRefs>
    <ds:schemaRef ds:uri="1022376e-cd63-4e3a-9ae1-c617fc1c4f2c"/>
    <ds:schemaRef ds:uri="bd879b36-96f5-4c4e-979a-9eb1cd71252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11629</TotalTime>
  <Words>2188</Words>
  <Application>Microsoft Office PowerPoint</Application>
  <PresentationFormat>Widescreen</PresentationFormat>
  <Paragraphs>396</Paragraphs>
  <Slides>20</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Calibri</vt:lpstr>
      <vt:lpstr>Calibri Light</vt:lpstr>
      <vt:lpstr>Catamaran Medium</vt:lpstr>
      <vt:lpstr>Trebuchet MS</vt:lpstr>
      <vt:lpstr>Wingdings</vt:lpstr>
      <vt:lpstr>1_Office Theme</vt:lpstr>
      <vt:lpstr>Office Theme</vt:lpstr>
      <vt:lpstr>Harmonized Health Facility Assessment (HHFA)      Introduction to report-writing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SCH</dc:title>
  <dc:creator>TOMASKA, Nola</dc:creator>
  <cp:lastModifiedBy>VENTER, Wendy</cp:lastModifiedBy>
  <cp:revision>658</cp:revision>
  <dcterms:created xsi:type="dcterms:W3CDTF">2021-03-29T07:45:20Z</dcterms:created>
  <dcterms:modified xsi:type="dcterms:W3CDTF">2022-04-25T13:19:18Z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0x0101002BAB383CFE351E4980079CAB43D24491</vt:lpwstr>
  </property>
</Properties>
</file>